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handoutMasterIdLst>
    <p:handoutMasterId r:id="rId21"/>
  </p:handoutMasterIdLst>
  <p:sldIdLst>
    <p:sldId id="291" r:id="rId2"/>
    <p:sldId id="279" r:id="rId3"/>
    <p:sldId id="257" r:id="rId4"/>
    <p:sldId id="260" r:id="rId5"/>
    <p:sldId id="315" r:id="rId6"/>
    <p:sldId id="316" r:id="rId7"/>
    <p:sldId id="317" r:id="rId8"/>
    <p:sldId id="319" r:id="rId9"/>
    <p:sldId id="320" r:id="rId10"/>
    <p:sldId id="321" r:id="rId11"/>
    <p:sldId id="318" r:id="rId12"/>
    <p:sldId id="322" r:id="rId13"/>
    <p:sldId id="323" r:id="rId14"/>
    <p:sldId id="324" r:id="rId15"/>
    <p:sldId id="325" r:id="rId16"/>
    <p:sldId id="326" r:id="rId17"/>
    <p:sldId id="273" r:id="rId18"/>
    <p:sldId id="274" r:id="rId19"/>
  </p:sldIdLst>
  <p:sldSz cx="9144000" cy="5143500" type="screen16x9"/>
  <p:notesSz cx="6858000" cy="9144000"/>
  <p:embeddedFontLst>
    <p:embeddedFont>
      <p:font typeface="方正苏新诗柳楷简体" panose="02000000000000000000" pitchFamily="2" charset="-122"/>
      <p:regular r:id="rId22"/>
    </p:embeddedFon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46FA9FA-ED5F-48DF-85FE-9A53C40FF6E0}">
          <p14:sldIdLst>
            <p14:sldId id="291"/>
            <p14:sldId id="279"/>
            <p14:sldId id="257"/>
            <p14:sldId id="260"/>
            <p14:sldId id="315"/>
            <p14:sldId id="316"/>
            <p14:sldId id="317"/>
            <p14:sldId id="319"/>
            <p14:sldId id="320"/>
            <p14:sldId id="321"/>
            <p14:sldId id="318"/>
            <p14:sldId id="322"/>
            <p14:sldId id="323"/>
            <p14:sldId id="324"/>
            <p14:sldId id="325"/>
            <p14:sldId id="326"/>
            <p14:sldId id="273"/>
            <p14:sldId id="274"/>
          </p14:sldIdLst>
        </p14:section>
      </p14:sectionLst>
    </p:ext>
    <p:ext uri="{EFAFB233-063F-42B5-8137-9DF3F51BA10A}">
      <p15:sldGuideLst xmlns:p15="http://schemas.microsoft.com/office/powerpoint/2012/main">
        <p15:guide id="1" orient="horz" pos="3162">
          <p15:clr>
            <a:srgbClr val="A4A3A4"/>
          </p15:clr>
        </p15:guide>
        <p15:guide id="2" orient="horz" pos="2890">
          <p15:clr>
            <a:srgbClr val="A4A3A4"/>
          </p15:clr>
        </p15:guide>
        <p15:guide id="3" pos="1066">
          <p15:clr>
            <a:srgbClr val="A4A3A4"/>
          </p15:clr>
        </p15:guide>
        <p15:guide id="4" pos="2880">
          <p15:clr>
            <a:srgbClr val="A4A3A4"/>
          </p15:clr>
        </p15:guide>
        <p15:guide id="5" orient="horz" pos="2210">
          <p15:clr>
            <a:srgbClr val="A4A3A4"/>
          </p15:clr>
        </p15:guide>
        <p15:guide id="6" orient="horz" pos="28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727D"/>
    <a:srgbClr val="64BBD8"/>
    <a:srgbClr val="F4B92C"/>
    <a:srgbClr val="E8E5CF"/>
    <a:srgbClr val="103B4F"/>
    <a:srgbClr val="E85A5A"/>
    <a:srgbClr val="F4CC3B"/>
    <a:srgbClr val="055F6C"/>
    <a:srgbClr val="F4E13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53" autoAdjust="0"/>
    <p:restoredTop sz="94660"/>
  </p:normalViewPr>
  <p:slideViewPr>
    <p:cSldViewPr snapToGrid="0" showGuides="1">
      <p:cViewPr varScale="1">
        <p:scale>
          <a:sx n="116" d="100"/>
          <a:sy n="116" d="100"/>
        </p:scale>
        <p:origin x="312" y="84"/>
      </p:cViewPr>
      <p:guideLst>
        <p:guide orient="horz" pos="3162"/>
        <p:guide orient="horz" pos="2890"/>
        <p:guide pos="1066"/>
        <p:guide pos="2880"/>
        <p:guide orient="horz" pos="2210"/>
        <p:guide orient="horz" pos="282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2020/10/22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2020/10/22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auto">
          <a:xfrm>
            <a:off x="-1588" y="0"/>
            <a:ext cx="9145588" cy="5143500"/>
            <a:chOff x="-1" y="0"/>
            <a:chExt cx="2118" cy="2238"/>
          </a:xfrm>
        </p:grpSpPr>
        <p:sp>
          <p:nvSpPr>
            <p:cNvPr id="4" name="AutoShape 3"/>
            <p:cNvSpPr>
              <a:spLocks noChangeAspect="1" noChangeArrowheads="1" noTextEdit="1"/>
            </p:cNvSpPr>
            <p:nvPr userDrawn="1"/>
          </p:nvSpPr>
          <p:spPr bwMode="auto">
            <a:xfrm>
              <a:off x="0" y="0"/>
              <a:ext cx="2117" cy="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 name="Rectangle 5"/>
            <p:cNvSpPr>
              <a:spLocks noChangeArrowheads="1"/>
            </p:cNvSpPr>
            <p:nvPr userDrawn="1"/>
          </p:nvSpPr>
          <p:spPr bwMode="auto">
            <a:xfrm>
              <a:off x="-1" y="1"/>
              <a:ext cx="2118" cy="2236"/>
            </a:xfrm>
            <a:prstGeom prst="rect">
              <a:avLst/>
            </a:prstGeom>
            <a:solidFill>
              <a:srgbClr val="103B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pic>
        <p:nvPicPr>
          <p:cNvPr id="5761" name="图片 5760"/>
          <p:cNvPicPr>
            <a:picLocks noChangeAspect="1"/>
          </p:cNvPicPr>
          <p:nvPr userDrawn="1"/>
        </p:nvPicPr>
        <p:blipFill>
          <a:blip r:embed="rId2"/>
          <a:stretch>
            <a:fillRect/>
          </a:stretch>
        </p:blipFill>
        <p:spPr>
          <a:xfrm>
            <a:off x="2001535" y="0"/>
            <a:ext cx="5140930" cy="51435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auto">
          <a:xfrm>
            <a:off x="-1588" y="0"/>
            <a:ext cx="9145588" cy="5143500"/>
            <a:chOff x="-1" y="0"/>
            <a:chExt cx="2118" cy="2238"/>
          </a:xfrm>
        </p:grpSpPr>
        <p:sp>
          <p:nvSpPr>
            <p:cNvPr id="4" name="AutoShape 3"/>
            <p:cNvSpPr>
              <a:spLocks noChangeAspect="1" noChangeArrowheads="1" noTextEdit="1"/>
            </p:cNvSpPr>
            <p:nvPr userDrawn="1"/>
          </p:nvSpPr>
          <p:spPr bwMode="auto">
            <a:xfrm>
              <a:off x="0" y="0"/>
              <a:ext cx="2117" cy="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 name="Rectangle 5"/>
            <p:cNvSpPr>
              <a:spLocks noChangeArrowheads="1"/>
            </p:cNvSpPr>
            <p:nvPr userDrawn="1"/>
          </p:nvSpPr>
          <p:spPr bwMode="auto">
            <a:xfrm>
              <a:off x="-1" y="1"/>
              <a:ext cx="2118" cy="2236"/>
            </a:xfrm>
            <a:prstGeom prst="rect">
              <a:avLst/>
            </a:prstGeom>
            <a:solidFill>
              <a:srgbClr val="103B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pic>
        <p:nvPicPr>
          <p:cNvPr id="5761" name="图片 5760"/>
          <p:cNvPicPr>
            <a:picLocks noChangeAspect="1"/>
          </p:cNvPicPr>
          <p:nvPr userDrawn="1"/>
        </p:nvPicPr>
        <p:blipFill>
          <a:blip r:embed="rId2"/>
          <a:stretch>
            <a:fillRect/>
          </a:stretch>
        </p:blipFill>
        <p:spPr>
          <a:xfrm>
            <a:off x="2001535" y="0"/>
            <a:ext cx="5140930" cy="5143500"/>
          </a:xfrm>
          <a:prstGeom prst="rect">
            <a:avLst/>
          </a:prstGeom>
        </p:spPr>
      </p:pic>
      <p:pic>
        <p:nvPicPr>
          <p:cNvPr id="10" name="图片 9"/>
          <p:cNvPicPr>
            <a:picLocks noChangeAspect="1"/>
          </p:cNvPicPr>
          <p:nvPr userDrawn="1"/>
        </p:nvPicPr>
        <p:blipFill>
          <a:blip r:embed="rId3"/>
          <a:stretch>
            <a:fillRect/>
          </a:stretch>
        </p:blipFill>
        <p:spPr>
          <a:xfrm>
            <a:off x="7602375" y="69246"/>
            <a:ext cx="1251358" cy="1251984"/>
          </a:xfrm>
          <a:prstGeom prst="rect">
            <a:avLst/>
          </a:prstGeom>
        </p:spPr>
      </p:pic>
      <p:pic>
        <p:nvPicPr>
          <p:cNvPr id="11" name="图片 10"/>
          <p:cNvPicPr>
            <a:picLocks noChangeAspect="1"/>
          </p:cNvPicPr>
          <p:nvPr userDrawn="1"/>
        </p:nvPicPr>
        <p:blipFill>
          <a:blip r:embed="rId4"/>
          <a:stretch>
            <a:fillRect/>
          </a:stretch>
        </p:blipFill>
        <p:spPr>
          <a:xfrm>
            <a:off x="8611454" y="675471"/>
            <a:ext cx="262233" cy="232201"/>
          </a:xfrm>
          <a:prstGeom prst="rect">
            <a:avLst/>
          </a:prstGeom>
        </p:spPr>
      </p:pic>
      <p:pic>
        <p:nvPicPr>
          <p:cNvPr id="12" name="图片 11"/>
          <p:cNvPicPr>
            <a:picLocks noChangeAspect="1"/>
          </p:cNvPicPr>
          <p:nvPr userDrawn="1"/>
        </p:nvPicPr>
        <p:blipFill>
          <a:blip r:embed="rId4"/>
          <a:stretch>
            <a:fillRect/>
          </a:stretch>
        </p:blipFill>
        <p:spPr>
          <a:xfrm>
            <a:off x="7701503" y="353530"/>
            <a:ext cx="113310" cy="100333"/>
          </a:xfrm>
          <a:prstGeom prst="rect">
            <a:avLst/>
          </a:prstGeom>
        </p:spPr>
      </p:pic>
      <p:grpSp>
        <p:nvGrpSpPr>
          <p:cNvPr id="13" name="Group 4"/>
          <p:cNvGrpSpPr>
            <a:grpSpLocks noChangeAspect="1"/>
          </p:cNvGrpSpPr>
          <p:nvPr userDrawn="1"/>
        </p:nvGrpSpPr>
        <p:grpSpPr bwMode="auto">
          <a:xfrm>
            <a:off x="8404744" y="239448"/>
            <a:ext cx="413419" cy="464300"/>
            <a:chOff x="5256" y="2726"/>
            <a:chExt cx="390" cy="438"/>
          </a:xfrm>
        </p:grpSpPr>
        <p:sp>
          <p:nvSpPr>
            <p:cNvPr id="14" name="Freeform 5"/>
            <p:cNvSpPr>
              <a:spLocks noEditPoints="1"/>
            </p:cNvSpPr>
            <p:nvPr/>
          </p:nvSpPr>
          <p:spPr bwMode="auto">
            <a:xfrm>
              <a:off x="5256" y="2726"/>
              <a:ext cx="390" cy="253"/>
            </a:xfrm>
            <a:custGeom>
              <a:avLst/>
              <a:gdLst>
                <a:gd name="T0" fmla="*/ 288 w 317"/>
                <a:gd name="T1" fmla="*/ 128 h 207"/>
                <a:gd name="T2" fmla="*/ 310 w 317"/>
                <a:gd name="T3" fmla="*/ 19 h 207"/>
                <a:gd name="T4" fmla="*/ 283 w 317"/>
                <a:gd name="T5" fmla="*/ 80 h 207"/>
                <a:gd name="T6" fmla="*/ 243 w 317"/>
                <a:gd name="T7" fmla="*/ 87 h 207"/>
                <a:gd name="T8" fmla="*/ 210 w 317"/>
                <a:gd name="T9" fmla="*/ 124 h 207"/>
                <a:gd name="T10" fmla="*/ 193 w 317"/>
                <a:gd name="T11" fmla="*/ 67 h 207"/>
                <a:gd name="T12" fmla="*/ 159 w 317"/>
                <a:gd name="T13" fmla="*/ 113 h 207"/>
                <a:gd name="T14" fmla="*/ 150 w 317"/>
                <a:gd name="T15" fmla="*/ 107 h 207"/>
                <a:gd name="T16" fmla="*/ 89 w 317"/>
                <a:gd name="T17" fmla="*/ 117 h 207"/>
                <a:gd name="T18" fmla="*/ 73 w 317"/>
                <a:gd name="T19" fmla="*/ 110 h 207"/>
                <a:gd name="T20" fmla="*/ 59 w 317"/>
                <a:gd name="T21" fmla="*/ 104 h 207"/>
                <a:gd name="T22" fmla="*/ 13 w 317"/>
                <a:gd name="T23" fmla="*/ 93 h 207"/>
                <a:gd name="T24" fmla="*/ 71 w 317"/>
                <a:gd name="T25" fmla="*/ 15 h 207"/>
                <a:gd name="T26" fmla="*/ 90 w 317"/>
                <a:gd name="T27" fmla="*/ 28 h 207"/>
                <a:gd name="T28" fmla="*/ 37 w 317"/>
                <a:gd name="T29" fmla="*/ 15 h 207"/>
                <a:gd name="T30" fmla="*/ 24 w 317"/>
                <a:gd name="T31" fmla="*/ 137 h 207"/>
                <a:gd name="T32" fmla="*/ 64 w 317"/>
                <a:gd name="T33" fmla="*/ 141 h 207"/>
                <a:gd name="T34" fmla="*/ 25 w 317"/>
                <a:gd name="T35" fmla="*/ 170 h 207"/>
                <a:gd name="T36" fmla="*/ 33 w 317"/>
                <a:gd name="T37" fmla="*/ 206 h 207"/>
                <a:gd name="T38" fmla="*/ 75 w 317"/>
                <a:gd name="T39" fmla="*/ 146 h 207"/>
                <a:gd name="T40" fmla="*/ 89 w 317"/>
                <a:gd name="T41" fmla="*/ 132 h 207"/>
                <a:gd name="T42" fmla="*/ 105 w 317"/>
                <a:gd name="T43" fmla="*/ 136 h 207"/>
                <a:gd name="T44" fmla="*/ 145 w 317"/>
                <a:gd name="T45" fmla="*/ 128 h 207"/>
                <a:gd name="T46" fmla="*/ 166 w 317"/>
                <a:gd name="T47" fmla="*/ 131 h 207"/>
                <a:gd name="T48" fmla="*/ 218 w 317"/>
                <a:gd name="T49" fmla="*/ 128 h 207"/>
                <a:gd name="T50" fmla="*/ 242 w 317"/>
                <a:gd name="T51" fmla="*/ 135 h 207"/>
                <a:gd name="T52" fmla="*/ 291 w 317"/>
                <a:gd name="T53" fmla="*/ 141 h 207"/>
                <a:gd name="T54" fmla="*/ 314 w 317"/>
                <a:gd name="T55" fmla="*/ 121 h 207"/>
                <a:gd name="T56" fmla="*/ 27 w 317"/>
                <a:gd name="T57" fmla="*/ 191 h 207"/>
                <a:gd name="T58" fmla="*/ 47 w 317"/>
                <a:gd name="T59" fmla="*/ 166 h 207"/>
                <a:gd name="T60" fmla="*/ 37 w 317"/>
                <a:gd name="T61" fmla="*/ 194 h 207"/>
                <a:gd name="T62" fmla="*/ 108 w 317"/>
                <a:gd name="T63" fmla="*/ 125 h 207"/>
                <a:gd name="T64" fmla="*/ 132 w 317"/>
                <a:gd name="T65" fmla="*/ 80 h 207"/>
                <a:gd name="T66" fmla="*/ 134 w 317"/>
                <a:gd name="T67" fmla="*/ 115 h 207"/>
                <a:gd name="T68" fmla="*/ 168 w 317"/>
                <a:gd name="T69" fmla="*/ 111 h 207"/>
                <a:gd name="T70" fmla="*/ 210 w 317"/>
                <a:gd name="T71" fmla="*/ 95 h 207"/>
                <a:gd name="T72" fmla="*/ 276 w 317"/>
                <a:gd name="T73" fmla="*/ 111 h 207"/>
                <a:gd name="T74" fmla="*/ 245 w 317"/>
                <a:gd name="T75" fmla="*/ 101 h 207"/>
                <a:gd name="T76" fmla="*/ 278 w 317"/>
                <a:gd name="T77" fmla="*/ 10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7" h="207">
                  <a:moveTo>
                    <a:pt x="314" y="121"/>
                  </a:moveTo>
                  <a:cubicBezTo>
                    <a:pt x="306" y="122"/>
                    <a:pt x="296" y="136"/>
                    <a:pt x="288" y="128"/>
                  </a:cubicBezTo>
                  <a:cubicBezTo>
                    <a:pt x="281" y="123"/>
                    <a:pt x="287" y="106"/>
                    <a:pt x="288" y="99"/>
                  </a:cubicBezTo>
                  <a:cubicBezTo>
                    <a:pt x="290" y="87"/>
                    <a:pt x="309" y="27"/>
                    <a:pt x="310" y="19"/>
                  </a:cubicBezTo>
                  <a:cubicBezTo>
                    <a:pt x="311" y="18"/>
                    <a:pt x="309" y="16"/>
                    <a:pt x="307" y="17"/>
                  </a:cubicBezTo>
                  <a:cubicBezTo>
                    <a:pt x="295" y="26"/>
                    <a:pt x="285" y="74"/>
                    <a:pt x="283" y="80"/>
                  </a:cubicBezTo>
                  <a:cubicBezTo>
                    <a:pt x="285" y="75"/>
                    <a:pt x="269" y="71"/>
                    <a:pt x="266" y="70"/>
                  </a:cubicBezTo>
                  <a:cubicBezTo>
                    <a:pt x="256" y="70"/>
                    <a:pt x="248" y="79"/>
                    <a:pt x="243" y="87"/>
                  </a:cubicBezTo>
                  <a:cubicBezTo>
                    <a:pt x="239" y="93"/>
                    <a:pt x="236" y="100"/>
                    <a:pt x="235" y="108"/>
                  </a:cubicBezTo>
                  <a:cubicBezTo>
                    <a:pt x="231" y="109"/>
                    <a:pt x="215" y="121"/>
                    <a:pt x="210" y="124"/>
                  </a:cubicBezTo>
                  <a:cubicBezTo>
                    <a:pt x="218" y="112"/>
                    <a:pt x="222" y="96"/>
                    <a:pt x="218" y="83"/>
                  </a:cubicBezTo>
                  <a:cubicBezTo>
                    <a:pt x="214" y="72"/>
                    <a:pt x="203" y="67"/>
                    <a:pt x="193" y="67"/>
                  </a:cubicBezTo>
                  <a:cubicBezTo>
                    <a:pt x="174" y="67"/>
                    <a:pt x="161" y="95"/>
                    <a:pt x="159" y="111"/>
                  </a:cubicBezTo>
                  <a:cubicBezTo>
                    <a:pt x="159" y="112"/>
                    <a:pt x="159" y="113"/>
                    <a:pt x="159" y="113"/>
                  </a:cubicBezTo>
                  <a:cubicBezTo>
                    <a:pt x="154" y="116"/>
                    <a:pt x="148" y="119"/>
                    <a:pt x="143" y="122"/>
                  </a:cubicBezTo>
                  <a:cubicBezTo>
                    <a:pt x="146" y="118"/>
                    <a:pt x="148" y="112"/>
                    <a:pt x="150" y="107"/>
                  </a:cubicBezTo>
                  <a:cubicBezTo>
                    <a:pt x="152" y="96"/>
                    <a:pt x="150" y="82"/>
                    <a:pt x="141" y="73"/>
                  </a:cubicBezTo>
                  <a:cubicBezTo>
                    <a:pt x="125" y="59"/>
                    <a:pt x="92" y="78"/>
                    <a:pt x="89" y="117"/>
                  </a:cubicBezTo>
                  <a:cubicBezTo>
                    <a:pt x="88" y="120"/>
                    <a:pt x="78" y="130"/>
                    <a:pt x="76" y="131"/>
                  </a:cubicBezTo>
                  <a:cubicBezTo>
                    <a:pt x="76" y="124"/>
                    <a:pt x="75" y="117"/>
                    <a:pt x="73" y="110"/>
                  </a:cubicBezTo>
                  <a:cubicBezTo>
                    <a:pt x="73" y="107"/>
                    <a:pt x="71" y="103"/>
                    <a:pt x="69" y="99"/>
                  </a:cubicBezTo>
                  <a:cubicBezTo>
                    <a:pt x="65" y="93"/>
                    <a:pt x="56" y="97"/>
                    <a:pt x="59" y="104"/>
                  </a:cubicBezTo>
                  <a:cubicBezTo>
                    <a:pt x="69" y="126"/>
                    <a:pt x="42" y="136"/>
                    <a:pt x="26" y="126"/>
                  </a:cubicBezTo>
                  <a:cubicBezTo>
                    <a:pt x="15" y="119"/>
                    <a:pt x="13" y="104"/>
                    <a:pt x="13" y="93"/>
                  </a:cubicBezTo>
                  <a:cubicBezTo>
                    <a:pt x="13" y="69"/>
                    <a:pt x="21" y="41"/>
                    <a:pt x="39" y="26"/>
                  </a:cubicBezTo>
                  <a:cubicBezTo>
                    <a:pt x="48" y="18"/>
                    <a:pt x="60" y="12"/>
                    <a:pt x="71" y="15"/>
                  </a:cubicBezTo>
                  <a:cubicBezTo>
                    <a:pt x="78" y="16"/>
                    <a:pt x="81" y="20"/>
                    <a:pt x="82" y="26"/>
                  </a:cubicBezTo>
                  <a:cubicBezTo>
                    <a:pt x="83" y="32"/>
                    <a:pt x="87" y="36"/>
                    <a:pt x="90" y="28"/>
                  </a:cubicBezTo>
                  <a:cubicBezTo>
                    <a:pt x="93" y="22"/>
                    <a:pt x="87" y="13"/>
                    <a:pt x="81" y="10"/>
                  </a:cubicBezTo>
                  <a:cubicBezTo>
                    <a:pt x="67" y="0"/>
                    <a:pt x="51" y="6"/>
                    <a:pt x="37" y="15"/>
                  </a:cubicBezTo>
                  <a:cubicBezTo>
                    <a:pt x="16" y="29"/>
                    <a:pt x="7" y="55"/>
                    <a:pt x="3" y="79"/>
                  </a:cubicBezTo>
                  <a:cubicBezTo>
                    <a:pt x="0" y="101"/>
                    <a:pt x="3" y="126"/>
                    <a:pt x="24" y="137"/>
                  </a:cubicBezTo>
                  <a:cubicBezTo>
                    <a:pt x="37" y="144"/>
                    <a:pt x="54" y="141"/>
                    <a:pt x="65" y="132"/>
                  </a:cubicBezTo>
                  <a:cubicBezTo>
                    <a:pt x="65" y="135"/>
                    <a:pt x="64" y="138"/>
                    <a:pt x="64" y="141"/>
                  </a:cubicBezTo>
                  <a:cubicBezTo>
                    <a:pt x="59" y="145"/>
                    <a:pt x="55" y="149"/>
                    <a:pt x="50" y="152"/>
                  </a:cubicBezTo>
                  <a:cubicBezTo>
                    <a:pt x="41" y="158"/>
                    <a:pt x="32" y="162"/>
                    <a:pt x="25" y="170"/>
                  </a:cubicBezTo>
                  <a:cubicBezTo>
                    <a:pt x="18" y="176"/>
                    <a:pt x="14" y="183"/>
                    <a:pt x="16" y="192"/>
                  </a:cubicBezTo>
                  <a:cubicBezTo>
                    <a:pt x="17" y="200"/>
                    <a:pt x="25" y="207"/>
                    <a:pt x="33" y="206"/>
                  </a:cubicBezTo>
                  <a:cubicBezTo>
                    <a:pt x="52" y="205"/>
                    <a:pt x="65" y="184"/>
                    <a:pt x="70" y="167"/>
                  </a:cubicBezTo>
                  <a:cubicBezTo>
                    <a:pt x="72" y="161"/>
                    <a:pt x="74" y="153"/>
                    <a:pt x="75" y="146"/>
                  </a:cubicBezTo>
                  <a:cubicBezTo>
                    <a:pt x="80" y="142"/>
                    <a:pt x="84" y="137"/>
                    <a:pt x="88" y="132"/>
                  </a:cubicBezTo>
                  <a:cubicBezTo>
                    <a:pt x="88" y="132"/>
                    <a:pt x="88" y="132"/>
                    <a:pt x="89" y="132"/>
                  </a:cubicBezTo>
                  <a:cubicBezTo>
                    <a:pt x="90" y="130"/>
                    <a:pt x="92" y="128"/>
                    <a:pt x="94" y="126"/>
                  </a:cubicBezTo>
                  <a:cubicBezTo>
                    <a:pt x="96" y="130"/>
                    <a:pt x="100" y="134"/>
                    <a:pt x="105" y="136"/>
                  </a:cubicBezTo>
                  <a:cubicBezTo>
                    <a:pt x="112" y="140"/>
                    <a:pt x="120" y="139"/>
                    <a:pt x="126" y="136"/>
                  </a:cubicBezTo>
                  <a:cubicBezTo>
                    <a:pt x="133" y="135"/>
                    <a:pt x="139" y="131"/>
                    <a:pt x="145" y="128"/>
                  </a:cubicBezTo>
                  <a:cubicBezTo>
                    <a:pt x="150" y="126"/>
                    <a:pt x="156" y="124"/>
                    <a:pt x="160" y="121"/>
                  </a:cubicBezTo>
                  <a:cubicBezTo>
                    <a:pt x="159" y="122"/>
                    <a:pt x="165" y="130"/>
                    <a:pt x="166" y="131"/>
                  </a:cubicBezTo>
                  <a:cubicBezTo>
                    <a:pt x="168" y="134"/>
                    <a:pt x="172" y="136"/>
                    <a:pt x="176" y="137"/>
                  </a:cubicBezTo>
                  <a:cubicBezTo>
                    <a:pt x="189" y="142"/>
                    <a:pt x="206" y="135"/>
                    <a:pt x="218" y="128"/>
                  </a:cubicBezTo>
                  <a:cubicBezTo>
                    <a:pt x="223" y="124"/>
                    <a:pt x="234" y="117"/>
                    <a:pt x="234" y="116"/>
                  </a:cubicBezTo>
                  <a:cubicBezTo>
                    <a:pt x="234" y="123"/>
                    <a:pt x="237" y="130"/>
                    <a:pt x="242" y="135"/>
                  </a:cubicBezTo>
                  <a:cubicBezTo>
                    <a:pt x="254" y="146"/>
                    <a:pt x="268" y="139"/>
                    <a:pt x="277" y="129"/>
                  </a:cubicBezTo>
                  <a:cubicBezTo>
                    <a:pt x="279" y="135"/>
                    <a:pt x="283" y="140"/>
                    <a:pt x="291" y="141"/>
                  </a:cubicBezTo>
                  <a:cubicBezTo>
                    <a:pt x="300" y="143"/>
                    <a:pt x="317" y="135"/>
                    <a:pt x="317" y="124"/>
                  </a:cubicBezTo>
                  <a:cubicBezTo>
                    <a:pt x="317" y="122"/>
                    <a:pt x="316" y="120"/>
                    <a:pt x="314" y="121"/>
                  </a:cubicBezTo>
                  <a:close/>
                  <a:moveTo>
                    <a:pt x="37" y="194"/>
                  </a:moveTo>
                  <a:cubicBezTo>
                    <a:pt x="33" y="196"/>
                    <a:pt x="29" y="195"/>
                    <a:pt x="27" y="191"/>
                  </a:cubicBezTo>
                  <a:cubicBezTo>
                    <a:pt x="25" y="187"/>
                    <a:pt x="28" y="183"/>
                    <a:pt x="30" y="181"/>
                  </a:cubicBezTo>
                  <a:cubicBezTo>
                    <a:pt x="34" y="175"/>
                    <a:pt x="41" y="170"/>
                    <a:pt x="47" y="166"/>
                  </a:cubicBezTo>
                  <a:cubicBezTo>
                    <a:pt x="52" y="164"/>
                    <a:pt x="57" y="160"/>
                    <a:pt x="61" y="157"/>
                  </a:cubicBezTo>
                  <a:cubicBezTo>
                    <a:pt x="58" y="172"/>
                    <a:pt x="51" y="187"/>
                    <a:pt x="37" y="194"/>
                  </a:cubicBezTo>
                  <a:close/>
                  <a:moveTo>
                    <a:pt x="134" y="115"/>
                  </a:moveTo>
                  <a:cubicBezTo>
                    <a:pt x="129" y="123"/>
                    <a:pt x="118" y="129"/>
                    <a:pt x="108" y="125"/>
                  </a:cubicBezTo>
                  <a:cubicBezTo>
                    <a:pt x="97" y="120"/>
                    <a:pt x="101" y="106"/>
                    <a:pt x="105" y="97"/>
                  </a:cubicBezTo>
                  <a:cubicBezTo>
                    <a:pt x="110" y="89"/>
                    <a:pt x="121" y="72"/>
                    <a:pt x="132" y="80"/>
                  </a:cubicBezTo>
                  <a:cubicBezTo>
                    <a:pt x="136" y="83"/>
                    <a:pt x="138" y="88"/>
                    <a:pt x="139" y="92"/>
                  </a:cubicBezTo>
                  <a:cubicBezTo>
                    <a:pt x="141" y="100"/>
                    <a:pt x="138" y="108"/>
                    <a:pt x="134" y="115"/>
                  </a:cubicBezTo>
                  <a:close/>
                  <a:moveTo>
                    <a:pt x="191" y="127"/>
                  </a:moveTo>
                  <a:cubicBezTo>
                    <a:pt x="179" y="134"/>
                    <a:pt x="168" y="124"/>
                    <a:pt x="168" y="111"/>
                  </a:cubicBezTo>
                  <a:cubicBezTo>
                    <a:pt x="168" y="96"/>
                    <a:pt x="182" y="73"/>
                    <a:pt x="199" y="78"/>
                  </a:cubicBezTo>
                  <a:cubicBezTo>
                    <a:pt x="207" y="80"/>
                    <a:pt x="210" y="88"/>
                    <a:pt x="210" y="95"/>
                  </a:cubicBezTo>
                  <a:cubicBezTo>
                    <a:pt x="210" y="107"/>
                    <a:pt x="202" y="120"/>
                    <a:pt x="191" y="127"/>
                  </a:cubicBezTo>
                  <a:close/>
                  <a:moveTo>
                    <a:pt x="276" y="111"/>
                  </a:moveTo>
                  <a:cubicBezTo>
                    <a:pt x="272" y="123"/>
                    <a:pt x="263" y="133"/>
                    <a:pt x="252" y="130"/>
                  </a:cubicBezTo>
                  <a:cubicBezTo>
                    <a:pt x="240" y="127"/>
                    <a:pt x="243" y="110"/>
                    <a:pt x="245" y="101"/>
                  </a:cubicBezTo>
                  <a:cubicBezTo>
                    <a:pt x="247" y="95"/>
                    <a:pt x="251" y="90"/>
                    <a:pt x="255" y="85"/>
                  </a:cubicBezTo>
                  <a:cubicBezTo>
                    <a:pt x="267" y="70"/>
                    <a:pt x="279" y="88"/>
                    <a:pt x="278" y="101"/>
                  </a:cubicBezTo>
                  <a:cubicBezTo>
                    <a:pt x="277" y="104"/>
                    <a:pt x="277" y="108"/>
                    <a:pt x="276" y="1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5285" y="2935"/>
              <a:ext cx="335" cy="229"/>
            </a:xfrm>
            <a:custGeom>
              <a:avLst/>
              <a:gdLst>
                <a:gd name="T0" fmla="*/ 252 w 273"/>
                <a:gd name="T1" fmla="*/ 102 h 188"/>
                <a:gd name="T2" fmla="*/ 237 w 273"/>
                <a:gd name="T3" fmla="*/ 87 h 188"/>
                <a:gd name="T4" fmla="*/ 243 w 273"/>
                <a:gd name="T5" fmla="*/ 58 h 188"/>
                <a:gd name="T6" fmla="*/ 266 w 273"/>
                <a:gd name="T7" fmla="*/ 39 h 188"/>
                <a:gd name="T8" fmla="*/ 250 w 273"/>
                <a:gd name="T9" fmla="*/ 26 h 188"/>
                <a:gd name="T10" fmla="*/ 247 w 273"/>
                <a:gd name="T11" fmla="*/ 4 h 188"/>
                <a:gd name="T12" fmla="*/ 235 w 273"/>
                <a:gd name="T13" fmla="*/ 46 h 188"/>
                <a:gd name="T14" fmla="*/ 220 w 273"/>
                <a:gd name="T15" fmla="*/ 42 h 188"/>
                <a:gd name="T16" fmla="*/ 224 w 273"/>
                <a:gd name="T17" fmla="*/ 71 h 188"/>
                <a:gd name="T18" fmla="*/ 199 w 273"/>
                <a:gd name="T19" fmla="*/ 110 h 188"/>
                <a:gd name="T20" fmla="*/ 199 w 273"/>
                <a:gd name="T21" fmla="*/ 62 h 188"/>
                <a:gd name="T22" fmla="*/ 186 w 273"/>
                <a:gd name="T23" fmla="*/ 8 h 188"/>
                <a:gd name="T24" fmla="*/ 164 w 273"/>
                <a:gd name="T25" fmla="*/ 74 h 188"/>
                <a:gd name="T26" fmla="*/ 150 w 273"/>
                <a:gd name="T27" fmla="*/ 64 h 188"/>
                <a:gd name="T28" fmla="*/ 113 w 273"/>
                <a:gd name="T29" fmla="*/ 66 h 188"/>
                <a:gd name="T30" fmla="*/ 75 w 273"/>
                <a:gd name="T31" fmla="*/ 110 h 188"/>
                <a:gd name="T32" fmla="*/ 83 w 273"/>
                <a:gd name="T33" fmla="*/ 50 h 188"/>
                <a:gd name="T34" fmla="*/ 52 w 273"/>
                <a:gd name="T35" fmla="*/ 98 h 188"/>
                <a:gd name="T36" fmla="*/ 38 w 273"/>
                <a:gd name="T37" fmla="*/ 98 h 188"/>
                <a:gd name="T38" fmla="*/ 33 w 273"/>
                <a:gd name="T39" fmla="*/ 52 h 188"/>
                <a:gd name="T40" fmla="*/ 19 w 273"/>
                <a:gd name="T41" fmla="*/ 46 h 188"/>
                <a:gd name="T42" fmla="*/ 9 w 273"/>
                <a:gd name="T43" fmla="*/ 76 h 188"/>
                <a:gd name="T44" fmla="*/ 9 w 273"/>
                <a:gd name="T45" fmla="*/ 121 h 188"/>
                <a:gd name="T46" fmla="*/ 27 w 273"/>
                <a:gd name="T47" fmla="*/ 62 h 188"/>
                <a:gd name="T48" fmla="*/ 36 w 273"/>
                <a:gd name="T49" fmla="*/ 75 h 188"/>
                <a:gd name="T50" fmla="*/ 59 w 273"/>
                <a:gd name="T51" fmla="*/ 100 h 188"/>
                <a:gd name="T52" fmla="*/ 64 w 273"/>
                <a:gd name="T53" fmla="*/ 108 h 188"/>
                <a:gd name="T54" fmla="*/ 92 w 273"/>
                <a:gd name="T55" fmla="*/ 112 h 188"/>
                <a:gd name="T56" fmla="*/ 102 w 273"/>
                <a:gd name="T57" fmla="*/ 97 h 188"/>
                <a:gd name="T58" fmla="*/ 134 w 273"/>
                <a:gd name="T59" fmla="*/ 98 h 188"/>
                <a:gd name="T60" fmla="*/ 130 w 273"/>
                <a:gd name="T61" fmla="*/ 122 h 188"/>
                <a:gd name="T62" fmla="*/ 76 w 273"/>
                <a:gd name="T63" fmla="*/ 127 h 188"/>
                <a:gd name="T64" fmla="*/ 81 w 273"/>
                <a:gd name="T65" fmla="*/ 185 h 188"/>
                <a:gd name="T66" fmla="*/ 137 w 273"/>
                <a:gd name="T67" fmla="*/ 129 h 188"/>
                <a:gd name="T68" fmla="*/ 167 w 273"/>
                <a:gd name="T69" fmla="*/ 89 h 188"/>
                <a:gd name="T70" fmla="*/ 169 w 273"/>
                <a:gd name="T71" fmla="*/ 121 h 188"/>
                <a:gd name="T72" fmla="*/ 194 w 273"/>
                <a:gd name="T73" fmla="*/ 67 h 188"/>
                <a:gd name="T74" fmla="*/ 200 w 273"/>
                <a:gd name="T75" fmla="*/ 118 h 188"/>
                <a:gd name="T76" fmla="*/ 227 w 273"/>
                <a:gd name="T77" fmla="*/ 102 h 188"/>
                <a:gd name="T78" fmla="*/ 271 w 273"/>
                <a:gd name="T79" fmla="*/ 88 h 188"/>
                <a:gd name="T80" fmla="*/ 114 w 273"/>
                <a:gd name="T81" fmla="*/ 162 h 188"/>
                <a:gd name="T82" fmla="*/ 63 w 273"/>
                <a:gd name="T83" fmla="*/ 150 h 188"/>
                <a:gd name="T84" fmla="*/ 128 w 273"/>
                <a:gd name="T85" fmla="*/ 132 h 188"/>
                <a:gd name="T86" fmla="*/ 114 w 273"/>
                <a:gd name="T87" fmla="*/ 162 h 188"/>
                <a:gd name="T88" fmla="*/ 109 w 273"/>
                <a:gd name="T89" fmla="*/ 93 h 188"/>
                <a:gd name="T90" fmla="*/ 136 w 273"/>
                <a:gd name="T91" fmla="*/ 6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188">
                  <a:moveTo>
                    <a:pt x="264" y="83"/>
                  </a:moveTo>
                  <a:cubicBezTo>
                    <a:pt x="260" y="90"/>
                    <a:pt x="257" y="96"/>
                    <a:pt x="252" y="102"/>
                  </a:cubicBezTo>
                  <a:cubicBezTo>
                    <a:pt x="250" y="104"/>
                    <a:pt x="243" y="111"/>
                    <a:pt x="238" y="110"/>
                  </a:cubicBezTo>
                  <a:cubicBezTo>
                    <a:pt x="233" y="108"/>
                    <a:pt x="236" y="91"/>
                    <a:pt x="237" y="87"/>
                  </a:cubicBezTo>
                  <a:cubicBezTo>
                    <a:pt x="238" y="79"/>
                    <a:pt x="240" y="70"/>
                    <a:pt x="242" y="62"/>
                  </a:cubicBezTo>
                  <a:cubicBezTo>
                    <a:pt x="242" y="61"/>
                    <a:pt x="243" y="59"/>
                    <a:pt x="243" y="58"/>
                  </a:cubicBezTo>
                  <a:cubicBezTo>
                    <a:pt x="255" y="58"/>
                    <a:pt x="267" y="53"/>
                    <a:pt x="270" y="42"/>
                  </a:cubicBezTo>
                  <a:cubicBezTo>
                    <a:pt x="271" y="40"/>
                    <a:pt x="268" y="38"/>
                    <a:pt x="266" y="39"/>
                  </a:cubicBezTo>
                  <a:cubicBezTo>
                    <a:pt x="258" y="41"/>
                    <a:pt x="253" y="48"/>
                    <a:pt x="245" y="48"/>
                  </a:cubicBezTo>
                  <a:cubicBezTo>
                    <a:pt x="247" y="41"/>
                    <a:pt x="248" y="34"/>
                    <a:pt x="250" y="26"/>
                  </a:cubicBezTo>
                  <a:cubicBezTo>
                    <a:pt x="252" y="20"/>
                    <a:pt x="253" y="13"/>
                    <a:pt x="255" y="6"/>
                  </a:cubicBezTo>
                  <a:cubicBezTo>
                    <a:pt x="255" y="2"/>
                    <a:pt x="248" y="0"/>
                    <a:pt x="247" y="4"/>
                  </a:cubicBezTo>
                  <a:cubicBezTo>
                    <a:pt x="246" y="10"/>
                    <a:pt x="244" y="15"/>
                    <a:pt x="243" y="21"/>
                  </a:cubicBezTo>
                  <a:cubicBezTo>
                    <a:pt x="241" y="29"/>
                    <a:pt x="238" y="38"/>
                    <a:pt x="235" y="46"/>
                  </a:cubicBezTo>
                  <a:cubicBezTo>
                    <a:pt x="231" y="44"/>
                    <a:pt x="227" y="41"/>
                    <a:pt x="222" y="40"/>
                  </a:cubicBezTo>
                  <a:cubicBezTo>
                    <a:pt x="221" y="40"/>
                    <a:pt x="219" y="41"/>
                    <a:pt x="220" y="42"/>
                  </a:cubicBezTo>
                  <a:cubicBezTo>
                    <a:pt x="221" y="48"/>
                    <a:pt x="226" y="53"/>
                    <a:pt x="231" y="55"/>
                  </a:cubicBezTo>
                  <a:cubicBezTo>
                    <a:pt x="229" y="60"/>
                    <a:pt x="227" y="66"/>
                    <a:pt x="224" y="71"/>
                  </a:cubicBezTo>
                  <a:cubicBezTo>
                    <a:pt x="220" y="81"/>
                    <a:pt x="215" y="92"/>
                    <a:pt x="208" y="101"/>
                  </a:cubicBezTo>
                  <a:cubicBezTo>
                    <a:pt x="205" y="104"/>
                    <a:pt x="203" y="108"/>
                    <a:pt x="199" y="110"/>
                  </a:cubicBezTo>
                  <a:cubicBezTo>
                    <a:pt x="194" y="112"/>
                    <a:pt x="195" y="98"/>
                    <a:pt x="196" y="96"/>
                  </a:cubicBezTo>
                  <a:cubicBezTo>
                    <a:pt x="198" y="85"/>
                    <a:pt x="206" y="73"/>
                    <a:pt x="199" y="62"/>
                  </a:cubicBezTo>
                  <a:cubicBezTo>
                    <a:pt x="195" y="54"/>
                    <a:pt x="186" y="57"/>
                    <a:pt x="180" y="62"/>
                  </a:cubicBezTo>
                  <a:cubicBezTo>
                    <a:pt x="183" y="44"/>
                    <a:pt x="185" y="27"/>
                    <a:pt x="186" y="8"/>
                  </a:cubicBezTo>
                  <a:cubicBezTo>
                    <a:pt x="186" y="4"/>
                    <a:pt x="179" y="4"/>
                    <a:pt x="178" y="9"/>
                  </a:cubicBezTo>
                  <a:cubicBezTo>
                    <a:pt x="177" y="31"/>
                    <a:pt x="172" y="53"/>
                    <a:pt x="164" y="74"/>
                  </a:cubicBezTo>
                  <a:cubicBezTo>
                    <a:pt x="159" y="89"/>
                    <a:pt x="152" y="108"/>
                    <a:pt x="139" y="118"/>
                  </a:cubicBezTo>
                  <a:cubicBezTo>
                    <a:pt x="142" y="100"/>
                    <a:pt x="145" y="82"/>
                    <a:pt x="150" y="64"/>
                  </a:cubicBezTo>
                  <a:cubicBezTo>
                    <a:pt x="151" y="61"/>
                    <a:pt x="148" y="59"/>
                    <a:pt x="146" y="60"/>
                  </a:cubicBezTo>
                  <a:cubicBezTo>
                    <a:pt x="136" y="50"/>
                    <a:pt x="122" y="57"/>
                    <a:pt x="113" y="66"/>
                  </a:cubicBezTo>
                  <a:cubicBezTo>
                    <a:pt x="108" y="71"/>
                    <a:pt x="103" y="78"/>
                    <a:pt x="100" y="85"/>
                  </a:cubicBezTo>
                  <a:cubicBezTo>
                    <a:pt x="96" y="92"/>
                    <a:pt x="87" y="114"/>
                    <a:pt x="75" y="110"/>
                  </a:cubicBezTo>
                  <a:cubicBezTo>
                    <a:pt x="70" y="109"/>
                    <a:pt x="72" y="98"/>
                    <a:pt x="73" y="94"/>
                  </a:cubicBezTo>
                  <a:cubicBezTo>
                    <a:pt x="75" y="79"/>
                    <a:pt x="81" y="65"/>
                    <a:pt x="83" y="50"/>
                  </a:cubicBezTo>
                  <a:cubicBezTo>
                    <a:pt x="83" y="47"/>
                    <a:pt x="79" y="47"/>
                    <a:pt x="67" y="72"/>
                  </a:cubicBezTo>
                  <a:cubicBezTo>
                    <a:pt x="63" y="81"/>
                    <a:pt x="57" y="89"/>
                    <a:pt x="52" y="98"/>
                  </a:cubicBezTo>
                  <a:cubicBezTo>
                    <a:pt x="50" y="101"/>
                    <a:pt x="48" y="105"/>
                    <a:pt x="45" y="108"/>
                  </a:cubicBezTo>
                  <a:cubicBezTo>
                    <a:pt x="36" y="115"/>
                    <a:pt x="38" y="101"/>
                    <a:pt x="38" y="98"/>
                  </a:cubicBezTo>
                  <a:cubicBezTo>
                    <a:pt x="40" y="91"/>
                    <a:pt x="43" y="84"/>
                    <a:pt x="44" y="77"/>
                  </a:cubicBezTo>
                  <a:cubicBezTo>
                    <a:pt x="45" y="70"/>
                    <a:pt x="46" y="48"/>
                    <a:pt x="33" y="52"/>
                  </a:cubicBezTo>
                  <a:cubicBezTo>
                    <a:pt x="29" y="53"/>
                    <a:pt x="24" y="56"/>
                    <a:pt x="19" y="61"/>
                  </a:cubicBezTo>
                  <a:cubicBezTo>
                    <a:pt x="20" y="56"/>
                    <a:pt x="22" y="51"/>
                    <a:pt x="19" y="46"/>
                  </a:cubicBezTo>
                  <a:cubicBezTo>
                    <a:pt x="19" y="45"/>
                    <a:pt x="17" y="45"/>
                    <a:pt x="17" y="46"/>
                  </a:cubicBezTo>
                  <a:cubicBezTo>
                    <a:pt x="12" y="55"/>
                    <a:pt x="11" y="66"/>
                    <a:pt x="9" y="76"/>
                  </a:cubicBezTo>
                  <a:cubicBezTo>
                    <a:pt x="6" y="90"/>
                    <a:pt x="5" y="105"/>
                    <a:pt x="1" y="119"/>
                  </a:cubicBezTo>
                  <a:cubicBezTo>
                    <a:pt x="0" y="124"/>
                    <a:pt x="8" y="126"/>
                    <a:pt x="9" y="121"/>
                  </a:cubicBezTo>
                  <a:cubicBezTo>
                    <a:pt x="12" y="109"/>
                    <a:pt x="13" y="96"/>
                    <a:pt x="15" y="84"/>
                  </a:cubicBezTo>
                  <a:cubicBezTo>
                    <a:pt x="17" y="74"/>
                    <a:pt x="20" y="69"/>
                    <a:pt x="27" y="62"/>
                  </a:cubicBezTo>
                  <a:cubicBezTo>
                    <a:pt x="32" y="59"/>
                    <a:pt x="37" y="57"/>
                    <a:pt x="37" y="65"/>
                  </a:cubicBezTo>
                  <a:cubicBezTo>
                    <a:pt x="37" y="69"/>
                    <a:pt x="36" y="72"/>
                    <a:pt x="36" y="75"/>
                  </a:cubicBezTo>
                  <a:cubicBezTo>
                    <a:pt x="34" y="87"/>
                    <a:pt x="25" y="101"/>
                    <a:pt x="32" y="113"/>
                  </a:cubicBezTo>
                  <a:cubicBezTo>
                    <a:pt x="40" y="128"/>
                    <a:pt x="55" y="108"/>
                    <a:pt x="59" y="100"/>
                  </a:cubicBezTo>
                  <a:cubicBezTo>
                    <a:pt x="61" y="96"/>
                    <a:pt x="63" y="92"/>
                    <a:pt x="65" y="88"/>
                  </a:cubicBezTo>
                  <a:cubicBezTo>
                    <a:pt x="63" y="94"/>
                    <a:pt x="62" y="101"/>
                    <a:pt x="64" y="108"/>
                  </a:cubicBezTo>
                  <a:cubicBezTo>
                    <a:pt x="65" y="115"/>
                    <a:pt x="72" y="122"/>
                    <a:pt x="80" y="120"/>
                  </a:cubicBezTo>
                  <a:cubicBezTo>
                    <a:pt x="85" y="119"/>
                    <a:pt x="89" y="116"/>
                    <a:pt x="92" y="112"/>
                  </a:cubicBezTo>
                  <a:cubicBezTo>
                    <a:pt x="97" y="107"/>
                    <a:pt x="98" y="99"/>
                    <a:pt x="102" y="94"/>
                  </a:cubicBezTo>
                  <a:cubicBezTo>
                    <a:pt x="102" y="95"/>
                    <a:pt x="102" y="96"/>
                    <a:pt x="102" y="97"/>
                  </a:cubicBezTo>
                  <a:cubicBezTo>
                    <a:pt x="106" y="109"/>
                    <a:pt x="118" y="109"/>
                    <a:pt x="127" y="104"/>
                  </a:cubicBezTo>
                  <a:cubicBezTo>
                    <a:pt x="130" y="102"/>
                    <a:pt x="132" y="100"/>
                    <a:pt x="134" y="98"/>
                  </a:cubicBezTo>
                  <a:cubicBezTo>
                    <a:pt x="133" y="103"/>
                    <a:pt x="132" y="108"/>
                    <a:pt x="132" y="113"/>
                  </a:cubicBezTo>
                  <a:cubicBezTo>
                    <a:pt x="131" y="116"/>
                    <a:pt x="131" y="119"/>
                    <a:pt x="130" y="122"/>
                  </a:cubicBezTo>
                  <a:cubicBezTo>
                    <a:pt x="128" y="123"/>
                    <a:pt x="127" y="123"/>
                    <a:pt x="125" y="124"/>
                  </a:cubicBezTo>
                  <a:cubicBezTo>
                    <a:pt x="108" y="126"/>
                    <a:pt x="92" y="122"/>
                    <a:pt x="76" y="127"/>
                  </a:cubicBezTo>
                  <a:cubicBezTo>
                    <a:pt x="62" y="131"/>
                    <a:pt x="52" y="144"/>
                    <a:pt x="54" y="158"/>
                  </a:cubicBezTo>
                  <a:cubicBezTo>
                    <a:pt x="56" y="172"/>
                    <a:pt x="68" y="182"/>
                    <a:pt x="81" y="185"/>
                  </a:cubicBezTo>
                  <a:cubicBezTo>
                    <a:pt x="96" y="188"/>
                    <a:pt x="110" y="179"/>
                    <a:pt x="120" y="168"/>
                  </a:cubicBezTo>
                  <a:cubicBezTo>
                    <a:pt x="130" y="157"/>
                    <a:pt x="134" y="144"/>
                    <a:pt x="137" y="129"/>
                  </a:cubicBezTo>
                  <a:cubicBezTo>
                    <a:pt x="146" y="125"/>
                    <a:pt x="153" y="116"/>
                    <a:pt x="158" y="107"/>
                  </a:cubicBezTo>
                  <a:cubicBezTo>
                    <a:pt x="161" y="101"/>
                    <a:pt x="164" y="95"/>
                    <a:pt x="167" y="89"/>
                  </a:cubicBezTo>
                  <a:cubicBezTo>
                    <a:pt x="165" y="99"/>
                    <a:pt x="163" y="110"/>
                    <a:pt x="160" y="120"/>
                  </a:cubicBezTo>
                  <a:cubicBezTo>
                    <a:pt x="159" y="125"/>
                    <a:pt x="167" y="127"/>
                    <a:pt x="169" y="121"/>
                  </a:cubicBezTo>
                  <a:cubicBezTo>
                    <a:pt x="173" y="105"/>
                    <a:pt x="175" y="88"/>
                    <a:pt x="178" y="72"/>
                  </a:cubicBezTo>
                  <a:cubicBezTo>
                    <a:pt x="182" y="68"/>
                    <a:pt x="191" y="60"/>
                    <a:pt x="194" y="67"/>
                  </a:cubicBezTo>
                  <a:cubicBezTo>
                    <a:pt x="197" y="73"/>
                    <a:pt x="190" y="85"/>
                    <a:pt x="188" y="92"/>
                  </a:cubicBezTo>
                  <a:cubicBezTo>
                    <a:pt x="186" y="100"/>
                    <a:pt x="186" y="121"/>
                    <a:pt x="200" y="118"/>
                  </a:cubicBezTo>
                  <a:cubicBezTo>
                    <a:pt x="214" y="114"/>
                    <a:pt x="223" y="92"/>
                    <a:pt x="229" y="79"/>
                  </a:cubicBezTo>
                  <a:cubicBezTo>
                    <a:pt x="228" y="87"/>
                    <a:pt x="227" y="94"/>
                    <a:pt x="227" y="102"/>
                  </a:cubicBezTo>
                  <a:cubicBezTo>
                    <a:pt x="228" y="111"/>
                    <a:pt x="232" y="120"/>
                    <a:pt x="242" y="118"/>
                  </a:cubicBezTo>
                  <a:cubicBezTo>
                    <a:pt x="256" y="116"/>
                    <a:pt x="266" y="99"/>
                    <a:pt x="271" y="88"/>
                  </a:cubicBezTo>
                  <a:cubicBezTo>
                    <a:pt x="273" y="83"/>
                    <a:pt x="266" y="79"/>
                    <a:pt x="264" y="83"/>
                  </a:cubicBezTo>
                  <a:close/>
                  <a:moveTo>
                    <a:pt x="114" y="162"/>
                  </a:moveTo>
                  <a:cubicBezTo>
                    <a:pt x="104" y="175"/>
                    <a:pt x="86" y="182"/>
                    <a:pt x="72" y="172"/>
                  </a:cubicBezTo>
                  <a:cubicBezTo>
                    <a:pt x="65" y="167"/>
                    <a:pt x="61" y="158"/>
                    <a:pt x="63" y="150"/>
                  </a:cubicBezTo>
                  <a:cubicBezTo>
                    <a:pt x="65" y="141"/>
                    <a:pt x="74" y="136"/>
                    <a:pt x="81" y="134"/>
                  </a:cubicBezTo>
                  <a:cubicBezTo>
                    <a:pt x="96" y="130"/>
                    <a:pt x="113" y="134"/>
                    <a:pt x="128" y="132"/>
                  </a:cubicBezTo>
                  <a:cubicBezTo>
                    <a:pt x="128" y="132"/>
                    <a:pt x="128" y="132"/>
                    <a:pt x="128" y="132"/>
                  </a:cubicBezTo>
                  <a:cubicBezTo>
                    <a:pt x="126" y="143"/>
                    <a:pt x="122" y="154"/>
                    <a:pt x="114" y="162"/>
                  </a:cubicBezTo>
                  <a:close/>
                  <a:moveTo>
                    <a:pt x="132" y="87"/>
                  </a:moveTo>
                  <a:cubicBezTo>
                    <a:pt x="128" y="94"/>
                    <a:pt x="112" y="108"/>
                    <a:pt x="109" y="93"/>
                  </a:cubicBezTo>
                  <a:cubicBezTo>
                    <a:pt x="108" y="86"/>
                    <a:pt x="113" y="78"/>
                    <a:pt x="117" y="73"/>
                  </a:cubicBezTo>
                  <a:cubicBezTo>
                    <a:pt x="122" y="68"/>
                    <a:pt x="129" y="64"/>
                    <a:pt x="136" y="65"/>
                  </a:cubicBezTo>
                  <a:cubicBezTo>
                    <a:pt x="147" y="66"/>
                    <a:pt x="135" y="83"/>
                    <a:pt x="132" y="8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p:nvPr/>
          </p:nvSpPr>
          <p:spPr bwMode="auto">
            <a:xfrm>
              <a:off x="5374" y="2965"/>
              <a:ext cx="29" cy="25"/>
            </a:xfrm>
            <a:custGeom>
              <a:avLst/>
              <a:gdLst>
                <a:gd name="T0" fmla="*/ 14 w 23"/>
                <a:gd name="T1" fmla="*/ 2 h 20"/>
                <a:gd name="T2" fmla="*/ 9 w 23"/>
                <a:gd name="T3" fmla="*/ 17 h 20"/>
                <a:gd name="T4" fmla="*/ 14 w 23"/>
                <a:gd name="T5" fmla="*/ 2 h 20"/>
              </a:gdLst>
              <a:ahLst/>
              <a:cxnLst>
                <a:cxn ang="0">
                  <a:pos x="T0" y="T1"/>
                </a:cxn>
                <a:cxn ang="0">
                  <a:pos x="T2" y="T3"/>
                </a:cxn>
                <a:cxn ang="0">
                  <a:pos x="T4" y="T5"/>
                </a:cxn>
              </a:cxnLst>
              <a:rect l="0" t="0" r="r" b="b"/>
              <a:pathLst>
                <a:path w="23" h="20">
                  <a:moveTo>
                    <a:pt x="14" y="2"/>
                  </a:moveTo>
                  <a:cubicBezTo>
                    <a:pt x="5" y="0"/>
                    <a:pt x="0" y="15"/>
                    <a:pt x="9" y="17"/>
                  </a:cubicBezTo>
                  <a:cubicBezTo>
                    <a:pt x="21" y="20"/>
                    <a:pt x="23" y="3"/>
                    <a:pt x="1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2FEEB48-1DE6-45AD-BE3A-3BB5ADA466F2}" type="datetimeFigureOut">
              <a:rPr lang="zh-CN" altLang="en-US" smtClean="0"/>
              <a:t>2020/10/22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EE6C835-3E02-41FF-9946-5F89EB142FD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FEEB48-1DE6-45AD-BE3A-3BB5ADA466F2}" type="datetimeFigureOut">
              <a:rPr lang="zh-CN" altLang="en-US" smtClean="0"/>
              <a:t>2020/10/22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EE6C835-3E02-41FF-9946-5F89EB142FD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2FEEB48-1DE6-45AD-BE3A-3BB5ADA466F2}" type="datetimeFigureOut">
              <a:rPr lang="zh-CN" altLang="en-US" smtClean="0"/>
              <a:t>2020/10/22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EE6C835-3E02-41FF-9946-5F89EB142FD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2FEEB48-1DE6-45AD-BE3A-3BB5ADA466F2}" type="datetimeFigureOut">
              <a:rPr lang="zh-CN" altLang="en-US" smtClean="0"/>
              <a:t>2020/10/22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EE6C835-3E02-41FF-9946-5F89EB142FD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2FEEB48-1DE6-45AD-BE3A-3BB5ADA466F2}" type="datetimeFigureOut">
              <a:rPr lang="zh-CN" altLang="en-US" smtClean="0"/>
              <a:t>2020/10/22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EE6C835-3E02-41FF-9946-5F89EB142FD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2FEEB48-1DE6-45AD-BE3A-3BB5ADA466F2}" type="datetimeFigureOut">
              <a:rPr lang="zh-CN" altLang="en-US" smtClean="0"/>
              <a:t>2020/10/22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EE6C835-3E02-41FF-9946-5F89EB142FD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2FEEB48-1DE6-45AD-BE3A-3BB5ADA466F2}" type="datetimeFigureOut">
              <a:rPr lang="zh-CN" altLang="en-US" smtClean="0"/>
              <a:t>2020/10/22</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EE6C835-3E02-41FF-9946-5F89EB142FD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685800" rtl="0" eaLnBrk="1" latinLnBrk="0" hangingPunct="1">
        <a:lnSpc>
          <a:spcPct val="90000"/>
        </a:lnSpc>
        <a:spcBef>
          <a:spcPct val="0"/>
        </a:spcBef>
        <a:buNone/>
        <a:defRPr sz="3300" kern="1200">
          <a:solidFill>
            <a:schemeClr val="tx1"/>
          </a:solidFill>
          <a:latin typeface="华康少女文字W3" panose="040F0309000000000000" charset="-122"/>
          <a:ea typeface="华康少女文字W3" panose="040F0309000000000000"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9DDD9"/>
        </a:solidFill>
        <a:effectLst/>
      </p:bgPr>
    </p:bg>
    <p:spTree>
      <p:nvGrpSpPr>
        <p:cNvPr id="1" name=""/>
        <p:cNvGrpSpPr/>
        <p:nvPr/>
      </p:nvGrpSpPr>
      <p:grpSpPr>
        <a:xfrm>
          <a:off x="0" y="0"/>
          <a:ext cx="0" cy="0"/>
          <a:chOff x="0" y="0"/>
          <a:chExt cx="0" cy="0"/>
        </a:xfrm>
      </p:grpSpPr>
      <p:sp>
        <p:nvSpPr>
          <p:cNvPr id="9" name="文本框 8"/>
          <p:cNvSpPr txBox="1"/>
          <p:nvPr/>
        </p:nvSpPr>
        <p:spPr>
          <a:xfrm>
            <a:off x="1376254" y="1561932"/>
            <a:ext cx="6391493" cy="769441"/>
          </a:xfrm>
          <a:prstGeom prst="rect">
            <a:avLst/>
          </a:prstGeom>
          <a:noFill/>
        </p:spPr>
        <p:txBody>
          <a:bodyPr wrap="none" rtlCol="0">
            <a:spAutoFit/>
          </a:bodyPr>
          <a:lstStyle/>
          <a:p>
            <a:pPr algn="ctr"/>
            <a:r>
              <a:rPr lang="zh-CN" altLang="en-US" sz="4400" dirty="0">
                <a:solidFill>
                  <a:srgbClr val="F4E13C"/>
                </a:solidFill>
                <a:latin typeface="方正苏新诗柳楷简体" panose="02000000000000000000" pitchFamily="2" charset="-122"/>
                <a:ea typeface="方正苏新诗柳楷简体" panose="02000000000000000000" pitchFamily="2" charset="-122"/>
              </a:rPr>
              <a:t>治愈系晚安插画通用模板</a:t>
            </a:r>
          </a:p>
        </p:txBody>
      </p:sp>
      <p:sp>
        <p:nvSpPr>
          <p:cNvPr id="11" name="矩形 10"/>
          <p:cNvSpPr/>
          <p:nvPr/>
        </p:nvSpPr>
        <p:spPr>
          <a:xfrm>
            <a:off x="2210617" y="2304674"/>
            <a:ext cx="4722767" cy="261610"/>
          </a:xfrm>
          <a:prstGeom prst="rect">
            <a:avLst/>
          </a:prstGeom>
        </p:spPr>
        <p:txBody>
          <a:bodyPr wrap="none">
            <a:spAutoFit/>
          </a:bodyPr>
          <a:lstStyle/>
          <a:p>
            <a:pPr algn="ctr"/>
            <a:r>
              <a:rPr lang="en-US" altLang="zh-CN" sz="1100" spc="300">
                <a:solidFill>
                  <a:schemeClr val="bg1"/>
                </a:solidFill>
                <a:latin typeface="华康少女文字W3" panose="040F0309000000000000" charset="-122"/>
              </a:rPr>
              <a:t>Goodnight animal illustration template</a:t>
            </a:r>
            <a:endParaRPr lang="zh-CN" altLang="en-US" sz="1100" spc="300">
              <a:solidFill>
                <a:schemeClr val="bg1"/>
              </a:solidFill>
              <a:latin typeface="华康少女文字W3" panose="040F0309000000000000" charset="-122"/>
            </a:endParaRPr>
          </a:p>
        </p:txBody>
      </p:sp>
      <p:cxnSp>
        <p:nvCxnSpPr>
          <p:cNvPr id="3" name="直接连接符 2"/>
          <p:cNvCxnSpPr/>
          <p:nvPr/>
        </p:nvCxnSpPr>
        <p:spPr>
          <a:xfrm>
            <a:off x="4468091" y="2644164"/>
            <a:ext cx="2078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080445" y="2646836"/>
            <a:ext cx="4983110" cy="486352"/>
          </a:xfrm>
          <a:prstGeom prst="rect">
            <a:avLst/>
          </a:prstGeom>
        </p:spPr>
        <p:txBody>
          <a:bodyPr wrap="square">
            <a:spAutoFit/>
          </a:bodyPr>
          <a:lstStyle/>
          <a:p>
            <a:pPr algn="ctr">
              <a:lnSpc>
                <a:spcPct val="150000"/>
              </a:lnSpc>
            </a:pPr>
            <a:r>
              <a:rPr lang="en-US" altLang="zh-CN" sz="900" kern="0">
                <a:solidFill>
                  <a:schemeClr val="bg1"/>
                </a:solidFill>
              </a:rPr>
              <a:t>Lorem ipsum dolor sit amet, consectetuer adipiscing elit. Aenean commodo ligula eget dolor. Lorem ipsum dolor sit amet, consectetuer adipiscing elit. Aenean commodo ligula eget dolor. </a:t>
            </a:r>
            <a:endParaRPr lang="zh-CN" altLang="en-US" sz="900">
              <a:solidFill>
                <a:schemeClr val="bg1"/>
              </a:solidFill>
            </a:endParaRPr>
          </a:p>
        </p:txBody>
      </p:sp>
      <p:pic>
        <p:nvPicPr>
          <p:cNvPr id="53" name="图片 52"/>
          <p:cNvPicPr>
            <a:picLocks noChangeAspect="1"/>
          </p:cNvPicPr>
          <p:nvPr/>
        </p:nvPicPr>
        <p:blipFill>
          <a:blip r:embed="rId2"/>
          <a:stretch>
            <a:fillRect/>
          </a:stretch>
        </p:blipFill>
        <p:spPr>
          <a:xfrm>
            <a:off x="7237940" y="195142"/>
            <a:ext cx="1251358" cy="1251984"/>
          </a:xfrm>
          <a:prstGeom prst="rect">
            <a:avLst/>
          </a:prstGeom>
        </p:spPr>
      </p:pic>
      <p:pic>
        <p:nvPicPr>
          <p:cNvPr id="54" name="图片 53"/>
          <p:cNvPicPr>
            <a:picLocks noChangeAspect="1"/>
          </p:cNvPicPr>
          <p:nvPr/>
        </p:nvPicPr>
        <p:blipFill>
          <a:blip r:embed="rId3"/>
          <a:stretch>
            <a:fillRect/>
          </a:stretch>
        </p:blipFill>
        <p:spPr>
          <a:xfrm>
            <a:off x="8247019" y="801367"/>
            <a:ext cx="262233" cy="232201"/>
          </a:xfrm>
          <a:prstGeom prst="rect">
            <a:avLst/>
          </a:prstGeom>
        </p:spPr>
      </p:pic>
      <p:pic>
        <p:nvPicPr>
          <p:cNvPr id="211" name="图片 210"/>
          <p:cNvPicPr>
            <a:picLocks noChangeAspect="1"/>
          </p:cNvPicPr>
          <p:nvPr/>
        </p:nvPicPr>
        <p:blipFill>
          <a:blip r:embed="rId3"/>
          <a:stretch>
            <a:fillRect/>
          </a:stretch>
        </p:blipFill>
        <p:spPr>
          <a:xfrm>
            <a:off x="7337068" y="479426"/>
            <a:ext cx="113310" cy="100333"/>
          </a:xfrm>
          <a:prstGeom prst="rect">
            <a:avLst/>
          </a:prstGeom>
        </p:spPr>
      </p:pic>
      <p:pic>
        <p:nvPicPr>
          <p:cNvPr id="4" name="图片 3"/>
          <p:cNvPicPr>
            <a:picLocks noChangeAspect="1"/>
          </p:cNvPicPr>
          <p:nvPr/>
        </p:nvPicPr>
        <p:blipFill>
          <a:blip r:embed="rId4"/>
          <a:stretch>
            <a:fillRect/>
          </a:stretch>
        </p:blipFill>
        <p:spPr>
          <a:xfrm>
            <a:off x="-312605" y="2496664"/>
            <a:ext cx="2589850" cy="2589850"/>
          </a:xfrm>
          <a:prstGeom prst="rect">
            <a:avLst/>
          </a:prstGeom>
        </p:spPr>
      </p:pic>
      <p:grpSp>
        <p:nvGrpSpPr>
          <p:cNvPr id="49" name="Group 4"/>
          <p:cNvGrpSpPr>
            <a:grpSpLocks noChangeAspect="1"/>
          </p:cNvGrpSpPr>
          <p:nvPr/>
        </p:nvGrpSpPr>
        <p:grpSpPr bwMode="auto">
          <a:xfrm>
            <a:off x="8040309" y="365344"/>
            <a:ext cx="413419" cy="464300"/>
            <a:chOff x="5256" y="2726"/>
            <a:chExt cx="390" cy="438"/>
          </a:xfrm>
        </p:grpSpPr>
        <p:sp>
          <p:nvSpPr>
            <p:cNvPr id="50" name="Freeform 5"/>
            <p:cNvSpPr>
              <a:spLocks noEditPoints="1"/>
            </p:cNvSpPr>
            <p:nvPr/>
          </p:nvSpPr>
          <p:spPr bwMode="auto">
            <a:xfrm>
              <a:off x="5256" y="2726"/>
              <a:ext cx="390" cy="253"/>
            </a:xfrm>
            <a:custGeom>
              <a:avLst/>
              <a:gdLst>
                <a:gd name="T0" fmla="*/ 288 w 317"/>
                <a:gd name="T1" fmla="*/ 128 h 207"/>
                <a:gd name="T2" fmla="*/ 310 w 317"/>
                <a:gd name="T3" fmla="*/ 19 h 207"/>
                <a:gd name="T4" fmla="*/ 283 w 317"/>
                <a:gd name="T5" fmla="*/ 80 h 207"/>
                <a:gd name="T6" fmla="*/ 243 w 317"/>
                <a:gd name="T7" fmla="*/ 87 h 207"/>
                <a:gd name="T8" fmla="*/ 210 w 317"/>
                <a:gd name="T9" fmla="*/ 124 h 207"/>
                <a:gd name="T10" fmla="*/ 193 w 317"/>
                <a:gd name="T11" fmla="*/ 67 h 207"/>
                <a:gd name="T12" fmla="*/ 159 w 317"/>
                <a:gd name="T13" fmla="*/ 113 h 207"/>
                <a:gd name="T14" fmla="*/ 150 w 317"/>
                <a:gd name="T15" fmla="*/ 107 h 207"/>
                <a:gd name="T16" fmla="*/ 89 w 317"/>
                <a:gd name="T17" fmla="*/ 117 h 207"/>
                <a:gd name="T18" fmla="*/ 73 w 317"/>
                <a:gd name="T19" fmla="*/ 110 h 207"/>
                <a:gd name="T20" fmla="*/ 59 w 317"/>
                <a:gd name="T21" fmla="*/ 104 h 207"/>
                <a:gd name="T22" fmla="*/ 13 w 317"/>
                <a:gd name="T23" fmla="*/ 93 h 207"/>
                <a:gd name="T24" fmla="*/ 71 w 317"/>
                <a:gd name="T25" fmla="*/ 15 h 207"/>
                <a:gd name="T26" fmla="*/ 90 w 317"/>
                <a:gd name="T27" fmla="*/ 28 h 207"/>
                <a:gd name="T28" fmla="*/ 37 w 317"/>
                <a:gd name="T29" fmla="*/ 15 h 207"/>
                <a:gd name="T30" fmla="*/ 24 w 317"/>
                <a:gd name="T31" fmla="*/ 137 h 207"/>
                <a:gd name="T32" fmla="*/ 64 w 317"/>
                <a:gd name="T33" fmla="*/ 141 h 207"/>
                <a:gd name="T34" fmla="*/ 25 w 317"/>
                <a:gd name="T35" fmla="*/ 170 h 207"/>
                <a:gd name="T36" fmla="*/ 33 w 317"/>
                <a:gd name="T37" fmla="*/ 206 h 207"/>
                <a:gd name="T38" fmla="*/ 75 w 317"/>
                <a:gd name="T39" fmla="*/ 146 h 207"/>
                <a:gd name="T40" fmla="*/ 89 w 317"/>
                <a:gd name="T41" fmla="*/ 132 h 207"/>
                <a:gd name="T42" fmla="*/ 105 w 317"/>
                <a:gd name="T43" fmla="*/ 136 h 207"/>
                <a:gd name="T44" fmla="*/ 145 w 317"/>
                <a:gd name="T45" fmla="*/ 128 h 207"/>
                <a:gd name="T46" fmla="*/ 166 w 317"/>
                <a:gd name="T47" fmla="*/ 131 h 207"/>
                <a:gd name="T48" fmla="*/ 218 w 317"/>
                <a:gd name="T49" fmla="*/ 128 h 207"/>
                <a:gd name="T50" fmla="*/ 242 w 317"/>
                <a:gd name="T51" fmla="*/ 135 h 207"/>
                <a:gd name="T52" fmla="*/ 291 w 317"/>
                <a:gd name="T53" fmla="*/ 141 h 207"/>
                <a:gd name="T54" fmla="*/ 314 w 317"/>
                <a:gd name="T55" fmla="*/ 121 h 207"/>
                <a:gd name="T56" fmla="*/ 27 w 317"/>
                <a:gd name="T57" fmla="*/ 191 h 207"/>
                <a:gd name="T58" fmla="*/ 47 w 317"/>
                <a:gd name="T59" fmla="*/ 166 h 207"/>
                <a:gd name="T60" fmla="*/ 37 w 317"/>
                <a:gd name="T61" fmla="*/ 194 h 207"/>
                <a:gd name="T62" fmla="*/ 108 w 317"/>
                <a:gd name="T63" fmla="*/ 125 h 207"/>
                <a:gd name="T64" fmla="*/ 132 w 317"/>
                <a:gd name="T65" fmla="*/ 80 h 207"/>
                <a:gd name="T66" fmla="*/ 134 w 317"/>
                <a:gd name="T67" fmla="*/ 115 h 207"/>
                <a:gd name="T68" fmla="*/ 168 w 317"/>
                <a:gd name="T69" fmla="*/ 111 h 207"/>
                <a:gd name="T70" fmla="*/ 210 w 317"/>
                <a:gd name="T71" fmla="*/ 95 h 207"/>
                <a:gd name="T72" fmla="*/ 276 w 317"/>
                <a:gd name="T73" fmla="*/ 111 h 207"/>
                <a:gd name="T74" fmla="*/ 245 w 317"/>
                <a:gd name="T75" fmla="*/ 101 h 207"/>
                <a:gd name="T76" fmla="*/ 278 w 317"/>
                <a:gd name="T77" fmla="*/ 10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7" h="207">
                  <a:moveTo>
                    <a:pt x="314" y="121"/>
                  </a:moveTo>
                  <a:cubicBezTo>
                    <a:pt x="306" y="122"/>
                    <a:pt x="296" y="136"/>
                    <a:pt x="288" y="128"/>
                  </a:cubicBezTo>
                  <a:cubicBezTo>
                    <a:pt x="281" y="123"/>
                    <a:pt x="287" y="106"/>
                    <a:pt x="288" y="99"/>
                  </a:cubicBezTo>
                  <a:cubicBezTo>
                    <a:pt x="290" y="87"/>
                    <a:pt x="309" y="27"/>
                    <a:pt x="310" y="19"/>
                  </a:cubicBezTo>
                  <a:cubicBezTo>
                    <a:pt x="311" y="18"/>
                    <a:pt x="309" y="16"/>
                    <a:pt x="307" y="17"/>
                  </a:cubicBezTo>
                  <a:cubicBezTo>
                    <a:pt x="295" y="26"/>
                    <a:pt x="285" y="74"/>
                    <a:pt x="283" y="80"/>
                  </a:cubicBezTo>
                  <a:cubicBezTo>
                    <a:pt x="285" y="75"/>
                    <a:pt x="269" y="71"/>
                    <a:pt x="266" y="70"/>
                  </a:cubicBezTo>
                  <a:cubicBezTo>
                    <a:pt x="256" y="70"/>
                    <a:pt x="248" y="79"/>
                    <a:pt x="243" y="87"/>
                  </a:cubicBezTo>
                  <a:cubicBezTo>
                    <a:pt x="239" y="93"/>
                    <a:pt x="236" y="100"/>
                    <a:pt x="235" y="108"/>
                  </a:cubicBezTo>
                  <a:cubicBezTo>
                    <a:pt x="231" y="109"/>
                    <a:pt x="215" y="121"/>
                    <a:pt x="210" y="124"/>
                  </a:cubicBezTo>
                  <a:cubicBezTo>
                    <a:pt x="218" y="112"/>
                    <a:pt x="222" y="96"/>
                    <a:pt x="218" y="83"/>
                  </a:cubicBezTo>
                  <a:cubicBezTo>
                    <a:pt x="214" y="72"/>
                    <a:pt x="203" y="67"/>
                    <a:pt x="193" y="67"/>
                  </a:cubicBezTo>
                  <a:cubicBezTo>
                    <a:pt x="174" y="67"/>
                    <a:pt x="161" y="95"/>
                    <a:pt x="159" y="111"/>
                  </a:cubicBezTo>
                  <a:cubicBezTo>
                    <a:pt x="159" y="112"/>
                    <a:pt x="159" y="113"/>
                    <a:pt x="159" y="113"/>
                  </a:cubicBezTo>
                  <a:cubicBezTo>
                    <a:pt x="154" y="116"/>
                    <a:pt x="148" y="119"/>
                    <a:pt x="143" y="122"/>
                  </a:cubicBezTo>
                  <a:cubicBezTo>
                    <a:pt x="146" y="118"/>
                    <a:pt x="148" y="112"/>
                    <a:pt x="150" y="107"/>
                  </a:cubicBezTo>
                  <a:cubicBezTo>
                    <a:pt x="152" y="96"/>
                    <a:pt x="150" y="82"/>
                    <a:pt x="141" y="73"/>
                  </a:cubicBezTo>
                  <a:cubicBezTo>
                    <a:pt x="125" y="59"/>
                    <a:pt x="92" y="78"/>
                    <a:pt x="89" y="117"/>
                  </a:cubicBezTo>
                  <a:cubicBezTo>
                    <a:pt x="88" y="120"/>
                    <a:pt x="78" y="130"/>
                    <a:pt x="76" y="131"/>
                  </a:cubicBezTo>
                  <a:cubicBezTo>
                    <a:pt x="76" y="124"/>
                    <a:pt x="75" y="117"/>
                    <a:pt x="73" y="110"/>
                  </a:cubicBezTo>
                  <a:cubicBezTo>
                    <a:pt x="73" y="107"/>
                    <a:pt x="71" y="103"/>
                    <a:pt x="69" y="99"/>
                  </a:cubicBezTo>
                  <a:cubicBezTo>
                    <a:pt x="65" y="93"/>
                    <a:pt x="56" y="97"/>
                    <a:pt x="59" y="104"/>
                  </a:cubicBezTo>
                  <a:cubicBezTo>
                    <a:pt x="69" y="126"/>
                    <a:pt x="42" y="136"/>
                    <a:pt x="26" y="126"/>
                  </a:cubicBezTo>
                  <a:cubicBezTo>
                    <a:pt x="15" y="119"/>
                    <a:pt x="13" y="104"/>
                    <a:pt x="13" y="93"/>
                  </a:cubicBezTo>
                  <a:cubicBezTo>
                    <a:pt x="13" y="69"/>
                    <a:pt x="21" y="41"/>
                    <a:pt x="39" y="26"/>
                  </a:cubicBezTo>
                  <a:cubicBezTo>
                    <a:pt x="48" y="18"/>
                    <a:pt x="60" y="12"/>
                    <a:pt x="71" y="15"/>
                  </a:cubicBezTo>
                  <a:cubicBezTo>
                    <a:pt x="78" y="16"/>
                    <a:pt x="81" y="20"/>
                    <a:pt x="82" y="26"/>
                  </a:cubicBezTo>
                  <a:cubicBezTo>
                    <a:pt x="83" y="32"/>
                    <a:pt x="87" y="36"/>
                    <a:pt x="90" y="28"/>
                  </a:cubicBezTo>
                  <a:cubicBezTo>
                    <a:pt x="93" y="22"/>
                    <a:pt x="87" y="13"/>
                    <a:pt x="81" y="10"/>
                  </a:cubicBezTo>
                  <a:cubicBezTo>
                    <a:pt x="67" y="0"/>
                    <a:pt x="51" y="6"/>
                    <a:pt x="37" y="15"/>
                  </a:cubicBezTo>
                  <a:cubicBezTo>
                    <a:pt x="16" y="29"/>
                    <a:pt x="7" y="55"/>
                    <a:pt x="3" y="79"/>
                  </a:cubicBezTo>
                  <a:cubicBezTo>
                    <a:pt x="0" y="101"/>
                    <a:pt x="3" y="126"/>
                    <a:pt x="24" y="137"/>
                  </a:cubicBezTo>
                  <a:cubicBezTo>
                    <a:pt x="37" y="144"/>
                    <a:pt x="54" y="141"/>
                    <a:pt x="65" y="132"/>
                  </a:cubicBezTo>
                  <a:cubicBezTo>
                    <a:pt x="65" y="135"/>
                    <a:pt x="64" y="138"/>
                    <a:pt x="64" y="141"/>
                  </a:cubicBezTo>
                  <a:cubicBezTo>
                    <a:pt x="59" y="145"/>
                    <a:pt x="55" y="149"/>
                    <a:pt x="50" y="152"/>
                  </a:cubicBezTo>
                  <a:cubicBezTo>
                    <a:pt x="41" y="158"/>
                    <a:pt x="32" y="162"/>
                    <a:pt x="25" y="170"/>
                  </a:cubicBezTo>
                  <a:cubicBezTo>
                    <a:pt x="18" y="176"/>
                    <a:pt x="14" y="183"/>
                    <a:pt x="16" y="192"/>
                  </a:cubicBezTo>
                  <a:cubicBezTo>
                    <a:pt x="17" y="200"/>
                    <a:pt x="25" y="207"/>
                    <a:pt x="33" y="206"/>
                  </a:cubicBezTo>
                  <a:cubicBezTo>
                    <a:pt x="52" y="205"/>
                    <a:pt x="65" y="184"/>
                    <a:pt x="70" y="167"/>
                  </a:cubicBezTo>
                  <a:cubicBezTo>
                    <a:pt x="72" y="161"/>
                    <a:pt x="74" y="153"/>
                    <a:pt x="75" y="146"/>
                  </a:cubicBezTo>
                  <a:cubicBezTo>
                    <a:pt x="80" y="142"/>
                    <a:pt x="84" y="137"/>
                    <a:pt x="88" y="132"/>
                  </a:cubicBezTo>
                  <a:cubicBezTo>
                    <a:pt x="88" y="132"/>
                    <a:pt x="88" y="132"/>
                    <a:pt x="89" y="132"/>
                  </a:cubicBezTo>
                  <a:cubicBezTo>
                    <a:pt x="90" y="130"/>
                    <a:pt x="92" y="128"/>
                    <a:pt x="94" y="126"/>
                  </a:cubicBezTo>
                  <a:cubicBezTo>
                    <a:pt x="96" y="130"/>
                    <a:pt x="100" y="134"/>
                    <a:pt x="105" y="136"/>
                  </a:cubicBezTo>
                  <a:cubicBezTo>
                    <a:pt x="112" y="140"/>
                    <a:pt x="120" y="139"/>
                    <a:pt x="126" y="136"/>
                  </a:cubicBezTo>
                  <a:cubicBezTo>
                    <a:pt x="133" y="135"/>
                    <a:pt x="139" y="131"/>
                    <a:pt x="145" y="128"/>
                  </a:cubicBezTo>
                  <a:cubicBezTo>
                    <a:pt x="150" y="126"/>
                    <a:pt x="156" y="124"/>
                    <a:pt x="160" y="121"/>
                  </a:cubicBezTo>
                  <a:cubicBezTo>
                    <a:pt x="159" y="122"/>
                    <a:pt x="165" y="130"/>
                    <a:pt x="166" y="131"/>
                  </a:cubicBezTo>
                  <a:cubicBezTo>
                    <a:pt x="168" y="134"/>
                    <a:pt x="172" y="136"/>
                    <a:pt x="176" y="137"/>
                  </a:cubicBezTo>
                  <a:cubicBezTo>
                    <a:pt x="189" y="142"/>
                    <a:pt x="206" y="135"/>
                    <a:pt x="218" y="128"/>
                  </a:cubicBezTo>
                  <a:cubicBezTo>
                    <a:pt x="223" y="124"/>
                    <a:pt x="234" y="117"/>
                    <a:pt x="234" y="116"/>
                  </a:cubicBezTo>
                  <a:cubicBezTo>
                    <a:pt x="234" y="123"/>
                    <a:pt x="237" y="130"/>
                    <a:pt x="242" y="135"/>
                  </a:cubicBezTo>
                  <a:cubicBezTo>
                    <a:pt x="254" y="146"/>
                    <a:pt x="268" y="139"/>
                    <a:pt x="277" y="129"/>
                  </a:cubicBezTo>
                  <a:cubicBezTo>
                    <a:pt x="279" y="135"/>
                    <a:pt x="283" y="140"/>
                    <a:pt x="291" y="141"/>
                  </a:cubicBezTo>
                  <a:cubicBezTo>
                    <a:pt x="300" y="143"/>
                    <a:pt x="317" y="135"/>
                    <a:pt x="317" y="124"/>
                  </a:cubicBezTo>
                  <a:cubicBezTo>
                    <a:pt x="317" y="122"/>
                    <a:pt x="316" y="120"/>
                    <a:pt x="314" y="121"/>
                  </a:cubicBezTo>
                  <a:close/>
                  <a:moveTo>
                    <a:pt x="37" y="194"/>
                  </a:moveTo>
                  <a:cubicBezTo>
                    <a:pt x="33" y="196"/>
                    <a:pt x="29" y="195"/>
                    <a:pt x="27" y="191"/>
                  </a:cubicBezTo>
                  <a:cubicBezTo>
                    <a:pt x="25" y="187"/>
                    <a:pt x="28" y="183"/>
                    <a:pt x="30" y="181"/>
                  </a:cubicBezTo>
                  <a:cubicBezTo>
                    <a:pt x="34" y="175"/>
                    <a:pt x="41" y="170"/>
                    <a:pt x="47" y="166"/>
                  </a:cubicBezTo>
                  <a:cubicBezTo>
                    <a:pt x="52" y="164"/>
                    <a:pt x="57" y="160"/>
                    <a:pt x="61" y="157"/>
                  </a:cubicBezTo>
                  <a:cubicBezTo>
                    <a:pt x="58" y="172"/>
                    <a:pt x="51" y="187"/>
                    <a:pt x="37" y="194"/>
                  </a:cubicBezTo>
                  <a:close/>
                  <a:moveTo>
                    <a:pt x="134" y="115"/>
                  </a:moveTo>
                  <a:cubicBezTo>
                    <a:pt x="129" y="123"/>
                    <a:pt x="118" y="129"/>
                    <a:pt x="108" y="125"/>
                  </a:cubicBezTo>
                  <a:cubicBezTo>
                    <a:pt x="97" y="120"/>
                    <a:pt x="101" y="106"/>
                    <a:pt x="105" y="97"/>
                  </a:cubicBezTo>
                  <a:cubicBezTo>
                    <a:pt x="110" y="89"/>
                    <a:pt x="121" y="72"/>
                    <a:pt x="132" y="80"/>
                  </a:cubicBezTo>
                  <a:cubicBezTo>
                    <a:pt x="136" y="83"/>
                    <a:pt x="138" y="88"/>
                    <a:pt x="139" y="92"/>
                  </a:cubicBezTo>
                  <a:cubicBezTo>
                    <a:pt x="141" y="100"/>
                    <a:pt x="138" y="108"/>
                    <a:pt x="134" y="115"/>
                  </a:cubicBezTo>
                  <a:close/>
                  <a:moveTo>
                    <a:pt x="191" y="127"/>
                  </a:moveTo>
                  <a:cubicBezTo>
                    <a:pt x="179" y="134"/>
                    <a:pt x="168" y="124"/>
                    <a:pt x="168" y="111"/>
                  </a:cubicBezTo>
                  <a:cubicBezTo>
                    <a:pt x="168" y="96"/>
                    <a:pt x="182" y="73"/>
                    <a:pt x="199" y="78"/>
                  </a:cubicBezTo>
                  <a:cubicBezTo>
                    <a:pt x="207" y="80"/>
                    <a:pt x="210" y="88"/>
                    <a:pt x="210" y="95"/>
                  </a:cubicBezTo>
                  <a:cubicBezTo>
                    <a:pt x="210" y="107"/>
                    <a:pt x="202" y="120"/>
                    <a:pt x="191" y="127"/>
                  </a:cubicBezTo>
                  <a:close/>
                  <a:moveTo>
                    <a:pt x="276" y="111"/>
                  </a:moveTo>
                  <a:cubicBezTo>
                    <a:pt x="272" y="123"/>
                    <a:pt x="263" y="133"/>
                    <a:pt x="252" y="130"/>
                  </a:cubicBezTo>
                  <a:cubicBezTo>
                    <a:pt x="240" y="127"/>
                    <a:pt x="243" y="110"/>
                    <a:pt x="245" y="101"/>
                  </a:cubicBezTo>
                  <a:cubicBezTo>
                    <a:pt x="247" y="95"/>
                    <a:pt x="251" y="90"/>
                    <a:pt x="255" y="85"/>
                  </a:cubicBezTo>
                  <a:cubicBezTo>
                    <a:pt x="267" y="70"/>
                    <a:pt x="279" y="88"/>
                    <a:pt x="278" y="101"/>
                  </a:cubicBezTo>
                  <a:cubicBezTo>
                    <a:pt x="277" y="104"/>
                    <a:pt x="277" y="108"/>
                    <a:pt x="276" y="1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6"/>
            <p:cNvSpPr>
              <a:spLocks noEditPoints="1"/>
            </p:cNvSpPr>
            <p:nvPr/>
          </p:nvSpPr>
          <p:spPr bwMode="auto">
            <a:xfrm>
              <a:off x="5285" y="2935"/>
              <a:ext cx="335" cy="229"/>
            </a:xfrm>
            <a:custGeom>
              <a:avLst/>
              <a:gdLst>
                <a:gd name="T0" fmla="*/ 252 w 273"/>
                <a:gd name="T1" fmla="*/ 102 h 188"/>
                <a:gd name="T2" fmla="*/ 237 w 273"/>
                <a:gd name="T3" fmla="*/ 87 h 188"/>
                <a:gd name="T4" fmla="*/ 243 w 273"/>
                <a:gd name="T5" fmla="*/ 58 h 188"/>
                <a:gd name="T6" fmla="*/ 266 w 273"/>
                <a:gd name="T7" fmla="*/ 39 h 188"/>
                <a:gd name="T8" fmla="*/ 250 w 273"/>
                <a:gd name="T9" fmla="*/ 26 h 188"/>
                <a:gd name="T10" fmla="*/ 247 w 273"/>
                <a:gd name="T11" fmla="*/ 4 h 188"/>
                <a:gd name="T12" fmla="*/ 235 w 273"/>
                <a:gd name="T13" fmla="*/ 46 h 188"/>
                <a:gd name="T14" fmla="*/ 220 w 273"/>
                <a:gd name="T15" fmla="*/ 42 h 188"/>
                <a:gd name="T16" fmla="*/ 224 w 273"/>
                <a:gd name="T17" fmla="*/ 71 h 188"/>
                <a:gd name="T18" fmla="*/ 199 w 273"/>
                <a:gd name="T19" fmla="*/ 110 h 188"/>
                <a:gd name="T20" fmla="*/ 199 w 273"/>
                <a:gd name="T21" fmla="*/ 62 h 188"/>
                <a:gd name="T22" fmla="*/ 186 w 273"/>
                <a:gd name="T23" fmla="*/ 8 h 188"/>
                <a:gd name="T24" fmla="*/ 164 w 273"/>
                <a:gd name="T25" fmla="*/ 74 h 188"/>
                <a:gd name="T26" fmla="*/ 150 w 273"/>
                <a:gd name="T27" fmla="*/ 64 h 188"/>
                <a:gd name="T28" fmla="*/ 113 w 273"/>
                <a:gd name="T29" fmla="*/ 66 h 188"/>
                <a:gd name="T30" fmla="*/ 75 w 273"/>
                <a:gd name="T31" fmla="*/ 110 h 188"/>
                <a:gd name="T32" fmla="*/ 83 w 273"/>
                <a:gd name="T33" fmla="*/ 50 h 188"/>
                <a:gd name="T34" fmla="*/ 52 w 273"/>
                <a:gd name="T35" fmla="*/ 98 h 188"/>
                <a:gd name="T36" fmla="*/ 38 w 273"/>
                <a:gd name="T37" fmla="*/ 98 h 188"/>
                <a:gd name="T38" fmla="*/ 33 w 273"/>
                <a:gd name="T39" fmla="*/ 52 h 188"/>
                <a:gd name="T40" fmla="*/ 19 w 273"/>
                <a:gd name="T41" fmla="*/ 46 h 188"/>
                <a:gd name="T42" fmla="*/ 9 w 273"/>
                <a:gd name="T43" fmla="*/ 76 h 188"/>
                <a:gd name="T44" fmla="*/ 9 w 273"/>
                <a:gd name="T45" fmla="*/ 121 h 188"/>
                <a:gd name="T46" fmla="*/ 27 w 273"/>
                <a:gd name="T47" fmla="*/ 62 h 188"/>
                <a:gd name="T48" fmla="*/ 36 w 273"/>
                <a:gd name="T49" fmla="*/ 75 h 188"/>
                <a:gd name="T50" fmla="*/ 59 w 273"/>
                <a:gd name="T51" fmla="*/ 100 h 188"/>
                <a:gd name="T52" fmla="*/ 64 w 273"/>
                <a:gd name="T53" fmla="*/ 108 h 188"/>
                <a:gd name="T54" fmla="*/ 92 w 273"/>
                <a:gd name="T55" fmla="*/ 112 h 188"/>
                <a:gd name="T56" fmla="*/ 102 w 273"/>
                <a:gd name="T57" fmla="*/ 97 h 188"/>
                <a:gd name="T58" fmla="*/ 134 w 273"/>
                <a:gd name="T59" fmla="*/ 98 h 188"/>
                <a:gd name="T60" fmla="*/ 130 w 273"/>
                <a:gd name="T61" fmla="*/ 122 h 188"/>
                <a:gd name="T62" fmla="*/ 76 w 273"/>
                <a:gd name="T63" fmla="*/ 127 h 188"/>
                <a:gd name="T64" fmla="*/ 81 w 273"/>
                <a:gd name="T65" fmla="*/ 185 h 188"/>
                <a:gd name="T66" fmla="*/ 137 w 273"/>
                <a:gd name="T67" fmla="*/ 129 h 188"/>
                <a:gd name="T68" fmla="*/ 167 w 273"/>
                <a:gd name="T69" fmla="*/ 89 h 188"/>
                <a:gd name="T70" fmla="*/ 169 w 273"/>
                <a:gd name="T71" fmla="*/ 121 h 188"/>
                <a:gd name="T72" fmla="*/ 194 w 273"/>
                <a:gd name="T73" fmla="*/ 67 h 188"/>
                <a:gd name="T74" fmla="*/ 200 w 273"/>
                <a:gd name="T75" fmla="*/ 118 h 188"/>
                <a:gd name="T76" fmla="*/ 227 w 273"/>
                <a:gd name="T77" fmla="*/ 102 h 188"/>
                <a:gd name="T78" fmla="*/ 271 w 273"/>
                <a:gd name="T79" fmla="*/ 88 h 188"/>
                <a:gd name="T80" fmla="*/ 114 w 273"/>
                <a:gd name="T81" fmla="*/ 162 h 188"/>
                <a:gd name="T82" fmla="*/ 63 w 273"/>
                <a:gd name="T83" fmla="*/ 150 h 188"/>
                <a:gd name="T84" fmla="*/ 128 w 273"/>
                <a:gd name="T85" fmla="*/ 132 h 188"/>
                <a:gd name="T86" fmla="*/ 114 w 273"/>
                <a:gd name="T87" fmla="*/ 162 h 188"/>
                <a:gd name="T88" fmla="*/ 109 w 273"/>
                <a:gd name="T89" fmla="*/ 93 h 188"/>
                <a:gd name="T90" fmla="*/ 136 w 273"/>
                <a:gd name="T91" fmla="*/ 6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188">
                  <a:moveTo>
                    <a:pt x="264" y="83"/>
                  </a:moveTo>
                  <a:cubicBezTo>
                    <a:pt x="260" y="90"/>
                    <a:pt x="257" y="96"/>
                    <a:pt x="252" y="102"/>
                  </a:cubicBezTo>
                  <a:cubicBezTo>
                    <a:pt x="250" y="104"/>
                    <a:pt x="243" y="111"/>
                    <a:pt x="238" y="110"/>
                  </a:cubicBezTo>
                  <a:cubicBezTo>
                    <a:pt x="233" y="108"/>
                    <a:pt x="236" y="91"/>
                    <a:pt x="237" y="87"/>
                  </a:cubicBezTo>
                  <a:cubicBezTo>
                    <a:pt x="238" y="79"/>
                    <a:pt x="240" y="70"/>
                    <a:pt x="242" y="62"/>
                  </a:cubicBezTo>
                  <a:cubicBezTo>
                    <a:pt x="242" y="61"/>
                    <a:pt x="243" y="59"/>
                    <a:pt x="243" y="58"/>
                  </a:cubicBezTo>
                  <a:cubicBezTo>
                    <a:pt x="255" y="58"/>
                    <a:pt x="267" y="53"/>
                    <a:pt x="270" y="42"/>
                  </a:cubicBezTo>
                  <a:cubicBezTo>
                    <a:pt x="271" y="40"/>
                    <a:pt x="268" y="38"/>
                    <a:pt x="266" y="39"/>
                  </a:cubicBezTo>
                  <a:cubicBezTo>
                    <a:pt x="258" y="41"/>
                    <a:pt x="253" y="48"/>
                    <a:pt x="245" y="48"/>
                  </a:cubicBezTo>
                  <a:cubicBezTo>
                    <a:pt x="247" y="41"/>
                    <a:pt x="248" y="34"/>
                    <a:pt x="250" y="26"/>
                  </a:cubicBezTo>
                  <a:cubicBezTo>
                    <a:pt x="252" y="20"/>
                    <a:pt x="253" y="13"/>
                    <a:pt x="255" y="6"/>
                  </a:cubicBezTo>
                  <a:cubicBezTo>
                    <a:pt x="255" y="2"/>
                    <a:pt x="248" y="0"/>
                    <a:pt x="247" y="4"/>
                  </a:cubicBezTo>
                  <a:cubicBezTo>
                    <a:pt x="246" y="10"/>
                    <a:pt x="244" y="15"/>
                    <a:pt x="243" y="21"/>
                  </a:cubicBezTo>
                  <a:cubicBezTo>
                    <a:pt x="241" y="29"/>
                    <a:pt x="238" y="38"/>
                    <a:pt x="235" y="46"/>
                  </a:cubicBezTo>
                  <a:cubicBezTo>
                    <a:pt x="231" y="44"/>
                    <a:pt x="227" y="41"/>
                    <a:pt x="222" y="40"/>
                  </a:cubicBezTo>
                  <a:cubicBezTo>
                    <a:pt x="221" y="40"/>
                    <a:pt x="219" y="41"/>
                    <a:pt x="220" y="42"/>
                  </a:cubicBezTo>
                  <a:cubicBezTo>
                    <a:pt x="221" y="48"/>
                    <a:pt x="226" y="53"/>
                    <a:pt x="231" y="55"/>
                  </a:cubicBezTo>
                  <a:cubicBezTo>
                    <a:pt x="229" y="60"/>
                    <a:pt x="227" y="66"/>
                    <a:pt x="224" y="71"/>
                  </a:cubicBezTo>
                  <a:cubicBezTo>
                    <a:pt x="220" y="81"/>
                    <a:pt x="215" y="92"/>
                    <a:pt x="208" y="101"/>
                  </a:cubicBezTo>
                  <a:cubicBezTo>
                    <a:pt x="205" y="104"/>
                    <a:pt x="203" y="108"/>
                    <a:pt x="199" y="110"/>
                  </a:cubicBezTo>
                  <a:cubicBezTo>
                    <a:pt x="194" y="112"/>
                    <a:pt x="195" y="98"/>
                    <a:pt x="196" y="96"/>
                  </a:cubicBezTo>
                  <a:cubicBezTo>
                    <a:pt x="198" y="85"/>
                    <a:pt x="206" y="73"/>
                    <a:pt x="199" y="62"/>
                  </a:cubicBezTo>
                  <a:cubicBezTo>
                    <a:pt x="195" y="54"/>
                    <a:pt x="186" y="57"/>
                    <a:pt x="180" y="62"/>
                  </a:cubicBezTo>
                  <a:cubicBezTo>
                    <a:pt x="183" y="44"/>
                    <a:pt x="185" y="27"/>
                    <a:pt x="186" y="8"/>
                  </a:cubicBezTo>
                  <a:cubicBezTo>
                    <a:pt x="186" y="4"/>
                    <a:pt x="179" y="4"/>
                    <a:pt x="178" y="9"/>
                  </a:cubicBezTo>
                  <a:cubicBezTo>
                    <a:pt x="177" y="31"/>
                    <a:pt x="172" y="53"/>
                    <a:pt x="164" y="74"/>
                  </a:cubicBezTo>
                  <a:cubicBezTo>
                    <a:pt x="159" y="89"/>
                    <a:pt x="152" y="108"/>
                    <a:pt x="139" y="118"/>
                  </a:cubicBezTo>
                  <a:cubicBezTo>
                    <a:pt x="142" y="100"/>
                    <a:pt x="145" y="82"/>
                    <a:pt x="150" y="64"/>
                  </a:cubicBezTo>
                  <a:cubicBezTo>
                    <a:pt x="151" y="61"/>
                    <a:pt x="148" y="59"/>
                    <a:pt x="146" y="60"/>
                  </a:cubicBezTo>
                  <a:cubicBezTo>
                    <a:pt x="136" y="50"/>
                    <a:pt x="122" y="57"/>
                    <a:pt x="113" y="66"/>
                  </a:cubicBezTo>
                  <a:cubicBezTo>
                    <a:pt x="108" y="71"/>
                    <a:pt x="103" y="78"/>
                    <a:pt x="100" y="85"/>
                  </a:cubicBezTo>
                  <a:cubicBezTo>
                    <a:pt x="96" y="92"/>
                    <a:pt x="87" y="114"/>
                    <a:pt x="75" y="110"/>
                  </a:cubicBezTo>
                  <a:cubicBezTo>
                    <a:pt x="70" y="109"/>
                    <a:pt x="72" y="98"/>
                    <a:pt x="73" y="94"/>
                  </a:cubicBezTo>
                  <a:cubicBezTo>
                    <a:pt x="75" y="79"/>
                    <a:pt x="81" y="65"/>
                    <a:pt x="83" y="50"/>
                  </a:cubicBezTo>
                  <a:cubicBezTo>
                    <a:pt x="83" y="47"/>
                    <a:pt x="79" y="47"/>
                    <a:pt x="67" y="72"/>
                  </a:cubicBezTo>
                  <a:cubicBezTo>
                    <a:pt x="63" y="81"/>
                    <a:pt x="57" y="89"/>
                    <a:pt x="52" y="98"/>
                  </a:cubicBezTo>
                  <a:cubicBezTo>
                    <a:pt x="50" y="101"/>
                    <a:pt x="48" y="105"/>
                    <a:pt x="45" y="108"/>
                  </a:cubicBezTo>
                  <a:cubicBezTo>
                    <a:pt x="36" y="115"/>
                    <a:pt x="38" y="101"/>
                    <a:pt x="38" y="98"/>
                  </a:cubicBezTo>
                  <a:cubicBezTo>
                    <a:pt x="40" y="91"/>
                    <a:pt x="43" y="84"/>
                    <a:pt x="44" y="77"/>
                  </a:cubicBezTo>
                  <a:cubicBezTo>
                    <a:pt x="45" y="70"/>
                    <a:pt x="46" y="48"/>
                    <a:pt x="33" y="52"/>
                  </a:cubicBezTo>
                  <a:cubicBezTo>
                    <a:pt x="29" y="53"/>
                    <a:pt x="24" y="56"/>
                    <a:pt x="19" y="61"/>
                  </a:cubicBezTo>
                  <a:cubicBezTo>
                    <a:pt x="20" y="56"/>
                    <a:pt x="22" y="51"/>
                    <a:pt x="19" y="46"/>
                  </a:cubicBezTo>
                  <a:cubicBezTo>
                    <a:pt x="19" y="45"/>
                    <a:pt x="17" y="45"/>
                    <a:pt x="17" y="46"/>
                  </a:cubicBezTo>
                  <a:cubicBezTo>
                    <a:pt x="12" y="55"/>
                    <a:pt x="11" y="66"/>
                    <a:pt x="9" y="76"/>
                  </a:cubicBezTo>
                  <a:cubicBezTo>
                    <a:pt x="6" y="90"/>
                    <a:pt x="5" y="105"/>
                    <a:pt x="1" y="119"/>
                  </a:cubicBezTo>
                  <a:cubicBezTo>
                    <a:pt x="0" y="124"/>
                    <a:pt x="8" y="126"/>
                    <a:pt x="9" y="121"/>
                  </a:cubicBezTo>
                  <a:cubicBezTo>
                    <a:pt x="12" y="109"/>
                    <a:pt x="13" y="96"/>
                    <a:pt x="15" y="84"/>
                  </a:cubicBezTo>
                  <a:cubicBezTo>
                    <a:pt x="17" y="74"/>
                    <a:pt x="20" y="69"/>
                    <a:pt x="27" y="62"/>
                  </a:cubicBezTo>
                  <a:cubicBezTo>
                    <a:pt x="32" y="59"/>
                    <a:pt x="37" y="57"/>
                    <a:pt x="37" y="65"/>
                  </a:cubicBezTo>
                  <a:cubicBezTo>
                    <a:pt x="37" y="69"/>
                    <a:pt x="36" y="72"/>
                    <a:pt x="36" y="75"/>
                  </a:cubicBezTo>
                  <a:cubicBezTo>
                    <a:pt x="34" y="87"/>
                    <a:pt x="25" y="101"/>
                    <a:pt x="32" y="113"/>
                  </a:cubicBezTo>
                  <a:cubicBezTo>
                    <a:pt x="40" y="128"/>
                    <a:pt x="55" y="108"/>
                    <a:pt x="59" y="100"/>
                  </a:cubicBezTo>
                  <a:cubicBezTo>
                    <a:pt x="61" y="96"/>
                    <a:pt x="63" y="92"/>
                    <a:pt x="65" y="88"/>
                  </a:cubicBezTo>
                  <a:cubicBezTo>
                    <a:pt x="63" y="94"/>
                    <a:pt x="62" y="101"/>
                    <a:pt x="64" y="108"/>
                  </a:cubicBezTo>
                  <a:cubicBezTo>
                    <a:pt x="65" y="115"/>
                    <a:pt x="72" y="122"/>
                    <a:pt x="80" y="120"/>
                  </a:cubicBezTo>
                  <a:cubicBezTo>
                    <a:pt x="85" y="119"/>
                    <a:pt x="89" y="116"/>
                    <a:pt x="92" y="112"/>
                  </a:cubicBezTo>
                  <a:cubicBezTo>
                    <a:pt x="97" y="107"/>
                    <a:pt x="98" y="99"/>
                    <a:pt x="102" y="94"/>
                  </a:cubicBezTo>
                  <a:cubicBezTo>
                    <a:pt x="102" y="95"/>
                    <a:pt x="102" y="96"/>
                    <a:pt x="102" y="97"/>
                  </a:cubicBezTo>
                  <a:cubicBezTo>
                    <a:pt x="106" y="109"/>
                    <a:pt x="118" y="109"/>
                    <a:pt x="127" y="104"/>
                  </a:cubicBezTo>
                  <a:cubicBezTo>
                    <a:pt x="130" y="102"/>
                    <a:pt x="132" y="100"/>
                    <a:pt x="134" y="98"/>
                  </a:cubicBezTo>
                  <a:cubicBezTo>
                    <a:pt x="133" y="103"/>
                    <a:pt x="132" y="108"/>
                    <a:pt x="132" y="113"/>
                  </a:cubicBezTo>
                  <a:cubicBezTo>
                    <a:pt x="131" y="116"/>
                    <a:pt x="131" y="119"/>
                    <a:pt x="130" y="122"/>
                  </a:cubicBezTo>
                  <a:cubicBezTo>
                    <a:pt x="128" y="123"/>
                    <a:pt x="127" y="123"/>
                    <a:pt x="125" y="124"/>
                  </a:cubicBezTo>
                  <a:cubicBezTo>
                    <a:pt x="108" y="126"/>
                    <a:pt x="92" y="122"/>
                    <a:pt x="76" y="127"/>
                  </a:cubicBezTo>
                  <a:cubicBezTo>
                    <a:pt x="62" y="131"/>
                    <a:pt x="52" y="144"/>
                    <a:pt x="54" y="158"/>
                  </a:cubicBezTo>
                  <a:cubicBezTo>
                    <a:pt x="56" y="172"/>
                    <a:pt x="68" y="182"/>
                    <a:pt x="81" y="185"/>
                  </a:cubicBezTo>
                  <a:cubicBezTo>
                    <a:pt x="96" y="188"/>
                    <a:pt x="110" y="179"/>
                    <a:pt x="120" y="168"/>
                  </a:cubicBezTo>
                  <a:cubicBezTo>
                    <a:pt x="130" y="157"/>
                    <a:pt x="134" y="144"/>
                    <a:pt x="137" y="129"/>
                  </a:cubicBezTo>
                  <a:cubicBezTo>
                    <a:pt x="146" y="125"/>
                    <a:pt x="153" y="116"/>
                    <a:pt x="158" y="107"/>
                  </a:cubicBezTo>
                  <a:cubicBezTo>
                    <a:pt x="161" y="101"/>
                    <a:pt x="164" y="95"/>
                    <a:pt x="167" y="89"/>
                  </a:cubicBezTo>
                  <a:cubicBezTo>
                    <a:pt x="165" y="99"/>
                    <a:pt x="163" y="110"/>
                    <a:pt x="160" y="120"/>
                  </a:cubicBezTo>
                  <a:cubicBezTo>
                    <a:pt x="159" y="125"/>
                    <a:pt x="167" y="127"/>
                    <a:pt x="169" y="121"/>
                  </a:cubicBezTo>
                  <a:cubicBezTo>
                    <a:pt x="173" y="105"/>
                    <a:pt x="175" y="88"/>
                    <a:pt x="178" y="72"/>
                  </a:cubicBezTo>
                  <a:cubicBezTo>
                    <a:pt x="182" y="68"/>
                    <a:pt x="191" y="60"/>
                    <a:pt x="194" y="67"/>
                  </a:cubicBezTo>
                  <a:cubicBezTo>
                    <a:pt x="197" y="73"/>
                    <a:pt x="190" y="85"/>
                    <a:pt x="188" y="92"/>
                  </a:cubicBezTo>
                  <a:cubicBezTo>
                    <a:pt x="186" y="100"/>
                    <a:pt x="186" y="121"/>
                    <a:pt x="200" y="118"/>
                  </a:cubicBezTo>
                  <a:cubicBezTo>
                    <a:pt x="214" y="114"/>
                    <a:pt x="223" y="92"/>
                    <a:pt x="229" y="79"/>
                  </a:cubicBezTo>
                  <a:cubicBezTo>
                    <a:pt x="228" y="87"/>
                    <a:pt x="227" y="94"/>
                    <a:pt x="227" y="102"/>
                  </a:cubicBezTo>
                  <a:cubicBezTo>
                    <a:pt x="228" y="111"/>
                    <a:pt x="232" y="120"/>
                    <a:pt x="242" y="118"/>
                  </a:cubicBezTo>
                  <a:cubicBezTo>
                    <a:pt x="256" y="116"/>
                    <a:pt x="266" y="99"/>
                    <a:pt x="271" y="88"/>
                  </a:cubicBezTo>
                  <a:cubicBezTo>
                    <a:pt x="273" y="83"/>
                    <a:pt x="266" y="79"/>
                    <a:pt x="264" y="83"/>
                  </a:cubicBezTo>
                  <a:close/>
                  <a:moveTo>
                    <a:pt x="114" y="162"/>
                  </a:moveTo>
                  <a:cubicBezTo>
                    <a:pt x="104" y="175"/>
                    <a:pt x="86" y="182"/>
                    <a:pt x="72" y="172"/>
                  </a:cubicBezTo>
                  <a:cubicBezTo>
                    <a:pt x="65" y="167"/>
                    <a:pt x="61" y="158"/>
                    <a:pt x="63" y="150"/>
                  </a:cubicBezTo>
                  <a:cubicBezTo>
                    <a:pt x="65" y="141"/>
                    <a:pt x="74" y="136"/>
                    <a:pt x="81" y="134"/>
                  </a:cubicBezTo>
                  <a:cubicBezTo>
                    <a:pt x="96" y="130"/>
                    <a:pt x="113" y="134"/>
                    <a:pt x="128" y="132"/>
                  </a:cubicBezTo>
                  <a:cubicBezTo>
                    <a:pt x="128" y="132"/>
                    <a:pt x="128" y="132"/>
                    <a:pt x="128" y="132"/>
                  </a:cubicBezTo>
                  <a:cubicBezTo>
                    <a:pt x="126" y="143"/>
                    <a:pt x="122" y="154"/>
                    <a:pt x="114" y="162"/>
                  </a:cubicBezTo>
                  <a:close/>
                  <a:moveTo>
                    <a:pt x="132" y="87"/>
                  </a:moveTo>
                  <a:cubicBezTo>
                    <a:pt x="128" y="94"/>
                    <a:pt x="112" y="108"/>
                    <a:pt x="109" y="93"/>
                  </a:cubicBezTo>
                  <a:cubicBezTo>
                    <a:pt x="108" y="86"/>
                    <a:pt x="113" y="78"/>
                    <a:pt x="117" y="73"/>
                  </a:cubicBezTo>
                  <a:cubicBezTo>
                    <a:pt x="122" y="68"/>
                    <a:pt x="129" y="64"/>
                    <a:pt x="136" y="65"/>
                  </a:cubicBezTo>
                  <a:cubicBezTo>
                    <a:pt x="147" y="66"/>
                    <a:pt x="135" y="83"/>
                    <a:pt x="132" y="8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7"/>
            <p:cNvSpPr/>
            <p:nvPr/>
          </p:nvSpPr>
          <p:spPr bwMode="auto">
            <a:xfrm>
              <a:off x="5374" y="2965"/>
              <a:ext cx="29" cy="25"/>
            </a:xfrm>
            <a:custGeom>
              <a:avLst/>
              <a:gdLst>
                <a:gd name="T0" fmla="*/ 14 w 23"/>
                <a:gd name="T1" fmla="*/ 2 h 20"/>
                <a:gd name="T2" fmla="*/ 9 w 23"/>
                <a:gd name="T3" fmla="*/ 17 h 20"/>
                <a:gd name="T4" fmla="*/ 14 w 23"/>
                <a:gd name="T5" fmla="*/ 2 h 20"/>
              </a:gdLst>
              <a:ahLst/>
              <a:cxnLst>
                <a:cxn ang="0">
                  <a:pos x="T0" y="T1"/>
                </a:cxn>
                <a:cxn ang="0">
                  <a:pos x="T2" y="T3"/>
                </a:cxn>
                <a:cxn ang="0">
                  <a:pos x="T4" y="T5"/>
                </a:cxn>
              </a:cxnLst>
              <a:rect l="0" t="0" r="r" b="b"/>
              <a:pathLst>
                <a:path w="23" h="20">
                  <a:moveTo>
                    <a:pt x="14" y="2"/>
                  </a:moveTo>
                  <a:cubicBezTo>
                    <a:pt x="5" y="0"/>
                    <a:pt x="0" y="15"/>
                    <a:pt x="9" y="17"/>
                  </a:cubicBezTo>
                  <a:cubicBezTo>
                    <a:pt x="21" y="20"/>
                    <a:pt x="23" y="3"/>
                    <a:pt x="1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6" name="图片 55"/>
          <p:cNvPicPr>
            <a:picLocks noChangeAspect="1"/>
          </p:cNvPicPr>
          <p:nvPr/>
        </p:nvPicPr>
        <p:blipFill>
          <a:blip r:embed="rId5"/>
          <a:stretch>
            <a:fillRect/>
          </a:stretch>
        </p:blipFill>
        <p:spPr>
          <a:xfrm>
            <a:off x="7641194" y="3635653"/>
            <a:ext cx="1569943" cy="15699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文本框 6"/>
          <p:cNvSpPr txBox="1">
            <a:spLocks noChangeArrowheads="1"/>
          </p:cNvSpPr>
          <p:nvPr/>
        </p:nvSpPr>
        <p:spPr bwMode="auto">
          <a:xfrm>
            <a:off x="3978240" y="140118"/>
            <a:ext cx="1261884"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2800">
                <a:solidFill>
                  <a:schemeClr val="accent1">
                    <a:lumMod val="90000"/>
                  </a:schemeClr>
                </a:solidFill>
                <a:latin typeface="华康少女文字W3" panose="040F0309000000000000" charset="-122"/>
                <a:ea typeface="华康少女文字W3" panose="040F0309000000000000" charset="-122"/>
              </a:rPr>
              <a:t>第二章</a:t>
            </a:r>
          </a:p>
        </p:txBody>
      </p:sp>
      <p:sp>
        <p:nvSpPr>
          <p:cNvPr id="890" name="文本框 889"/>
          <p:cNvSpPr txBox="1">
            <a:spLocks noChangeArrowheads="1"/>
          </p:cNvSpPr>
          <p:nvPr/>
        </p:nvSpPr>
        <p:spPr bwMode="auto">
          <a:xfrm>
            <a:off x="3449249" y="540676"/>
            <a:ext cx="23198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en-US" altLang="zh-CN" sz="1800">
                <a:solidFill>
                  <a:schemeClr val="accent1">
                    <a:lumMod val="90000"/>
                  </a:schemeClr>
                </a:solidFill>
                <a:latin typeface="华康少女文字W3" panose="040F0309000000000000" charset="-122"/>
                <a:ea typeface="华康少女文字W3" panose="040F0309000000000000" charset="-122"/>
              </a:rPr>
              <a:t>Lorem ipsum dolor </a:t>
            </a:r>
            <a:endParaRPr lang="zh-CN" altLang="en-US" sz="1800">
              <a:solidFill>
                <a:schemeClr val="accent1">
                  <a:lumMod val="90000"/>
                </a:schemeClr>
              </a:solidFill>
              <a:latin typeface="华康少女文字W3" panose="040F0309000000000000" charset="-122"/>
              <a:ea typeface="华康少女文字W3" panose="040F0309000000000000" charset="-122"/>
            </a:endParaRPr>
          </a:p>
        </p:txBody>
      </p:sp>
      <p:cxnSp>
        <p:nvCxnSpPr>
          <p:cNvPr id="5" name="直接连接符 4"/>
          <p:cNvCxnSpPr/>
          <p:nvPr/>
        </p:nvCxnSpPr>
        <p:spPr>
          <a:xfrm>
            <a:off x="4507095" y="933110"/>
            <a:ext cx="204172" cy="0"/>
          </a:xfrm>
          <a:prstGeom prst="line">
            <a:avLst/>
          </a:prstGeom>
          <a:ln w="28575">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sp>
        <p:nvSpPr>
          <p:cNvPr id="29" name="泪滴形 28" descr="e7d195523061f1c09e9d68d7cf438b91ef959ecb14fc25d26BBA7F7DBC18E55DFF4014AF651F0BF2569D4B6C1DA7F1A4683A481403BD872FC687266AD13265C1DE7C373772FD8728ABDD69ADD03BFF5BE2862BC891DBB79E01F45EA72F15DEA842126BA6AD21239764A5709B474999C2AA47746997C7A7FF899E6E5C7ABD17400B30260B7EE2EAA62BE9F5D351D360BC"/>
          <p:cNvSpPr/>
          <p:nvPr/>
        </p:nvSpPr>
        <p:spPr>
          <a:xfrm rot="18900000">
            <a:off x="3958133" y="1430687"/>
            <a:ext cx="1220973" cy="1220973"/>
          </a:xfrm>
          <a:prstGeom prst="teardrop">
            <a:avLst/>
          </a:prstGeom>
          <a:solidFill>
            <a:schemeClr val="accent1"/>
          </a:solidFill>
          <a:ln>
            <a:noFill/>
          </a:ln>
        </p:spPr>
        <p:txBody>
          <a:bodyPr vert="horz" wrap="square" lIns="91440" tIns="45720" rIns="91440" bIns="45720" numCol="1" anchor="t" anchorCtr="0" compatLnSpc="1"/>
          <a:lstStyle/>
          <a:p>
            <a:pPr defTabSz="685800"/>
            <a:endParaRPr lang="zh-CN" altLang="en-US" sz="1350">
              <a:solidFill>
                <a:schemeClr val="bg1"/>
              </a:solidFill>
            </a:endParaRPr>
          </a:p>
        </p:txBody>
      </p:sp>
      <p:sp>
        <p:nvSpPr>
          <p:cNvPr id="30" name="泪滴形 29" descr="e7d195523061f1c09e9d68d7cf438b91ef959ecb14fc25d26BBA7F7DBC18E55DFF4014AF651F0BF2569D4B6C1DA7F1A4683A481403BD872FC687266AD13265C1DE7C373772FD8728ABDD69ADD03BFF5BE2862BC891DBB79E01F45EA72F15DEA842126BA6AD21239764A5709B474999C2AA47746997C7A7FF899E6E5C7ABD17400B30260B7EE2EAA62BE9F5D351D360BC"/>
          <p:cNvSpPr/>
          <p:nvPr/>
        </p:nvSpPr>
        <p:spPr>
          <a:xfrm rot="2700000" flipV="1">
            <a:off x="3946575" y="3150607"/>
            <a:ext cx="1220973" cy="1220973"/>
          </a:xfrm>
          <a:prstGeom prst="teardrop">
            <a:avLst/>
          </a:prstGeom>
          <a:solidFill>
            <a:srgbClr val="E85A5A"/>
          </a:solidFill>
          <a:ln>
            <a:noFill/>
          </a:ln>
        </p:spPr>
        <p:txBody>
          <a:bodyPr vert="horz" wrap="square" lIns="91440" tIns="45720" rIns="91440" bIns="45720" numCol="1" anchor="t" anchorCtr="0" compatLnSpc="1"/>
          <a:lstStyle/>
          <a:p>
            <a:pPr defTabSz="685800"/>
            <a:endParaRPr lang="zh-CN" altLang="en-US" sz="1350">
              <a:solidFill>
                <a:schemeClr val="bg1"/>
              </a:solidFill>
            </a:endParaRPr>
          </a:p>
        </p:txBody>
      </p:sp>
      <p:sp>
        <p:nvSpPr>
          <p:cNvPr id="31" name="泪滴形 30" descr="e7d195523061f1c09e9d68d7cf438b91ef959ecb14fc25d26BBA7F7DBC18E55DFF4014AF651F0BF2569D4B6C1DA7F1A4683A481403BD872FC687266AD13265C1DE7C373772FD8728ABDD69ADD03BFF5BE2862BC891DBB79E01F45EA72F15DEA842126BA6AD21239764A5709B474999C2AA47746997C7A7FF899E6E5C7ABD17400B30260B7EE2EAA62BE9F5D351D360BC"/>
          <p:cNvSpPr/>
          <p:nvPr/>
        </p:nvSpPr>
        <p:spPr>
          <a:xfrm rot="13500000">
            <a:off x="2967511" y="2328274"/>
            <a:ext cx="1220973" cy="1220973"/>
          </a:xfrm>
          <a:prstGeom prst="teardrop">
            <a:avLst/>
          </a:prstGeom>
          <a:solidFill>
            <a:schemeClr val="accent2"/>
          </a:solidFill>
          <a:ln>
            <a:noFill/>
          </a:ln>
        </p:spPr>
        <p:txBody>
          <a:bodyPr vert="horz" wrap="square" lIns="91440" tIns="45720" rIns="91440" bIns="45720" numCol="1" anchor="t" anchorCtr="0" compatLnSpc="1"/>
          <a:lstStyle/>
          <a:p>
            <a:pPr defTabSz="685800"/>
            <a:endParaRPr lang="zh-CN" altLang="en-US" sz="1350">
              <a:solidFill>
                <a:schemeClr val="bg1"/>
              </a:solidFill>
            </a:endParaRPr>
          </a:p>
        </p:txBody>
      </p:sp>
      <p:sp>
        <p:nvSpPr>
          <p:cNvPr id="32" name="泪滴形 31" descr="e7d195523061f1c09e9d68d7cf438b91ef959ecb14fc25d26BBA7F7DBC18E55DFF4014AF651F0BF2569D4B6C1DA7F1A4683A481403BD872FC687266AD13265C1DE7C373772FD8728ABDD69ADD03BFF5BE2862BC891DBB79E01F45EA72F15DEA842126BA6AD21239764A5709B474999C2AA47746997C7A7FF899E6E5C7ABD17400B30260B7EE2EAA62BE9F5D351D360BC"/>
          <p:cNvSpPr/>
          <p:nvPr/>
        </p:nvSpPr>
        <p:spPr>
          <a:xfrm rot="18900000" flipV="1">
            <a:off x="4998431" y="2328274"/>
            <a:ext cx="1220973" cy="1220973"/>
          </a:xfrm>
          <a:prstGeom prst="teardrop">
            <a:avLst/>
          </a:prstGeom>
          <a:solidFill>
            <a:schemeClr val="accent3"/>
          </a:solidFill>
          <a:ln>
            <a:noFill/>
          </a:ln>
        </p:spPr>
        <p:txBody>
          <a:bodyPr vert="horz" wrap="square" lIns="91440" tIns="45720" rIns="91440" bIns="45720" numCol="1" anchor="t" anchorCtr="0" compatLnSpc="1"/>
          <a:lstStyle/>
          <a:p>
            <a:pPr defTabSz="685800"/>
            <a:endParaRPr lang="zh-CN" altLang="en-US" sz="1350">
              <a:solidFill>
                <a:schemeClr val="bg1"/>
              </a:solidFill>
            </a:endParaRPr>
          </a:p>
        </p:txBody>
      </p:sp>
      <p:sp>
        <p:nvSpPr>
          <p:cNvPr id="33" name="矩形 32"/>
          <p:cNvSpPr/>
          <p:nvPr/>
        </p:nvSpPr>
        <p:spPr>
          <a:xfrm>
            <a:off x="994255" y="1530184"/>
            <a:ext cx="2406803" cy="715581"/>
          </a:xfrm>
          <a:prstGeom prst="rect">
            <a:avLst/>
          </a:prstGeom>
        </p:spPr>
        <p:txBody>
          <a:bodyPr wrap="square">
            <a:spAutoFit/>
          </a:bodyPr>
          <a:lstStyle/>
          <a:p>
            <a:pPr algn="r">
              <a:lnSpc>
                <a:spcPct val="150000"/>
              </a:lnSpc>
              <a:buClr>
                <a:srgbClr val="E7E6E6">
                  <a:lumMod val="10000"/>
                </a:srgbClr>
              </a:buClr>
            </a:pPr>
            <a:r>
              <a:rPr lang="en-US" altLang="zh-CN" sz="900">
                <a:solidFill>
                  <a:schemeClr val="bg1"/>
                </a:solidFill>
                <a:cs typeface="+mn-ea"/>
                <a:sym typeface="+mn-lt"/>
              </a:rPr>
              <a:t>Lorem ipsum dolor sit amet, consectetuer adipiscing elit. Aenean commodo ligula eget dolor. Aenean massa. </a:t>
            </a:r>
          </a:p>
        </p:txBody>
      </p:sp>
      <p:sp>
        <p:nvSpPr>
          <p:cNvPr id="34" name="矩形 33"/>
          <p:cNvSpPr/>
          <p:nvPr/>
        </p:nvSpPr>
        <p:spPr>
          <a:xfrm>
            <a:off x="2181173" y="1248795"/>
            <a:ext cx="122341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fontAlgn="base">
              <a:spcBef>
                <a:spcPct val="0"/>
              </a:spcBef>
              <a:spcAft>
                <a:spcPct val="0"/>
              </a:spcAft>
            </a:pPr>
            <a:r>
              <a:rPr lang="zh-CN" altLang="en-US">
                <a:solidFill>
                  <a:schemeClr val="bg1"/>
                </a:solidFill>
                <a:latin typeface="华康少女文字W3" panose="040F0309000000000000" charset="-122"/>
                <a:ea typeface="华康少女文字W3" panose="040F0309000000000000" charset="-122"/>
                <a:sym typeface="+mn-lt"/>
              </a:rPr>
              <a:t>添加文字内容</a:t>
            </a:r>
            <a:endParaRPr lang="zh-CN" altLang="en-US">
              <a:solidFill>
                <a:schemeClr val="bg1"/>
              </a:solidFill>
              <a:latin typeface="华康少女文字W3" panose="040F0309000000000000" charset="-122"/>
              <a:ea typeface="华康少女文字W3" panose="040F0309000000000000" charset="-122"/>
            </a:endParaRPr>
          </a:p>
        </p:txBody>
      </p:sp>
      <p:sp>
        <p:nvSpPr>
          <p:cNvPr id="35" name="矩形 34"/>
          <p:cNvSpPr/>
          <p:nvPr/>
        </p:nvSpPr>
        <p:spPr>
          <a:xfrm>
            <a:off x="994255" y="3802119"/>
            <a:ext cx="2406803" cy="715581"/>
          </a:xfrm>
          <a:prstGeom prst="rect">
            <a:avLst/>
          </a:prstGeom>
        </p:spPr>
        <p:txBody>
          <a:bodyPr wrap="square">
            <a:spAutoFit/>
          </a:bodyPr>
          <a:lstStyle/>
          <a:p>
            <a:pPr algn="r">
              <a:lnSpc>
                <a:spcPct val="150000"/>
              </a:lnSpc>
              <a:buClr>
                <a:srgbClr val="E7E6E6">
                  <a:lumMod val="10000"/>
                </a:srgbClr>
              </a:buClr>
            </a:pPr>
            <a:r>
              <a:rPr lang="en-US" altLang="zh-CN" sz="900">
                <a:solidFill>
                  <a:schemeClr val="bg1"/>
                </a:solidFill>
                <a:cs typeface="+mn-ea"/>
                <a:sym typeface="+mn-lt"/>
              </a:rPr>
              <a:t>Lorem ipsum dolor sit amet, consectetuer adipiscing elit. Aenean commodo ligula eget dolor. Aenean massa. </a:t>
            </a:r>
          </a:p>
        </p:txBody>
      </p:sp>
      <p:sp>
        <p:nvSpPr>
          <p:cNvPr id="36" name="矩形 35"/>
          <p:cNvSpPr/>
          <p:nvPr/>
        </p:nvSpPr>
        <p:spPr>
          <a:xfrm>
            <a:off x="2177646" y="3538278"/>
            <a:ext cx="122341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fontAlgn="base">
              <a:spcBef>
                <a:spcPct val="0"/>
              </a:spcBef>
              <a:spcAft>
                <a:spcPct val="0"/>
              </a:spcAft>
            </a:pPr>
            <a:r>
              <a:rPr lang="zh-CN" altLang="en-US">
                <a:solidFill>
                  <a:schemeClr val="bg1"/>
                </a:solidFill>
                <a:latin typeface="华康少女文字W3" panose="040F0309000000000000" charset="-122"/>
                <a:ea typeface="华康少女文字W3" panose="040F0309000000000000" charset="-122"/>
                <a:sym typeface="+mn-lt"/>
              </a:rPr>
              <a:t>添加文字内容</a:t>
            </a:r>
            <a:endParaRPr lang="zh-CN" altLang="en-US">
              <a:solidFill>
                <a:schemeClr val="bg1"/>
              </a:solidFill>
              <a:latin typeface="华康少女文字W3" panose="040F0309000000000000" charset="-122"/>
              <a:ea typeface="华康少女文字W3" panose="040F0309000000000000" charset="-122"/>
            </a:endParaRPr>
          </a:p>
        </p:txBody>
      </p:sp>
      <p:sp>
        <p:nvSpPr>
          <p:cNvPr id="37" name="矩形 36"/>
          <p:cNvSpPr/>
          <p:nvPr/>
        </p:nvSpPr>
        <p:spPr>
          <a:xfrm>
            <a:off x="5955312" y="1530184"/>
            <a:ext cx="2406803" cy="715581"/>
          </a:xfrm>
          <a:prstGeom prst="rect">
            <a:avLst/>
          </a:prstGeom>
        </p:spPr>
        <p:txBody>
          <a:bodyPr wrap="square">
            <a:spAutoFit/>
          </a:bodyPr>
          <a:lstStyle/>
          <a:p>
            <a:pPr>
              <a:lnSpc>
                <a:spcPct val="150000"/>
              </a:lnSpc>
              <a:buClr>
                <a:srgbClr val="E7E6E6">
                  <a:lumMod val="10000"/>
                </a:srgbClr>
              </a:buClr>
            </a:pPr>
            <a:r>
              <a:rPr lang="en-US" altLang="zh-CN" sz="900">
                <a:solidFill>
                  <a:schemeClr val="bg1"/>
                </a:solidFill>
                <a:cs typeface="+mn-ea"/>
                <a:sym typeface="+mn-lt"/>
              </a:rPr>
              <a:t>Lorem ipsum dolor sit amet, consectetuer adipiscing elit. Aenean commodo ligula eget dolor. Aenean massa. </a:t>
            </a:r>
          </a:p>
        </p:txBody>
      </p:sp>
      <p:sp>
        <p:nvSpPr>
          <p:cNvPr id="38" name="矩形 37"/>
          <p:cNvSpPr/>
          <p:nvPr/>
        </p:nvSpPr>
        <p:spPr>
          <a:xfrm>
            <a:off x="5955312" y="1266668"/>
            <a:ext cx="122341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a:solidFill>
                  <a:schemeClr val="bg1"/>
                </a:solidFill>
                <a:latin typeface="华康少女文字W3" panose="040F0309000000000000" charset="-122"/>
                <a:ea typeface="华康少女文字W3" panose="040F0309000000000000" charset="-122"/>
                <a:sym typeface="+mn-lt"/>
              </a:rPr>
              <a:t>添加文字内容</a:t>
            </a:r>
            <a:endParaRPr lang="zh-CN" altLang="en-US">
              <a:solidFill>
                <a:schemeClr val="bg1"/>
              </a:solidFill>
              <a:latin typeface="华康少女文字W3" panose="040F0309000000000000" charset="-122"/>
              <a:ea typeface="华康少女文字W3" panose="040F0309000000000000" charset="-122"/>
            </a:endParaRPr>
          </a:p>
        </p:txBody>
      </p:sp>
      <p:sp>
        <p:nvSpPr>
          <p:cNvPr id="39" name="矩形 38"/>
          <p:cNvSpPr/>
          <p:nvPr/>
        </p:nvSpPr>
        <p:spPr>
          <a:xfrm>
            <a:off x="5955312" y="3802119"/>
            <a:ext cx="2406803" cy="715581"/>
          </a:xfrm>
          <a:prstGeom prst="rect">
            <a:avLst/>
          </a:prstGeom>
        </p:spPr>
        <p:txBody>
          <a:bodyPr wrap="square">
            <a:spAutoFit/>
          </a:bodyPr>
          <a:lstStyle/>
          <a:p>
            <a:pPr>
              <a:lnSpc>
                <a:spcPct val="150000"/>
              </a:lnSpc>
              <a:buClr>
                <a:srgbClr val="E7E6E6">
                  <a:lumMod val="10000"/>
                </a:srgbClr>
              </a:buClr>
            </a:pPr>
            <a:r>
              <a:rPr lang="en-US" altLang="zh-CN" sz="900">
                <a:solidFill>
                  <a:schemeClr val="bg1"/>
                </a:solidFill>
                <a:cs typeface="+mn-ea"/>
                <a:sym typeface="+mn-lt"/>
              </a:rPr>
              <a:t>Lorem ipsum dolor sit amet, consectetuer adipiscing elit. Aenean commodo ligula eget dolor. Aenean massa. </a:t>
            </a:r>
          </a:p>
        </p:txBody>
      </p:sp>
      <p:sp>
        <p:nvSpPr>
          <p:cNvPr id="40" name="矩形 39"/>
          <p:cNvSpPr/>
          <p:nvPr/>
        </p:nvSpPr>
        <p:spPr>
          <a:xfrm>
            <a:off x="5955312" y="3538278"/>
            <a:ext cx="122341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a:solidFill>
                  <a:schemeClr val="bg1"/>
                </a:solidFill>
                <a:latin typeface="华康少女文字W3" panose="040F0309000000000000" charset="-122"/>
                <a:ea typeface="华康少女文字W3" panose="040F0309000000000000" charset="-122"/>
                <a:sym typeface="+mn-lt"/>
              </a:rPr>
              <a:t>添加文字内容</a:t>
            </a:r>
            <a:endParaRPr lang="zh-CN" altLang="en-US">
              <a:solidFill>
                <a:schemeClr val="bg1"/>
              </a:solidFill>
              <a:latin typeface="华康少女文字W3" panose="040F0309000000000000" charset="-122"/>
              <a:ea typeface="华康少女文字W3" panose="040F0309000000000000" charset="-122"/>
            </a:endParaRPr>
          </a:p>
        </p:txBody>
      </p:sp>
      <p:sp>
        <p:nvSpPr>
          <p:cNvPr id="41" name="AutoShape 112"/>
          <p:cNvSpPr/>
          <p:nvPr/>
        </p:nvSpPr>
        <p:spPr bwMode="auto">
          <a:xfrm>
            <a:off x="3323802" y="2702180"/>
            <a:ext cx="458715" cy="456694"/>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grpSp>
        <p:nvGrpSpPr>
          <p:cNvPr id="42" name="组合 41"/>
          <p:cNvGrpSpPr/>
          <p:nvPr/>
        </p:nvGrpSpPr>
        <p:grpSpPr>
          <a:xfrm>
            <a:off x="5367915" y="2701541"/>
            <a:ext cx="314172" cy="457972"/>
            <a:chOff x="2528974" y="2863357"/>
            <a:chExt cx="246811" cy="359779"/>
          </a:xfrm>
          <a:solidFill>
            <a:schemeClr val="bg1"/>
          </a:solidFill>
        </p:grpSpPr>
        <p:sp>
          <p:nvSpPr>
            <p:cNvPr id="43"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sp>
          <p:nvSpPr>
            <p:cNvPr id="44"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grpSp>
      <p:grpSp>
        <p:nvGrpSpPr>
          <p:cNvPr id="45" name="组合 44"/>
          <p:cNvGrpSpPr/>
          <p:nvPr/>
        </p:nvGrpSpPr>
        <p:grpSpPr>
          <a:xfrm>
            <a:off x="4328466" y="1729128"/>
            <a:ext cx="457190" cy="457190"/>
            <a:chOff x="3191434" y="2145028"/>
            <a:chExt cx="359165" cy="359165"/>
          </a:xfrm>
          <a:solidFill>
            <a:schemeClr val="bg1"/>
          </a:solidFill>
        </p:grpSpPr>
        <p:sp>
          <p:nvSpPr>
            <p:cNvPr id="46"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sp>
          <p:nvSpPr>
            <p:cNvPr id="47"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sp>
          <p:nvSpPr>
            <p:cNvPr id="48"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grpSp>
      <p:grpSp>
        <p:nvGrpSpPr>
          <p:cNvPr id="49" name="组合 48"/>
          <p:cNvGrpSpPr/>
          <p:nvPr/>
        </p:nvGrpSpPr>
        <p:grpSpPr>
          <a:xfrm flipH="1">
            <a:off x="4343405" y="3540484"/>
            <a:ext cx="457190" cy="457190"/>
            <a:chOff x="2473104" y="2145028"/>
            <a:chExt cx="359165" cy="359165"/>
          </a:xfrm>
          <a:solidFill>
            <a:schemeClr val="bg1"/>
          </a:solidFill>
        </p:grpSpPr>
        <p:sp>
          <p:nvSpPr>
            <p:cNvPr id="50"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sp>
          <p:nvSpPr>
            <p:cNvPr id="51"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文本框 6"/>
          <p:cNvSpPr txBox="1">
            <a:spLocks noChangeArrowheads="1"/>
          </p:cNvSpPr>
          <p:nvPr/>
        </p:nvSpPr>
        <p:spPr bwMode="auto">
          <a:xfrm>
            <a:off x="3978240" y="140118"/>
            <a:ext cx="1261884"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2800">
                <a:solidFill>
                  <a:schemeClr val="accent1">
                    <a:lumMod val="90000"/>
                  </a:schemeClr>
                </a:solidFill>
                <a:latin typeface="华康少女文字W3" panose="040F0309000000000000" charset="-122"/>
                <a:ea typeface="华康少女文字W3" panose="040F0309000000000000" charset="-122"/>
              </a:rPr>
              <a:t>第二章</a:t>
            </a:r>
          </a:p>
        </p:txBody>
      </p:sp>
      <p:sp>
        <p:nvSpPr>
          <p:cNvPr id="890" name="文本框 889"/>
          <p:cNvSpPr txBox="1">
            <a:spLocks noChangeArrowheads="1"/>
          </p:cNvSpPr>
          <p:nvPr/>
        </p:nvSpPr>
        <p:spPr bwMode="auto">
          <a:xfrm>
            <a:off x="3449249" y="540676"/>
            <a:ext cx="23198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en-US" altLang="zh-CN" sz="1800">
                <a:solidFill>
                  <a:schemeClr val="accent1">
                    <a:lumMod val="90000"/>
                  </a:schemeClr>
                </a:solidFill>
                <a:latin typeface="华康少女文字W3" panose="040F0309000000000000" charset="-122"/>
                <a:ea typeface="华康少女文字W3" panose="040F0309000000000000" charset="-122"/>
              </a:rPr>
              <a:t>Lorem ipsum dolor </a:t>
            </a:r>
            <a:endParaRPr lang="zh-CN" altLang="en-US" sz="1800">
              <a:solidFill>
                <a:schemeClr val="accent1">
                  <a:lumMod val="90000"/>
                </a:schemeClr>
              </a:solidFill>
              <a:latin typeface="华康少女文字W3" panose="040F0309000000000000" charset="-122"/>
              <a:ea typeface="华康少女文字W3" panose="040F0309000000000000" charset="-122"/>
            </a:endParaRPr>
          </a:p>
        </p:txBody>
      </p:sp>
      <p:cxnSp>
        <p:nvCxnSpPr>
          <p:cNvPr id="5" name="直接连接符 4"/>
          <p:cNvCxnSpPr/>
          <p:nvPr/>
        </p:nvCxnSpPr>
        <p:spPr>
          <a:xfrm>
            <a:off x="4507095" y="933110"/>
            <a:ext cx="204172" cy="0"/>
          </a:xfrm>
          <a:prstGeom prst="line">
            <a:avLst/>
          </a:prstGeom>
          <a:ln w="28575">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2"/>
          <a:stretch>
            <a:fillRect/>
          </a:stretch>
        </p:blipFill>
        <p:spPr>
          <a:xfrm>
            <a:off x="378599" y="1310566"/>
            <a:ext cx="3867152" cy="3867152"/>
          </a:xfrm>
          <a:prstGeom prst="rect">
            <a:avLst/>
          </a:prstGeom>
        </p:spPr>
      </p:pic>
      <p:grpSp>
        <p:nvGrpSpPr>
          <p:cNvPr id="8" name="Group 4"/>
          <p:cNvGrpSpPr>
            <a:grpSpLocks noChangeAspect="1"/>
          </p:cNvGrpSpPr>
          <p:nvPr/>
        </p:nvGrpSpPr>
        <p:grpSpPr bwMode="auto">
          <a:xfrm>
            <a:off x="99078" y="2098855"/>
            <a:ext cx="1611312" cy="2241550"/>
            <a:chOff x="4090" y="1071"/>
            <a:chExt cx="1015" cy="1412"/>
          </a:xfrm>
        </p:grpSpPr>
        <p:sp>
          <p:nvSpPr>
            <p:cNvPr id="10" name="Freeform 5"/>
            <p:cNvSpPr>
              <a:spLocks noEditPoints="1"/>
            </p:cNvSpPr>
            <p:nvPr/>
          </p:nvSpPr>
          <p:spPr bwMode="auto">
            <a:xfrm>
              <a:off x="4090" y="1939"/>
              <a:ext cx="477" cy="317"/>
            </a:xfrm>
            <a:custGeom>
              <a:avLst/>
              <a:gdLst>
                <a:gd name="T0" fmla="*/ 354 w 391"/>
                <a:gd name="T1" fmla="*/ 162 h 261"/>
                <a:gd name="T2" fmla="*/ 382 w 391"/>
                <a:gd name="T3" fmla="*/ 24 h 261"/>
                <a:gd name="T4" fmla="*/ 349 w 391"/>
                <a:gd name="T5" fmla="*/ 101 h 261"/>
                <a:gd name="T6" fmla="*/ 299 w 391"/>
                <a:gd name="T7" fmla="*/ 109 h 261"/>
                <a:gd name="T8" fmla="*/ 258 w 391"/>
                <a:gd name="T9" fmla="*/ 156 h 261"/>
                <a:gd name="T10" fmla="*/ 238 w 391"/>
                <a:gd name="T11" fmla="*/ 84 h 261"/>
                <a:gd name="T12" fmla="*/ 196 w 391"/>
                <a:gd name="T13" fmla="*/ 142 h 261"/>
                <a:gd name="T14" fmla="*/ 184 w 391"/>
                <a:gd name="T15" fmla="*/ 135 h 261"/>
                <a:gd name="T16" fmla="*/ 110 w 391"/>
                <a:gd name="T17" fmla="*/ 148 h 261"/>
                <a:gd name="T18" fmla="*/ 90 w 391"/>
                <a:gd name="T19" fmla="*/ 139 h 261"/>
                <a:gd name="T20" fmla="*/ 72 w 391"/>
                <a:gd name="T21" fmla="*/ 131 h 261"/>
                <a:gd name="T22" fmla="*/ 16 w 391"/>
                <a:gd name="T23" fmla="*/ 116 h 261"/>
                <a:gd name="T24" fmla="*/ 87 w 391"/>
                <a:gd name="T25" fmla="*/ 18 h 261"/>
                <a:gd name="T26" fmla="*/ 110 w 391"/>
                <a:gd name="T27" fmla="*/ 35 h 261"/>
                <a:gd name="T28" fmla="*/ 45 w 391"/>
                <a:gd name="T29" fmla="*/ 18 h 261"/>
                <a:gd name="T30" fmla="*/ 28 w 391"/>
                <a:gd name="T31" fmla="*/ 173 h 261"/>
                <a:gd name="T32" fmla="*/ 78 w 391"/>
                <a:gd name="T33" fmla="*/ 178 h 261"/>
                <a:gd name="T34" fmla="*/ 30 w 391"/>
                <a:gd name="T35" fmla="*/ 214 h 261"/>
                <a:gd name="T36" fmla="*/ 40 w 391"/>
                <a:gd name="T37" fmla="*/ 260 h 261"/>
                <a:gd name="T38" fmla="*/ 92 w 391"/>
                <a:gd name="T39" fmla="*/ 184 h 261"/>
                <a:gd name="T40" fmla="*/ 109 w 391"/>
                <a:gd name="T41" fmla="*/ 166 h 261"/>
                <a:gd name="T42" fmla="*/ 128 w 391"/>
                <a:gd name="T43" fmla="*/ 171 h 261"/>
                <a:gd name="T44" fmla="*/ 179 w 391"/>
                <a:gd name="T45" fmla="*/ 161 h 261"/>
                <a:gd name="T46" fmla="*/ 204 w 391"/>
                <a:gd name="T47" fmla="*/ 165 h 261"/>
                <a:gd name="T48" fmla="*/ 268 w 391"/>
                <a:gd name="T49" fmla="*/ 161 h 261"/>
                <a:gd name="T50" fmla="*/ 298 w 391"/>
                <a:gd name="T51" fmla="*/ 170 h 261"/>
                <a:gd name="T52" fmla="*/ 358 w 391"/>
                <a:gd name="T53" fmla="*/ 178 h 261"/>
                <a:gd name="T54" fmla="*/ 386 w 391"/>
                <a:gd name="T55" fmla="*/ 152 h 261"/>
                <a:gd name="T56" fmla="*/ 32 w 391"/>
                <a:gd name="T57" fmla="*/ 240 h 261"/>
                <a:gd name="T58" fmla="*/ 58 w 391"/>
                <a:gd name="T59" fmla="*/ 210 h 261"/>
                <a:gd name="T60" fmla="*/ 45 w 391"/>
                <a:gd name="T61" fmla="*/ 244 h 261"/>
                <a:gd name="T62" fmla="*/ 133 w 391"/>
                <a:gd name="T63" fmla="*/ 157 h 261"/>
                <a:gd name="T64" fmla="*/ 163 w 391"/>
                <a:gd name="T65" fmla="*/ 101 h 261"/>
                <a:gd name="T66" fmla="*/ 165 w 391"/>
                <a:gd name="T67" fmla="*/ 144 h 261"/>
                <a:gd name="T68" fmla="*/ 207 w 391"/>
                <a:gd name="T69" fmla="*/ 140 h 261"/>
                <a:gd name="T70" fmla="*/ 258 w 391"/>
                <a:gd name="T71" fmla="*/ 119 h 261"/>
                <a:gd name="T72" fmla="*/ 340 w 391"/>
                <a:gd name="T73" fmla="*/ 140 h 261"/>
                <a:gd name="T74" fmla="*/ 302 w 391"/>
                <a:gd name="T75" fmla="*/ 127 h 261"/>
                <a:gd name="T76" fmla="*/ 342 w 391"/>
                <a:gd name="T77" fmla="*/ 12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1" h="261">
                  <a:moveTo>
                    <a:pt x="386" y="152"/>
                  </a:moveTo>
                  <a:cubicBezTo>
                    <a:pt x="377" y="154"/>
                    <a:pt x="365" y="172"/>
                    <a:pt x="354" y="162"/>
                  </a:cubicBezTo>
                  <a:cubicBezTo>
                    <a:pt x="346" y="154"/>
                    <a:pt x="354" y="134"/>
                    <a:pt x="355" y="124"/>
                  </a:cubicBezTo>
                  <a:cubicBezTo>
                    <a:pt x="357" y="109"/>
                    <a:pt x="380" y="34"/>
                    <a:pt x="382" y="24"/>
                  </a:cubicBezTo>
                  <a:cubicBezTo>
                    <a:pt x="383" y="22"/>
                    <a:pt x="380" y="20"/>
                    <a:pt x="378" y="21"/>
                  </a:cubicBezTo>
                  <a:cubicBezTo>
                    <a:pt x="364" y="33"/>
                    <a:pt x="351" y="93"/>
                    <a:pt x="349" y="101"/>
                  </a:cubicBezTo>
                  <a:cubicBezTo>
                    <a:pt x="351" y="94"/>
                    <a:pt x="331" y="89"/>
                    <a:pt x="327" y="88"/>
                  </a:cubicBezTo>
                  <a:cubicBezTo>
                    <a:pt x="315" y="87"/>
                    <a:pt x="305" y="99"/>
                    <a:pt x="299" y="109"/>
                  </a:cubicBezTo>
                  <a:cubicBezTo>
                    <a:pt x="294" y="117"/>
                    <a:pt x="290" y="126"/>
                    <a:pt x="289" y="136"/>
                  </a:cubicBezTo>
                  <a:cubicBezTo>
                    <a:pt x="284" y="137"/>
                    <a:pt x="264" y="152"/>
                    <a:pt x="258" y="156"/>
                  </a:cubicBezTo>
                  <a:cubicBezTo>
                    <a:pt x="269" y="141"/>
                    <a:pt x="274" y="121"/>
                    <a:pt x="268" y="104"/>
                  </a:cubicBezTo>
                  <a:cubicBezTo>
                    <a:pt x="264" y="91"/>
                    <a:pt x="250" y="84"/>
                    <a:pt x="238" y="84"/>
                  </a:cubicBezTo>
                  <a:cubicBezTo>
                    <a:pt x="214" y="84"/>
                    <a:pt x="198" y="120"/>
                    <a:pt x="196" y="140"/>
                  </a:cubicBezTo>
                  <a:cubicBezTo>
                    <a:pt x="196" y="141"/>
                    <a:pt x="196" y="142"/>
                    <a:pt x="196" y="142"/>
                  </a:cubicBezTo>
                  <a:cubicBezTo>
                    <a:pt x="189" y="146"/>
                    <a:pt x="182" y="150"/>
                    <a:pt x="175" y="154"/>
                  </a:cubicBezTo>
                  <a:cubicBezTo>
                    <a:pt x="179" y="148"/>
                    <a:pt x="182" y="141"/>
                    <a:pt x="184" y="135"/>
                  </a:cubicBezTo>
                  <a:cubicBezTo>
                    <a:pt x="187" y="120"/>
                    <a:pt x="185" y="103"/>
                    <a:pt x="174" y="92"/>
                  </a:cubicBezTo>
                  <a:cubicBezTo>
                    <a:pt x="154" y="74"/>
                    <a:pt x="112" y="98"/>
                    <a:pt x="110" y="148"/>
                  </a:cubicBezTo>
                  <a:cubicBezTo>
                    <a:pt x="107" y="150"/>
                    <a:pt x="95" y="163"/>
                    <a:pt x="93" y="165"/>
                  </a:cubicBezTo>
                  <a:cubicBezTo>
                    <a:pt x="93" y="156"/>
                    <a:pt x="92" y="147"/>
                    <a:pt x="90" y="139"/>
                  </a:cubicBezTo>
                  <a:cubicBezTo>
                    <a:pt x="89" y="134"/>
                    <a:pt x="88" y="129"/>
                    <a:pt x="85" y="125"/>
                  </a:cubicBezTo>
                  <a:cubicBezTo>
                    <a:pt x="80" y="117"/>
                    <a:pt x="68" y="122"/>
                    <a:pt x="72" y="131"/>
                  </a:cubicBezTo>
                  <a:cubicBezTo>
                    <a:pt x="85" y="158"/>
                    <a:pt x="52" y="171"/>
                    <a:pt x="32" y="158"/>
                  </a:cubicBezTo>
                  <a:cubicBezTo>
                    <a:pt x="18" y="150"/>
                    <a:pt x="16" y="131"/>
                    <a:pt x="16" y="116"/>
                  </a:cubicBezTo>
                  <a:cubicBezTo>
                    <a:pt x="15" y="86"/>
                    <a:pt x="26" y="52"/>
                    <a:pt x="48" y="32"/>
                  </a:cubicBezTo>
                  <a:cubicBezTo>
                    <a:pt x="58" y="22"/>
                    <a:pt x="73" y="15"/>
                    <a:pt x="87" y="18"/>
                  </a:cubicBezTo>
                  <a:cubicBezTo>
                    <a:pt x="95" y="20"/>
                    <a:pt x="99" y="25"/>
                    <a:pt x="101" y="33"/>
                  </a:cubicBezTo>
                  <a:cubicBezTo>
                    <a:pt x="102" y="39"/>
                    <a:pt x="107" y="46"/>
                    <a:pt x="110" y="35"/>
                  </a:cubicBezTo>
                  <a:cubicBezTo>
                    <a:pt x="114" y="27"/>
                    <a:pt x="107" y="16"/>
                    <a:pt x="100" y="12"/>
                  </a:cubicBezTo>
                  <a:cubicBezTo>
                    <a:pt x="82" y="0"/>
                    <a:pt x="62" y="7"/>
                    <a:pt x="45" y="18"/>
                  </a:cubicBezTo>
                  <a:cubicBezTo>
                    <a:pt x="19" y="36"/>
                    <a:pt x="8" y="69"/>
                    <a:pt x="3" y="100"/>
                  </a:cubicBezTo>
                  <a:cubicBezTo>
                    <a:pt x="0" y="127"/>
                    <a:pt x="3" y="158"/>
                    <a:pt x="28" y="173"/>
                  </a:cubicBezTo>
                  <a:cubicBezTo>
                    <a:pt x="45" y="182"/>
                    <a:pt x="66" y="178"/>
                    <a:pt x="79" y="166"/>
                  </a:cubicBezTo>
                  <a:cubicBezTo>
                    <a:pt x="79" y="170"/>
                    <a:pt x="79" y="174"/>
                    <a:pt x="78" y="178"/>
                  </a:cubicBezTo>
                  <a:cubicBezTo>
                    <a:pt x="73" y="183"/>
                    <a:pt x="67" y="187"/>
                    <a:pt x="61" y="191"/>
                  </a:cubicBezTo>
                  <a:cubicBezTo>
                    <a:pt x="50" y="199"/>
                    <a:pt x="39" y="205"/>
                    <a:pt x="30" y="214"/>
                  </a:cubicBezTo>
                  <a:cubicBezTo>
                    <a:pt x="22" y="221"/>
                    <a:pt x="16" y="231"/>
                    <a:pt x="19" y="242"/>
                  </a:cubicBezTo>
                  <a:cubicBezTo>
                    <a:pt x="21" y="253"/>
                    <a:pt x="31" y="261"/>
                    <a:pt x="40" y="260"/>
                  </a:cubicBezTo>
                  <a:cubicBezTo>
                    <a:pt x="64" y="259"/>
                    <a:pt x="79" y="232"/>
                    <a:pt x="86" y="211"/>
                  </a:cubicBezTo>
                  <a:cubicBezTo>
                    <a:pt x="89" y="203"/>
                    <a:pt x="91" y="193"/>
                    <a:pt x="92" y="184"/>
                  </a:cubicBezTo>
                  <a:cubicBezTo>
                    <a:pt x="98" y="179"/>
                    <a:pt x="103" y="173"/>
                    <a:pt x="108" y="166"/>
                  </a:cubicBezTo>
                  <a:cubicBezTo>
                    <a:pt x="108" y="166"/>
                    <a:pt x="109" y="166"/>
                    <a:pt x="109" y="166"/>
                  </a:cubicBezTo>
                  <a:cubicBezTo>
                    <a:pt x="111" y="164"/>
                    <a:pt x="113" y="161"/>
                    <a:pt x="115" y="159"/>
                  </a:cubicBezTo>
                  <a:cubicBezTo>
                    <a:pt x="118" y="164"/>
                    <a:pt x="123" y="169"/>
                    <a:pt x="128" y="171"/>
                  </a:cubicBezTo>
                  <a:cubicBezTo>
                    <a:pt x="138" y="176"/>
                    <a:pt x="147" y="175"/>
                    <a:pt x="155" y="171"/>
                  </a:cubicBezTo>
                  <a:cubicBezTo>
                    <a:pt x="164" y="170"/>
                    <a:pt x="171" y="165"/>
                    <a:pt x="179" y="161"/>
                  </a:cubicBezTo>
                  <a:cubicBezTo>
                    <a:pt x="185" y="159"/>
                    <a:pt x="191" y="156"/>
                    <a:pt x="197" y="152"/>
                  </a:cubicBezTo>
                  <a:cubicBezTo>
                    <a:pt x="195" y="153"/>
                    <a:pt x="203" y="164"/>
                    <a:pt x="204" y="165"/>
                  </a:cubicBezTo>
                  <a:cubicBezTo>
                    <a:pt x="207" y="168"/>
                    <a:pt x="211" y="171"/>
                    <a:pt x="216" y="173"/>
                  </a:cubicBezTo>
                  <a:cubicBezTo>
                    <a:pt x="233" y="178"/>
                    <a:pt x="254" y="170"/>
                    <a:pt x="268" y="161"/>
                  </a:cubicBezTo>
                  <a:cubicBezTo>
                    <a:pt x="274" y="157"/>
                    <a:pt x="288" y="147"/>
                    <a:pt x="288" y="147"/>
                  </a:cubicBezTo>
                  <a:cubicBezTo>
                    <a:pt x="289" y="155"/>
                    <a:pt x="291" y="164"/>
                    <a:pt x="298" y="170"/>
                  </a:cubicBezTo>
                  <a:cubicBezTo>
                    <a:pt x="313" y="184"/>
                    <a:pt x="330" y="175"/>
                    <a:pt x="341" y="162"/>
                  </a:cubicBezTo>
                  <a:cubicBezTo>
                    <a:pt x="343" y="170"/>
                    <a:pt x="349" y="176"/>
                    <a:pt x="358" y="178"/>
                  </a:cubicBezTo>
                  <a:cubicBezTo>
                    <a:pt x="369" y="180"/>
                    <a:pt x="391" y="170"/>
                    <a:pt x="391" y="156"/>
                  </a:cubicBezTo>
                  <a:cubicBezTo>
                    <a:pt x="391" y="154"/>
                    <a:pt x="389" y="151"/>
                    <a:pt x="386" y="152"/>
                  </a:cubicBezTo>
                  <a:close/>
                  <a:moveTo>
                    <a:pt x="45" y="244"/>
                  </a:moveTo>
                  <a:cubicBezTo>
                    <a:pt x="40" y="247"/>
                    <a:pt x="35" y="246"/>
                    <a:pt x="32" y="240"/>
                  </a:cubicBezTo>
                  <a:cubicBezTo>
                    <a:pt x="30" y="236"/>
                    <a:pt x="34" y="231"/>
                    <a:pt x="36" y="227"/>
                  </a:cubicBezTo>
                  <a:cubicBezTo>
                    <a:pt x="42" y="220"/>
                    <a:pt x="50" y="214"/>
                    <a:pt x="58" y="210"/>
                  </a:cubicBezTo>
                  <a:cubicBezTo>
                    <a:pt x="64" y="206"/>
                    <a:pt x="70" y="202"/>
                    <a:pt x="75" y="198"/>
                  </a:cubicBezTo>
                  <a:cubicBezTo>
                    <a:pt x="71" y="217"/>
                    <a:pt x="62" y="235"/>
                    <a:pt x="45" y="244"/>
                  </a:cubicBezTo>
                  <a:close/>
                  <a:moveTo>
                    <a:pt x="165" y="144"/>
                  </a:moveTo>
                  <a:cubicBezTo>
                    <a:pt x="159" y="155"/>
                    <a:pt x="145" y="162"/>
                    <a:pt x="133" y="157"/>
                  </a:cubicBezTo>
                  <a:cubicBezTo>
                    <a:pt x="119" y="151"/>
                    <a:pt x="124" y="134"/>
                    <a:pt x="129" y="123"/>
                  </a:cubicBezTo>
                  <a:cubicBezTo>
                    <a:pt x="135" y="112"/>
                    <a:pt x="149" y="90"/>
                    <a:pt x="163" y="101"/>
                  </a:cubicBezTo>
                  <a:cubicBezTo>
                    <a:pt x="167" y="105"/>
                    <a:pt x="170" y="110"/>
                    <a:pt x="171" y="116"/>
                  </a:cubicBezTo>
                  <a:cubicBezTo>
                    <a:pt x="173" y="126"/>
                    <a:pt x="170" y="136"/>
                    <a:pt x="165" y="144"/>
                  </a:cubicBezTo>
                  <a:close/>
                  <a:moveTo>
                    <a:pt x="236" y="160"/>
                  </a:moveTo>
                  <a:cubicBezTo>
                    <a:pt x="221" y="169"/>
                    <a:pt x="206" y="156"/>
                    <a:pt x="207" y="140"/>
                  </a:cubicBezTo>
                  <a:cubicBezTo>
                    <a:pt x="207" y="121"/>
                    <a:pt x="223" y="92"/>
                    <a:pt x="245" y="98"/>
                  </a:cubicBezTo>
                  <a:cubicBezTo>
                    <a:pt x="254" y="101"/>
                    <a:pt x="258" y="110"/>
                    <a:pt x="258" y="119"/>
                  </a:cubicBezTo>
                  <a:cubicBezTo>
                    <a:pt x="258" y="135"/>
                    <a:pt x="248" y="151"/>
                    <a:pt x="236" y="160"/>
                  </a:cubicBezTo>
                  <a:close/>
                  <a:moveTo>
                    <a:pt x="340" y="140"/>
                  </a:moveTo>
                  <a:cubicBezTo>
                    <a:pt x="335" y="155"/>
                    <a:pt x="324" y="167"/>
                    <a:pt x="310" y="164"/>
                  </a:cubicBezTo>
                  <a:cubicBezTo>
                    <a:pt x="296" y="160"/>
                    <a:pt x="299" y="138"/>
                    <a:pt x="302" y="127"/>
                  </a:cubicBezTo>
                  <a:cubicBezTo>
                    <a:pt x="305" y="120"/>
                    <a:pt x="309" y="113"/>
                    <a:pt x="314" y="107"/>
                  </a:cubicBezTo>
                  <a:cubicBezTo>
                    <a:pt x="329" y="88"/>
                    <a:pt x="343" y="111"/>
                    <a:pt x="342" y="127"/>
                  </a:cubicBezTo>
                  <a:cubicBezTo>
                    <a:pt x="341" y="131"/>
                    <a:pt x="341" y="136"/>
                    <a:pt x="340" y="1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6"/>
            <p:cNvSpPr>
              <a:spLocks noEditPoints="1"/>
            </p:cNvSpPr>
            <p:nvPr/>
          </p:nvSpPr>
          <p:spPr bwMode="auto">
            <a:xfrm>
              <a:off x="4660" y="1965"/>
              <a:ext cx="445" cy="301"/>
            </a:xfrm>
            <a:custGeom>
              <a:avLst/>
              <a:gdLst>
                <a:gd name="T0" fmla="*/ 335 w 364"/>
                <a:gd name="T1" fmla="*/ 138 h 248"/>
                <a:gd name="T2" fmla="*/ 315 w 364"/>
                <a:gd name="T3" fmla="*/ 118 h 248"/>
                <a:gd name="T4" fmla="*/ 325 w 364"/>
                <a:gd name="T5" fmla="*/ 78 h 248"/>
                <a:gd name="T6" fmla="*/ 356 w 364"/>
                <a:gd name="T7" fmla="*/ 53 h 248"/>
                <a:gd name="T8" fmla="*/ 336 w 364"/>
                <a:gd name="T9" fmla="*/ 36 h 248"/>
                <a:gd name="T10" fmla="*/ 333 w 364"/>
                <a:gd name="T11" fmla="*/ 6 h 248"/>
                <a:gd name="T12" fmla="*/ 315 w 364"/>
                <a:gd name="T13" fmla="*/ 62 h 248"/>
                <a:gd name="T14" fmla="*/ 295 w 364"/>
                <a:gd name="T15" fmla="*/ 56 h 248"/>
                <a:gd name="T16" fmla="*/ 300 w 364"/>
                <a:gd name="T17" fmla="*/ 95 h 248"/>
                <a:gd name="T18" fmla="*/ 264 w 364"/>
                <a:gd name="T19" fmla="*/ 146 h 248"/>
                <a:gd name="T20" fmla="*/ 267 w 364"/>
                <a:gd name="T21" fmla="*/ 81 h 248"/>
                <a:gd name="T22" fmla="*/ 252 w 364"/>
                <a:gd name="T23" fmla="*/ 8 h 248"/>
                <a:gd name="T24" fmla="*/ 220 w 364"/>
                <a:gd name="T25" fmla="*/ 96 h 248"/>
                <a:gd name="T26" fmla="*/ 202 w 364"/>
                <a:gd name="T27" fmla="*/ 82 h 248"/>
                <a:gd name="T28" fmla="*/ 153 w 364"/>
                <a:gd name="T29" fmla="*/ 82 h 248"/>
                <a:gd name="T30" fmla="*/ 100 w 364"/>
                <a:gd name="T31" fmla="*/ 141 h 248"/>
                <a:gd name="T32" fmla="*/ 113 w 364"/>
                <a:gd name="T33" fmla="*/ 59 h 248"/>
                <a:gd name="T34" fmla="*/ 70 w 364"/>
                <a:gd name="T35" fmla="*/ 123 h 248"/>
                <a:gd name="T36" fmla="*/ 52 w 364"/>
                <a:gd name="T37" fmla="*/ 121 h 248"/>
                <a:gd name="T38" fmla="*/ 47 w 364"/>
                <a:gd name="T39" fmla="*/ 59 h 248"/>
                <a:gd name="T40" fmla="*/ 29 w 364"/>
                <a:gd name="T41" fmla="*/ 51 h 248"/>
                <a:gd name="T42" fmla="*/ 14 w 364"/>
                <a:gd name="T43" fmla="*/ 90 h 248"/>
                <a:gd name="T44" fmla="*/ 11 w 364"/>
                <a:gd name="T45" fmla="*/ 152 h 248"/>
                <a:gd name="T46" fmla="*/ 39 w 364"/>
                <a:gd name="T47" fmla="*/ 73 h 248"/>
                <a:gd name="T48" fmla="*/ 49 w 364"/>
                <a:gd name="T49" fmla="*/ 91 h 248"/>
                <a:gd name="T50" fmla="*/ 79 w 364"/>
                <a:gd name="T51" fmla="*/ 126 h 248"/>
                <a:gd name="T52" fmla="*/ 85 w 364"/>
                <a:gd name="T53" fmla="*/ 137 h 248"/>
                <a:gd name="T54" fmla="*/ 123 w 364"/>
                <a:gd name="T55" fmla="*/ 144 h 248"/>
                <a:gd name="T56" fmla="*/ 137 w 364"/>
                <a:gd name="T57" fmla="*/ 124 h 248"/>
                <a:gd name="T58" fmla="*/ 179 w 364"/>
                <a:gd name="T59" fmla="*/ 126 h 248"/>
                <a:gd name="T60" fmla="*/ 173 w 364"/>
                <a:gd name="T61" fmla="*/ 160 h 248"/>
                <a:gd name="T62" fmla="*/ 100 w 364"/>
                <a:gd name="T63" fmla="*/ 163 h 248"/>
                <a:gd name="T64" fmla="*/ 104 w 364"/>
                <a:gd name="T65" fmla="*/ 243 h 248"/>
                <a:gd name="T66" fmla="*/ 181 w 364"/>
                <a:gd name="T67" fmla="*/ 170 h 248"/>
                <a:gd name="T68" fmla="*/ 223 w 364"/>
                <a:gd name="T69" fmla="*/ 116 h 248"/>
                <a:gd name="T70" fmla="*/ 223 w 364"/>
                <a:gd name="T71" fmla="*/ 160 h 248"/>
                <a:gd name="T72" fmla="*/ 260 w 364"/>
                <a:gd name="T73" fmla="*/ 88 h 248"/>
                <a:gd name="T74" fmla="*/ 265 w 364"/>
                <a:gd name="T75" fmla="*/ 157 h 248"/>
                <a:gd name="T76" fmla="*/ 302 w 364"/>
                <a:gd name="T77" fmla="*/ 138 h 248"/>
                <a:gd name="T78" fmla="*/ 361 w 364"/>
                <a:gd name="T79" fmla="*/ 120 h 248"/>
                <a:gd name="T80" fmla="*/ 149 w 364"/>
                <a:gd name="T81" fmla="*/ 214 h 248"/>
                <a:gd name="T82" fmla="*/ 82 w 364"/>
                <a:gd name="T83" fmla="*/ 193 h 248"/>
                <a:gd name="T84" fmla="*/ 170 w 364"/>
                <a:gd name="T85" fmla="*/ 173 h 248"/>
                <a:gd name="T86" fmla="*/ 149 w 364"/>
                <a:gd name="T87" fmla="*/ 214 h 248"/>
                <a:gd name="T88" fmla="*/ 146 w 364"/>
                <a:gd name="T89" fmla="*/ 119 h 248"/>
                <a:gd name="T90" fmla="*/ 183 w 364"/>
                <a:gd name="T91" fmla="*/ 8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 h="248">
                  <a:moveTo>
                    <a:pt x="352" y="114"/>
                  </a:moveTo>
                  <a:cubicBezTo>
                    <a:pt x="346" y="122"/>
                    <a:pt x="342" y="131"/>
                    <a:pt x="335" y="138"/>
                  </a:cubicBezTo>
                  <a:cubicBezTo>
                    <a:pt x="332" y="142"/>
                    <a:pt x="323" y="151"/>
                    <a:pt x="317" y="148"/>
                  </a:cubicBezTo>
                  <a:cubicBezTo>
                    <a:pt x="310" y="146"/>
                    <a:pt x="315" y="123"/>
                    <a:pt x="315" y="118"/>
                  </a:cubicBezTo>
                  <a:cubicBezTo>
                    <a:pt x="317" y="106"/>
                    <a:pt x="321" y="95"/>
                    <a:pt x="324" y="84"/>
                  </a:cubicBezTo>
                  <a:cubicBezTo>
                    <a:pt x="324" y="82"/>
                    <a:pt x="325" y="80"/>
                    <a:pt x="325" y="78"/>
                  </a:cubicBezTo>
                  <a:cubicBezTo>
                    <a:pt x="341" y="79"/>
                    <a:pt x="357" y="72"/>
                    <a:pt x="362" y="58"/>
                  </a:cubicBezTo>
                  <a:cubicBezTo>
                    <a:pt x="363" y="55"/>
                    <a:pt x="359" y="52"/>
                    <a:pt x="356" y="53"/>
                  </a:cubicBezTo>
                  <a:cubicBezTo>
                    <a:pt x="346" y="56"/>
                    <a:pt x="340" y="65"/>
                    <a:pt x="329" y="65"/>
                  </a:cubicBezTo>
                  <a:cubicBezTo>
                    <a:pt x="331" y="55"/>
                    <a:pt x="334" y="46"/>
                    <a:pt x="336" y="36"/>
                  </a:cubicBezTo>
                  <a:cubicBezTo>
                    <a:pt x="339" y="27"/>
                    <a:pt x="341" y="18"/>
                    <a:pt x="344" y="8"/>
                  </a:cubicBezTo>
                  <a:cubicBezTo>
                    <a:pt x="345" y="2"/>
                    <a:pt x="335" y="0"/>
                    <a:pt x="333" y="6"/>
                  </a:cubicBezTo>
                  <a:cubicBezTo>
                    <a:pt x="332" y="13"/>
                    <a:pt x="330" y="20"/>
                    <a:pt x="328" y="28"/>
                  </a:cubicBezTo>
                  <a:cubicBezTo>
                    <a:pt x="324" y="39"/>
                    <a:pt x="320" y="51"/>
                    <a:pt x="315" y="62"/>
                  </a:cubicBezTo>
                  <a:cubicBezTo>
                    <a:pt x="310" y="59"/>
                    <a:pt x="305" y="54"/>
                    <a:pt x="299" y="53"/>
                  </a:cubicBezTo>
                  <a:cubicBezTo>
                    <a:pt x="297" y="52"/>
                    <a:pt x="295" y="53"/>
                    <a:pt x="295" y="56"/>
                  </a:cubicBezTo>
                  <a:cubicBezTo>
                    <a:pt x="297" y="64"/>
                    <a:pt x="303" y="70"/>
                    <a:pt x="310" y="74"/>
                  </a:cubicBezTo>
                  <a:cubicBezTo>
                    <a:pt x="307" y="81"/>
                    <a:pt x="303" y="88"/>
                    <a:pt x="300" y="95"/>
                  </a:cubicBezTo>
                  <a:cubicBezTo>
                    <a:pt x="293" y="109"/>
                    <a:pt x="286" y="123"/>
                    <a:pt x="276" y="135"/>
                  </a:cubicBezTo>
                  <a:cubicBezTo>
                    <a:pt x="273" y="139"/>
                    <a:pt x="269" y="144"/>
                    <a:pt x="264" y="146"/>
                  </a:cubicBezTo>
                  <a:cubicBezTo>
                    <a:pt x="258" y="149"/>
                    <a:pt x="260" y="130"/>
                    <a:pt x="261" y="128"/>
                  </a:cubicBezTo>
                  <a:cubicBezTo>
                    <a:pt x="264" y="112"/>
                    <a:pt x="275" y="97"/>
                    <a:pt x="267" y="81"/>
                  </a:cubicBezTo>
                  <a:cubicBezTo>
                    <a:pt x="262" y="70"/>
                    <a:pt x="250" y="74"/>
                    <a:pt x="241" y="81"/>
                  </a:cubicBezTo>
                  <a:cubicBezTo>
                    <a:pt x="247" y="57"/>
                    <a:pt x="251" y="33"/>
                    <a:pt x="252" y="8"/>
                  </a:cubicBezTo>
                  <a:cubicBezTo>
                    <a:pt x="252" y="1"/>
                    <a:pt x="243" y="2"/>
                    <a:pt x="242" y="8"/>
                  </a:cubicBezTo>
                  <a:cubicBezTo>
                    <a:pt x="239" y="38"/>
                    <a:pt x="231" y="67"/>
                    <a:pt x="220" y="96"/>
                  </a:cubicBezTo>
                  <a:cubicBezTo>
                    <a:pt x="212" y="116"/>
                    <a:pt x="203" y="141"/>
                    <a:pt x="184" y="154"/>
                  </a:cubicBezTo>
                  <a:cubicBezTo>
                    <a:pt x="189" y="130"/>
                    <a:pt x="194" y="106"/>
                    <a:pt x="202" y="82"/>
                  </a:cubicBezTo>
                  <a:cubicBezTo>
                    <a:pt x="203" y="78"/>
                    <a:pt x="200" y="75"/>
                    <a:pt x="196" y="76"/>
                  </a:cubicBezTo>
                  <a:cubicBezTo>
                    <a:pt x="184" y="62"/>
                    <a:pt x="165" y="71"/>
                    <a:pt x="153" y="82"/>
                  </a:cubicBezTo>
                  <a:cubicBezTo>
                    <a:pt x="145" y="89"/>
                    <a:pt x="139" y="98"/>
                    <a:pt x="134" y="107"/>
                  </a:cubicBezTo>
                  <a:cubicBezTo>
                    <a:pt x="128" y="117"/>
                    <a:pt x="115" y="146"/>
                    <a:pt x="100" y="141"/>
                  </a:cubicBezTo>
                  <a:cubicBezTo>
                    <a:pt x="94" y="138"/>
                    <a:pt x="97" y="124"/>
                    <a:pt x="98" y="119"/>
                  </a:cubicBezTo>
                  <a:cubicBezTo>
                    <a:pt x="102" y="99"/>
                    <a:pt x="110" y="80"/>
                    <a:pt x="113" y="59"/>
                  </a:cubicBezTo>
                  <a:cubicBezTo>
                    <a:pt x="114" y="55"/>
                    <a:pt x="109" y="55"/>
                    <a:pt x="91" y="89"/>
                  </a:cubicBezTo>
                  <a:cubicBezTo>
                    <a:pt x="85" y="101"/>
                    <a:pt x="77" y="111"/>
                    <a:pt x="70" y="123"/>
                  </a:cubicBezTo>
                  <a:cubicBezTo>
                    <a:pt x="67" y="127"/>
                    <a:pt x="64" y="132"/>
                    <a:pt x="59" y="136"/>
                  </a:cubicBezTo>
                  <a:cubicBezTo>
                    <a:pt x="48" y="145"/>
                    <a:pt x="51" y="125"/>
                    <a:pt x="52" y="121"/>
                  </a:cubicBezTo>
                  <a:cubicBezTo>
                    <a:pt x="54" y="112"/>
                    <a:pt x="58" y="103"/>
                    <a:pt x="60" y="94"/>
                  </a:cubicBezTo>
                  <a:cubicBezTo>
                    <a:pt x="63" y="84"/>
                    <a:pt x="65" y="55"/>
                    <a:pt x="47" y="59"/>
                  </a:cubicBezTo>
                  <a:cubicBezTo>
                    <a:pt x="41" y="60"/>
                    <a:pt x="34" y="65"/>
                    <a:pt x="28" y="71"/>
                  </a:cubicBezTo>
                  <a:cubicBezTo>
                    <a:pt x="30" y="64"/>
                    <a:pt x="32" y="57"/>
                    <a:pt x="29" y="51"/>
                  </a:cubicBezTo>
                  <a:cubicBezTo>
                    <a:pt x="28" y="49"/>
                    <a:pt x="26" y="49"/>
                    <a:pt x="25" y="50"/>
                  </a:cubicBezTo>
                  <a:cubicBezTo>
                    <a:pt x="19" y="62"/>
                    <a:pt x="17" y="78"/>
                    <a:pt x="14" y="90"/>
                  </a:cubicBezTo>
                  <a:cubicBezTo>
                    <a:pt x="10" y="109"/>
                    <a:pt x="7" y="130"/>
                    <a:pt x="2" y="148"/>
                  </a:cubicBezTo>
                  <a:cubicBezTo>
                    <a:pt x="0" y="155"/>
                    <a:pt x="9" y="159"/>
                    <a:pt x="11" y="152"/>
                  </a:cubicBezTo>
                  <a:cubicBezTo>
                    <a:pt x="17" y="136"/>
                    <a:pt x="18" y="118"/>
                    <a:pt x="22" y="101"/>
                  </a:cubicBezTo>
                  <a:cubicBezTo>
                    <a:pt x="24" y="88"/>
                    <a:pt x="29" y="81"/>
                    <a:pt x="39" y="73"/>
                  </a:cubicBezTo>
                  <a:cubicBezTo>
                    <a:pt x="45" y="68"/>
                    <a:pt x="51" y="66"/>
                    <a:pt x="51" y="78"/>
                  </a:cubicBezTo>
                  <a:cubicBezTo>
                    <a:pt x="51" y="82"/>
                    <a:pt x="50" y="87"/>
                    <a:pt x="49" y="91"/>
                  </a:cubicBezTo>
                  <a:cubicBezTo>
                    <a:pt x="46" y="107"/>
                    <a:pt x="33" y="126"/>
                    <a:pt x="42" y="142"/>
                  </a:cubicBezTo>
                  <a:cubicBezTo>
                    <a:pt x="53" y="163"/>
                    <a:pt x="73" y="136"/>
                    <a:pt x="79" y="126"/>
                  </a:cubicBezTo>
                  <a:cubicBezTo>
                    <a:pt x="82" y="120"/>
                    <a:pt x="85" y="115"/>
                    <a:pt x="88" y="109"/>
                  </a:cubicBezTo>
                  <a:cubicBezTo>
                    <a:pt x="85" y="118"/>
                    <a:pt x="83" y="128"/>
                    <a:pt x="85" y="137"/>
                  </a:cubicBezTo>
                  <a:cubicBezTo>
                    <a:pt x="86" y="147"/>
                    <a:pt x="95" y="156"/>
                    <a:pt x="105" y="154"/>
                  </a:cubicBezTo>
                  <a:cubicBezTo>
                    <a:pt x="112" y="153"/>
                    <a:pt x="118" y="149"/>
                    <a:pt x="123" y="144"/>
                  </a:cubicBezTo>
                  <a:cubicBezTo>
                    <a:pt x="129" y="137"/>
                    <a:pt x="131" y="127"/>
                    <a:pt x="136" y="119"/>
                  </a:cubicBezTo>
                  <a:cubicBezTo>
                    <a:pt x="136" y="121"/>
                    <a:pt x="136" y="122"/>
                    <a:pt x="137" y="124"/>
                  </a:cubicBezTo>
                  <a:cubicBezTo>
                    <a:pt x="141" y="140"/>
                    <a:pt x="157" y="142"/>
                    <a:pt x="169" y="134"/>
                  </a:cubicBezTo>
                  <a:cubicBezTo>
                    <a:pt x="173" y="132"/>
                    <a:pt x="176" y="130"/>
                    <a:pt x="179" y="126"/>
                  </a:cubicBezTo>
                  <a:cubicBezTo>
                    <a:pt x="178" y="133"/>
                    <a:pt x="176" y="141"/>
                    <a:pt x="175" y="148"/>
                  </a:cubicBezTo>
                  <a:cubicBezTo>
                    <a:pt x="174" y="152"/>
                    <a:pt x="173" y="156"/>
                    <a:pt x="173" y="160"/>
                  </a:cubicBezTo>
                  <a:cubicBezTo>
                    <a:pt x="170" y="161"/>
                    <a:pt x="168" y="161"/>
                    <a:pt x="165" y="161"/>
                  </a:cubicBezTo>
                  <a:cubicBezTo>
                    <a:pt x="143" y="164"/>
                    <a:pt x="122" y="157"/>
                    <a:pt x="100" y="163"/>
                  </a:cubicBezTo>
                  <a:cubicBezTo>
                    <a:pt x="81" y="168"/>
                    <a:pt x="68" y="185"/>
                    <a:pt x="70" y="205"/>
                  </a:cubicBezTo>
                  <a:cubicBezTo>
                    <a:pt x="71" y="224"/>
                    <a:pt x="87" y="238"/>
                    <a:pt x="104" y="243"/>
                  </a:cubicBezTo>
                  <a:cubicBezTo>
                    <a:pt x="124" y="248"/>
                    <a:pt x="143" y="235"/>
                    <a:pt x="157" y="222"/>
                  </a:cubicBezTo>
                  <a:cubicBezTo>
                    <a:pt x="171" y="207"/>
                    <a:pt x="177" y="189"/>
                    <a:pt x="181" y="170"/>
                  </a:cubicBezTo>
                  <a:cubicBezTo>
                    <a:pt x="194" y="164"/>
                    <a:pt x="203" y="153"/>
                    <a:pt x="210" y="140"/>
                  </a:cubicBezTo>
                  <a:cubicBezTo>
                    <a:pt x="215" y="132"/>
                    <a:pt x="219" y="124"/>
                    <a:pt x="223" y="116"/>
                  </a:cubicBezTo>
                  <a:cubicBezTo>
                    <a:pt x="220" y="130"/>
                    <a:pt x="216" y="144"/>
                    <a:pt x="212" y="158"/>
                  </a:cubicBezTo>
                  <a:cubicBezTo>
                    <a:pt x="210" y="165"/>
                    <a:pt x="221" y="168"/>
                    <a:pt x="223" y="160"/>
                  </a:cubicBezTo>
                  <a:cubicBezTo>
                    <a:pt x="230" y="139"/>
                    <a:pt x="233" y="116"/>
                    <a:pt x="238" y="94"/>
                  </a:cubicBezTo>
                  <a:cubicBezTo>
                    <a:pt x="244" y="89"/>
                    <a:pt x="256" y="79"/>
                    <a:pt x="260" y="88"/>
                  </a:cubicBezTo>
                  <a:cubicBezTo>
                    <a:pt x="264" y="97"/>
                    <a:pt x="254" y="113"/>
                    <a:pt x="251" y="121"/>
                  </a:cubicBezTo>
                  <a:cubicBezTo>
                    <a:pt x="248" y="133"/>
                    <a:pt x="247" y="161"/>
                    <a:pt x="265" y="157"/>
                  </a:cubicBezTo>
                  <a:cubicBezTo>
                    <a:pt x="285" y="153"/>
                    <a:pt x="298" y="124"/>
                    <a:pt x="306" y="106"/>
                  </a:cubicBezTo>
                  <a:cubicBezTo>
                    <a:pt x="304" y="117"/>
                    <a:pt x="302" y="127"/>
                    <a:pt x="302" y="138"/>
                  </a:cubicBezTo>
                  <a:cubicBezTo>
                    <a:pt x="303" y="150"/>
                    <a:pt x="308" y="162"/>
                    <a:pt x="322" y="160"/>
                  </a:cubicBezTo>
                  <a:cubicBezTo>
                    <a:pt x="340" y="158"/>
                    <a:pt x="354" y="136"/>
                    <a:pt x="361" y="120"/>
                  </a:cubicBezTo>
                  <a:cubicBezTo>
                    <a:pt x="364" y="114"/>
                    <a:pt x="355" y="108"/>
                    <a:pt x="352" y="114"/>
                  </a:cubicBezTo>
                  <a:close/>
                  <a:moveTo>
                    <a:pt x="149" y="214"/>
                  </a:moveTo>
                  <a:cubicBezTo>
                    <a:pt x="135" y="230"/>
                    <a:pt x="111" y="239"/>
                    <a:pt x="93" y="224"/>
                  </a:cubicBezTo>
                  <a:cubicBezTo>
                    <a:pt x="83" y="217"/>
                    <a:pt x="79" y="205"/>
                    <a:pt x="82" y="193"/>
                  </a:cubicBezTo>
                  <a:cubicBezTo>
                    <a:pt x="84" y="181"/>
                    <a:pt x="97" y="176"/>
                    <a:pt x="107" y="173"/>
                  </a:cubicBezTo>
                  <a:cubicBezTo>
                    <a:pt x="127" y="168"/>
                    <a:pt x="149" y="175"/>
                    <a:pt x="170" y="173"/>
                  </a:cubicBezTo>
                  <a:cubicBezTo>
                    <a:pt x="170" y="173"/>
                    <a:pt x="170" y="173"/>
                    <a:pt x="170" y="173"/>
                  </a:cubicBezTo>
                  <a:cubicBezTo>
                    <a:pt x="166" y="188"/>
                    <a:pt x="160" y="202"/>
                    <a:pt x="149" y="214"/>
                  </a:cubicBezTo>
                  <a:close/>
                  <a:moveTo>
                    <a:pt x="177" y="112"/>
                  </a:moveTo>
                  <a:cubicBezTo>
                    <a:pt x="171" y="121"/>
                    <a:pt x="149" y="140"/>
                    <a:pt x="146" y="119"/>
                  </a:cubicBezTo>
                  <a:cubicBezTo>
                    <a:pt x="145" y="110"/>
                    <a:pt x="152" y="99"/>
                    <a:pt x="158" y="92"/>
                  </a:cubicBezTo>
                  <a:cubicBezTo>
                    <a:pt x="164" y="85"/>
                    <a:pt x="174" y="81"/>
                    <a:pt x="183" y="82"/>
                  </a:cubicBezTo>
                  <a:cubicBezTo>
                    <a:pt x="197" y="85"/>
                    <a:pt x="180" y="107"/>
                    <a:pt x="177" y="1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7"/>
            <p:cNvSpPr/>
            <p:nvPr/>
          </p:nvSpPr>
          <p:spPr bwMode="auto">
            <a:xfrm>
              <a:off x="4783" y="1995"/>
              <a:ext cx="38" cy="34"/>
            </a:xfrm>
            <a:custGeom>
              <a:avLst/>
              <a:gdLst>
                <a:gd name="T0" fmla="*/ 18 w 31"/>
                <a:gd name="T1" fmla="*/ 2 h 28"/>
                <a:gd name="T2" fmla="*/ 12 w 31"/>
                <a:gd name="T3" fmla="*/ 24 h 28"/>
                <a:gd name="T4" fmla="*/ 18 w 31"/>
                <a:gd name="T5" fmla="*/ 2 h 28"/>
              </a:gdLst>
              <a:ahLst/>
              <a:cxnLst>
                <a:cxn ang="0">
                  <a:pos x="T0" y="T1"/>
                </a:cxn>
                <a:cxn ang="0">
                  <a:pos x="T2" y="T3"/>
                </a:cxn>
                <a:cxn ang="0">
                  <a:pos x="T4" y="T5"/>
                </a:cxn>
              </a:cxnLst>
              <a:rect l="0" t="0" r="r" b="b"/>
              <a:pathLst>
                <a:path w="31" h="28">
                  <a:moveTo>
                    <a:pt x="18" y="2"/>
                  </a:moveTo>
                  <a:cubicBezTo>
                    <a:pt x="6" y="0"/>
                    <a:pt x="0" y="21"/>
                    <a:pt x="12" y="24"/>
                  </a:cubicBezTo>
                  <a:cubicBezTo>
                    <a:pt x="27" y="28"/>
                    <a:pt x="31" y="4"/>
                    <a:pt x="18"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
            <p:cNvSpPr>
              <a:spLocks noEditPoints="1"/>
            </p:cNvSpPr>
            <p:nvPr/>
          </p:nvSpPr>
          <p:spPr bwMode="auto">
            <a:xfrm>
              <a:off x="4612" y="1650"/>
              <a:ext cx="177" cy="176"/>
            </a:xfrm>
            <a:custGeom>
              <a:avLst/>
              <a:gdLst>
                <a:gd name="T0" fmla="*/ 141 w 145"/>
                <a:gd name="T1" fmla="*/ 91 h 145"/>
                <a:gd name="T2" fmla="*/ 122 w 145"/>
                <a:gd name="T3" fmla="*/ 87 h 145"/>
                <a:gd name="T4" fmla="*/ 117 w 145"/>
                <a:gd name="T5" fmla="*/ 95 h 145"/>
                <a:gd name="T6" fmla="*/ 110 w 145"/>
                <a:gd name="T7" fmla="*/ 102 h 145"/>
                <a:gd name="T8" fmla="*/ 105 w 145"/>
                <a:gd name="T9" fmla="*/ 84 h 145"/>
                <a:gd name="T10" fmla="*/ 106 w 145"/>
                <a:gd name="T11" fmla="*/ 64 h 145"/>
                <a:gd name="T12" fmla="*/ 101 w 145"/>
                <a:gd name="T13" fmla="*/ 31 h 145"/>
                <a:gd name="T14" fmla="*/ 55 w 145"/>
                <a:gd name="T15" fmla="*/ 4 h 145"/>
                <a:gd name="T16" fmla="*/ 28 w 145"/>
                <a:gd name="T17" fmla="*/ 49 h 145"/>
                <a:gd name="T18" fmla="*/ 48 w 145"/>
                <a:gd name="T19" fmla="*/ 56 h 145"/>
                <a:gd name="T20" fmla="*/ 57 w 145"/>
                <a:gd name="T21" fmla="*/ 44 h 145"/>
                <a:gd name="T22" fmla="*/ 60 w 145"/>
                <a:gd name="T23" fmla="*/ 36 h 145"/>
                <a:gd name="T24" fmla="*/ 81 w 145"/>
                <a:gd name="T25" fmla="*/ 56 h 145"/>
                <a:gd name="T26" fmla="*/ 74 w 145"/>
                <a:gd name="T27" fmla="*/ 63 h 145"/>
                <a:gd name="T28" fmla="*/ 47 w 145"/>
                <a:gd name="T29" fmla="*/ 69 h 145"/>
                <a:gd name="T30" fmla="*/ 21 w 145"/>
                <a:gd name="T31" fmla="*/ 81 h 145"/>
                <a:gd name="T32" fmla="*/ 14 w 145"/>
                <a:gd name="T33" fmla="*/ 130 h 145"/>
                <a:gd name="T34" fmla="*/ 66 w 145"/>
                <a:gd name="T35" fmla="*/ 137 h 145"/>
                <a:gd name="T36" fmla="*/ 79 w 145"/>
                <a:gd name="T37" fmla="*/ 129 h 145"/>
                <a:gd name="T38" fmla="*/ 89 w 145"/>
                <a:gd name="T39" fmla="*/ 118 h 145"/>
                <a:gd name="T40" fmla="*/ 94 w 145"/>
                <a:gd name="T41" fmla="*/ 125 h 145"/>
                <a:gd name="T42" fmla="*/ 118 w 145"/>
                <a:gd name="T43" fmla="*/ 132 h 145"/>
                <a:gd name="T44" fmla="*/ 140 w 145"/>
                <a:gd name="T45" fmla="*/ 114 h 145"/>
                <a:gd name="T46" fmla="*/ 141 w 145"/>
                <a:gd name="T47" fmla="*/ 91 h 145"/>
                <a:gd name="T48" fmla="*/ 76 w 145"/>
                <a:gd name="T49" fmla="*/ 80 h 145"/>
                <a:gd name="T50" fmla="*/ 53 w 145"/>
                <a:gd name="T51" fmla="*/ 117 h 145"/>
                <a:gd name="T52" fmla="*/ 39 w 145"/>
                <a:gd name="T53" fmla="*/ 114 h 145"/>
                <a:gd name="T54" fmla="*/ 58 w 145"/>
                <a:gd name="T55" fmla="*/ 90 h 145"/>
                <a:gd name="T56" fmla="*/ 76 w 145"/>
                <a:gd name="T5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5" h="145">
                  <a:moveTo>
                    <a:pt x="141" y="91"/>
                  </a:moveTo>
                  <a:cubicBezTo>
                    <a:pt x="137" y="83"/>
                    <a:pt x="128" y="82"/>
                    <a:pt x="122" y="87"/>
                  </a:cubicBezTo>
                  <a:cubicBezTo>
                    <a:pt x="119" y="89"/>
                    <a:pt x="118" y="92"/>
                    <a:pt x="117" y="95"/>
                  </a:cubicBezTo>
                  <a:cubicBezTo>
                    <a:pt x="116" y="99"/>
                    <a:pt x="116" y="106"/>
                    <a:pt x="110" y="102"/>
                  </a:cubicBezTo>
                  <a:cubicBezTo>
                    <a:pt x="106" y="99"/>
                    <a:pt x="105" y="88"/>
                    <a:pt x="105" y="84"/>
                  </a:cubicBezTo>
                  <a:cubicBezTo>
                    <a:pt x="105" y="77"/>
                    <a:pt x="106" y="70"/>
                    <a:pt x="106" y="64"/>
                  </a:cubicBezTo>
                  <a:cubicBezTo>
                    <a:pt x="106" y="53"/>
                    <a:pt x="105" y="42"/>
                    <a:pt x="101" y="31"/>
                  </a:cubicBezTo>
                  <a:cubicBezTo>
                    <a:pt x="93" y="12"/>
                    <a:pt x="75" y="0"/>
                    <a:pt x="55" y="4"/>
                  </a:cubicBezTo>
                  <a:cubicBezTo>
                    <a:pt x="36" y="8"/>
                    <a:pt x="18" y="29"/>
                    <a:pt x="28" y="49"/>
                  </a:cubicBezTo>
                  <a:cubicBezTo>
                    <a:pt x="32" y="56"/>
                    <a:pt x="41" y="61"/>
                    <a:pt x="48" y="56"/>
                  </a:cubicBezTo>
                  <a:cubicBezTo>
                    <a:pt x="52" y="54"/>
                    <a:pt x="55" y="49"/>
                    <a:pt x="57" y="44"/>
                  </a:cubicBezTo>
                  <a:cubicBezTo>
                    <a:pt x="57" y="41"/>
                    <a:pt x="57" y="37"/>
                    <a:pt x="60" y="36"/>
                  </a:cubicBezTo>
                  <a:cubicBezTo>
                    <a:pt x="70" y="32"/>
                    <a:pt x="84" y="46"/>
                    <a:pt x="81" y="56"/>
                  </a:cubicBezTo>
                  <a:cubicBezTo>
                    <a:pt x="80" y="59"/>
                    <a:pt x="77" y="62"/>
                    <a:pt x="74" y="63"/>
                  </a:cubicBezTo>
                  <a:cubicBezTo>
                    <a:pt x="65" y="66"/>
                    <a:pt x="56" y="67"/>
                    <a:pt x="47" y="69"/>
                  </a:cubicBezTo>
                  <a:cubicBezTo>
                    <a:pt x="37" y="71"/>
                    <a:pt x="28" y="75"/>
                    <a:pt x="21" y="81"/>
                  </a:cubicBezTo>
                  <a:cubicBezTo>
                    <a:pt x="6" y="93"/>
                    <a:pt x="0" y="115"/>
                    <a:pt x="14" y="130"/>
                  </a:cubicBezTo>
                  <a:cubicBezTo>
                    <a:pt x="27" y="145"/>
                    <a:pt x="49" y="144"/>
                    <a:pt x="66" y="137"/>
                  </a:cubicBezTo>
                  <a:cubicBezTo>
                    <a:pt x="71" y="135"/>
                    <a:pt x="75" y="132"/>
                    <a:pt x="79" y="129"/>
                  </a:cubicBezTo>
                  <a:cubicBezTo>
                    <a:pt x="80" y="128"/>
                    <a:pt x="90" y="119"/>
                    <a:pt x="89" y="118"/>
                  </a:cubicBezTo>
                  <a:cubicBezTo>
                    <a:pt x="90" y="121"/>
                    <a:pt x="92" y="123"/>
                    <a:pt x="94" y="125"/>
                  </a:cubicBezTo>
                  <a:cubicBezTo>
                    <a:pt x="100" y="132"/>
                    <a:pt x="110" y="134"/>
                    <a:pt x="118" y="132"/>
                  </a:cubicBezTo>
                  <a:cubicBezTo>
                    <a:pt x="128" y="130"/>
                    <a:pt x="136" y="123"/>
                    <a:pt x="140" y="114"/>
                  </a:cubicBezTo>
                  <a:cubicBezTo>
                    <a:pt x="143" y="107"/>
                    <a:pt x="145" y="98"/>
                    <a:pt x="141" y="91"/>
                  </a:cubicBezTo>
                  <a:close/>
                  <a:moveTo>
                    <a:pt x="76" y="80"/>
                  </a:moveTo>
                  <a:cubicBezTo>
                    <a:pt x="74" y="95"/>
                    <a:pt x="67" y="111"/>
                    <a:pt x="53" y="117"/>
                  </a:cubicBezTo>
                  <a:cubicBezTo>
                    <a:pt x="48" y="119"/>
                    <a:pt x="41" y="120"/>
                    <a:pt x="39" y="114"/>
                  </a:cubicBezTo>
                  <a:cubicBezTo>
                    <a:pt x="34" y="101"/>
                    <a:pt x="50" y="94"/>
                    <a:pt x="58" y="90"/>
                  </a:cubicBezTo>
                  <a:cubicBezTo>
                    <a:pt x="64" y="87"/>
                    <a:pt x="70" y="84"/>
                    <a:pt x="76" y="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9"/>
            <p:cNvSpPr>
              <a:spLocks noEditPoints="1"/>
            </p:cNvSpPr>
            <p:nvPr/>
          </p:nvSpPr>
          <p:spPr bwMode="auto">
            <a:xfrm>
              <a:off x="4162" y="1595"/>
              <a:ext cx="128" cy="234"/>
            </a:xfrm>
            <a:custGeom>
              <a:avLst/>
              <a:gdLst>
                <a:gd name="T0" fmla="*/ 103 w 105"/>
                <a:gd name="T1" fmla="*/ 49 h 192"/>
                <a:gd name="T2" fmla="*/ 82 w 105"/>
                <a:gd name="T3" fmla="*/ 10 h 192"/>
                <a:gd name="T4" fmla="*/ 44 w 105"/>
                <a:gd name="T5" fmla="*/ 6 h 192"/>
                <a:gd name="T6" fmla="*/ 9 w 105"/>
                <a:gd name="T7" fmla="*/ 84 h 192"/>
                <a:gd name="T8" fmla="*/ 14 w 105"/>
                <a:gd name="T9" fmla="*/ 171 h 192"/>
                <a:gd name="T10" fmla="*/ 50 w 105"/>
                <a:gd name="T11" fmla="*/ 191 h 192"/>
                <a:gd name="T12" fmla="*/ 87 w 105"/>
                <a:gd name="T13" fmla="*/ 159 h 192"/>
                <a:gd name="T14" fmla="*/ 102 w 105"/>
                <a:gd name="T15" fmla="*/ 96 h 192"/>
                <a:gd name="T16" fmla="*/ 103 w 105"/>
                <a:gd name="T17" fmla="*/ 49 h 192"/>
                <a:gd name="T18" fmla="*/ 54 w 105"/>
                <a:gd name="T19" fmla="*/ 85 h 192"/>
                <a:gd name="T20" fmla="*/ 61 w 105"/>
                <a:gd name="T21" fmla="*/ 87 h 192"/>
                <a:gd name="T22" fmla="*/ 55 w 105"/>
                <a:gd name="T23" fmla="*/ 104 h 192"/>
                <a:gd name="T24" fmla="*/ 48 w 105"/>
                <a:gd name="T25" fmla="*/ 94 h 192"/>
                <a:gd name="T26" fmla="*/ 54 w 105"/>
                <a:gd name="T27" fmla="*/ 8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192">
                  <a:moveTo>
                    <a:pt x="103" y="49"/>
                  </a:moveTo>
                  <a:cubicBezTo>
                    <a:pt x="101" y="34"/>
                    <a:pt x="95" y="20"/>
                    <a:pt x="82" y="10"/>
                  </a:cubicBezTo>
                  <a:cubicBezTo>
                    <a:pt x="73" y="3"/>
                    <a:pt x="55" y="0"/>
                    <a:pt x="44" y="6"/>
                  </a:cubicBezTo>
                  <a:cubicBezTo>
                    <a:pt x="19" y="21"/>
                    <a:pt x="11" y="57"/>
                    <a:pt x="9" y="84"/>
                  </a:cubicBezTo>
                  <a:cubicBezTo>
                    <a:pt x="6" y="112"/>
                    <a:pt x="0" y="145"/>
                    <a:pt x="14" y="171"/>
                  </a:cubicBezTo>
                  <a:cubicBezTo>
                    <a:pt x="21" y="184"/>
                    <a:pt x="36" y="192"/>
                    <a:pt x="50" y="191"/>
                  </a:cubicBezTo>
                  <a:cubicBezTo>
                    <a:pt x="68" y="190"/>
                    <a:pt x="81" y="175"/>
                    <a:pt x="87" y="159"/>
                  </a:cubicBezTo>
                  <a:cubicBezTo>
                    <a:pt x="94" y="139"/>
                    <a:pt x="99" y="117"/>
                    <a:pt x="102" y="96"/>
                  </a:cubicBezTo>
                  <a:cubicBezTo>
                    <a:pt x="104" y="81"/>
                    <a:pt x="105" y="65"/>
                    <a:pt x="103" y="49"/>
                  </a:cubicBezTo>
                  <a:close/>
                  <a:moveTo>
                    <a:pt x="54" y="85"/>
                  </a:moveTo>
                  <a:cubicBezTo>
                    <a:pt x="56" y="83"/>
                    <a:pt x="59" y="83"/>
                    <a:pt x="61" y="87"/>
                  </a:cubicBezTo>
                  <a:cubicBezTo>
                    <a:pt x="64" y="92"/>
                    <a:pt x="61" y="103"/>
                    <a:pt x="55" y="104"/>
                  </a:cubicBezTo>
                  <a:cubicBezTo>
                    <a:pt x="49" y="106"/>
                    <a:pt x="47" y="98"/>
                    <a:pt x="48" y="94"/>
                  </a:cubicBezTo>
                  <a:cubicBezTo>
                    <a:pt x="49" y="91"/>
                    <a:pt x="51" y="87"/>
                    <a:pt x="54" y="8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
            <p:cNvSpPr/>
            <p:nvPr/>
          </p:nvSpPr>
          <p:spPr bwMode="auto">
            <a:xfrm>
              <a:off x="4286" y="1671"/>
              <a:ext cx="181" cy="161"/>
            </a:xfrm>
            <a:custGeom>
              <a:avLst/>
              <a:gdLst>
                <a:gd name="T0" fmla="*/ 137 w 148"/>
                <a:gd name="T1" fmla="*/ 70 h 133"/>
                <a:gd name="T2" fmla="*/ 117 w 148"/>
                <a:gd name="T3" fmla="*/ 68 h 133"/>
                <a:gd name="T4" fmla="*/ 112 w 148"/>
                <a:gd name="T5" fmla="*/ 77 h 133"/>
                <a:gd name="T6" fmla="*/ 120 w 148"/>
                <a:gd name="T7" fmla="*/ 81 h 133"/>
                <a:gd name="T8" fmla="*/ 122 w 148"/>
                <a:gd name="T9" fmla="*/ 91 h 133"/>
                <a:gd name="T10" fmla="*/ 101 w 148"/>
                <a:gd name="T11" fmla="*/ 101 h 133"/>
                <a:gd name="T12" fmla="*/ 98 w 148"/>
                <a:gd name="T13" fmla="*/ 81 h 133"/>
                <a:gd name="T14" fmla="*/ 107 w 148"/>
                <a:gd name="T15" fmla="*/ 47 h 133"/>
                <a:gd name="T16" fmla="*/ 106 w 148"/>
                <a:gd name="T17" fmla="*/ 17 h 133"/>
                <a:gd name="T18" fmla="*/ 87 w 148"/>
                <a:gd name="T19" fmla="*/ 3 h 133"/>
                <a:gd name="T20" fmla="*/ 60 w 148"/>
                <a:gd name="T21" fmla="*/ 2 h 133"/>
                <a:gd name="T22" fmla="*/ 29 w 148"/>
                <a:gd name="T23" fmla="*/ 38 h 133"/>
                <a:gd name="T24" fmla="*/ 14 w 148"/>
                <a:gd name="T25" fmla="*/ 80 h 133"/>
                <a:gd name="T26" fmla="*/ 6 w 148"/>
                <a:gd name="T27" fmla="*/ 104 h 133"/>
                <a:gd name="T28" fmla="*/ 3 w 148"/>
                <a:gd name="T29" fmla="*/ 126 h 133"/>
                <a:gd name="T30" fmla="*/ 19 w 148"/>
                <a:gd name="T31" fmla="*/ 122 h 133"/>
                <a:gd name="T32" fmla="*/ 46 w 148"/>
                <a:gd name="T33" fmla="*/ 57 h 133"/>
                <a:gd name="T34" fmla="*/ 81 w 148"/>
                <a:gd name="T35" fmla="*/ 46 h 133"/>
                <a:gd name="T36" fmla="*/ 77 w 148"/>
                <a:gd name="T37" fmla="*/ 64 h 133"/>
                <a:gd name="T38" fmla="*/ 77 w 148"/>
                <a:gd name="T39" fmla="*/ 119 h 133"/>
                <a:gd name="T40" fmla="*/ 105 w 148"/>
                <a:gd name="T41" fmla="*/ 124 h 133"/>
                <a:gd name="T42" fmla="*/ 135 w 148"/>
                <a:gd name="T43" fmla="*/ 103 h 133"/>
                <a:gd name="T44" fmla="*/ 137 w 148"/>
                <a:gd name="T45" fmla="*/ 7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8" h="133">
                  <a:moveTo>
                    <a:pt x="137" y="70"/>
                  </a:moveTo>
                  <a:cubicBezTo>
                    <a:pt x="132" y="65"/>
                    <a:pt x="123" y="65"/>
                    <a:pt x="117" y="68"/>
                  </a:cubicBezTo>
                  <a:cubicBezTo>
                    <a:pt x="114" y="70"/>
                    <a:pt x="112" y="73"/>
                    <a:pt x="112" y="77"/>
                  </a:cubicBezTo>
                  <a:cubicBezTo>
                    <a:pt x="113" y="83"/>
                    <a:pt x="117" y="80"/>
                    <a:pt x="120" y="81"/>
                  </a:cubicBezTo>
                  <a:cubicBezTo>
                    <a:pt x="125" y="82"/>
                    <a:pt x="123" y="88"/>
                    <a:pt x="122" y="91"/>
                  </a:cubicBezTo>
                  <a:cubicBezTo>
                    <a:pt x="120" y="98"/>
                    <a:pt x="107" y="103"/>
                    <a:pt x="101" y="101"/>
                  </a:cubicBezTo>
                  <a:cubicBezTo>
                    <a:pt x="94" y="97"/>
                    <a:pt x="97" y="87"/>
                    <a:pt x="98" y="81"/>
                  </a:cubicBezTo>
                  <a:cubicBezTo>
                    <a:pt x="100" y="69"/>
                    <a:pt x="103" y="58"/>
                    <a:pt x="107" y="47"/>
                  </a:cubicBezTo>
                  <a:cubicBezTo>
                    <a:pt x="111" y="37"/>
                    <a:pt x="111" y="26"/>
                    <a:pt x="106" y="17"/>
                  </a:cubicBezTo>
                  <a:cubicBezTo>
                    <a:pt x="102" y="9"/>
                    <a:pt x="95" y="5"/>
                    <a:pt x="87" y="3"/>
                  </a:cubicBezTo>
                  <a:cubicBezTo>
                    <a:pt x="78" y="0"/>
                    <a:pt x="69" y="0"/>
                    <a:pt x="60" y="2"/>
                  </a:cubicBezTo>
                  <a:cubicBezTo>
                    <a:pt x="43" y="7"/>
                    <a:pt x="35" y="23"/>
                    <a:pt x="29" y="38"/>
                  </a:cubicBezTo>
                  <a:cubicBezTo>
                    <a:pt x="24" y="52"/>
                    <a:pt x="19" y="66"/>
                    <a:pt x="14" y="80"/>
                  </a:cubicBezTo>
                  <a:cubicBezTo>
                    <a:pt x="10" y="88"/>
                    <a:pt x="7" y="95"/>
                    <a:pt x="6" y="104"/>
                  </a:cubicBezTo>
                  <a:cubicBezTo>
                    <a:pt x="4" y="109"/>
                    <a:pt x="0" y="121"/>
                    <a:pt x="3" y="126"/>
                  </a:cubicBezTo>
                  <a:cubicBezTo>
                    <a:pt x="6" y="133"/>
                    <a:pt x="16" y="127"/>
                    <a:pt x="19" y="122"/>
                  </a:cubicBezTo>
                  <a:cubicBezTo>
                    <a:pt x="32" y="101"/>
                    <a:pt x="36" y="77"/>
                    <a:pt x="46" y="57"/>
                  </a:cubicBezTo>
                  <a:cubicBezTo>
                    <a:pt x="51" y="47"/>
                    <a:pt x="74" y="25"/>
                    <a:pt x="81" y="46"/>
                  </a:cubicBezTo>
                  <a:cubicBezTo>
                    <a:pt x="83" y="52"/>
                    <a:pt x="79" y="58"/>
                    <a:pt x="77" y="64"/>
                  </a:cubicBezTo>
                  <a:cubicBezTo>
                    <a:pt x="72" y="77"/>
                    <a:pt x="61" y="109"/>
                    <a:pt x="77" y="119"/>
                  </a:cubicBezTo>
                  <a:cubicBezTo>
                    <a:pt x="82" y="127"/>
                    <a:pt x="97" y="126"/>
                    <a:pt x="105" y="124"/>
                  </a:cubicBezTo>
                  <a:cubicBezTo>
                    <a:pt x="117" y="121"/>
                    <a:pt x="127" y="114"/>
                    <a:pt x="135" y="103"/>
                  </a:cubicBezTo>
                  <a:cubicBezTo>
                    <a:pt x="142" y="93"/>
                    <a:pt x="148" y="79"/>
                    <a:pt x="137" y="7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1"/>
            <p:cNvSpPr/>
            <p:nvPr/>
          </p:nvSpPr>
          <p:spPr bwMode="auto">
            <a:xfrm>
              <a:off x="4800" y="1665"/>
              <a:ext cx="180" cy="162"/>
            </a:xfrm>
            <a:custGeom>
              <a:avLst/>
              <a:gdLst>
                <a:gd name="T0" fmla="*/ 137 w 147"/>
                <a:gd name="T1" fmla="*/ 70 h 134"/>
                <a:gd name="T2" fmla="*/ 117 w 147"/>
                <a:gd name="T3" fmla="*/ 68 h 134"/>
                <a:gd name="T4" fmla="*/ 112 w 147"/>
                <a:gd name="T5" fmla="*/ 77 h 134"/>
                <a:gd name="T6" fmla="*/ 119 w 147"/>
                <a:gd name="T7" fmla="*/ 82 h 134"/>
                <a:gd name="T8" fmla="*/ 121 w 147"/>
                <a:gd name="T9" fmla="*/ 92 h 134"/>
                <a:gd name="T10" fmla="*/ 100 w 147"/>
                <a:gd name="T11" fmla="*/ 101 h 134"/>
                <a:gd name="T12" fmla="*/ 97 w 147"/>
                <a:gd name="T13" fmla="*/ 82 h 134"/>
                <a:gd name="T14" fmla="*/ 107 w 147"/>
                <a:gd name="T15" fmla="*/ 47 h 134"/>
                <a:gd name="T16" fmla="*/ 106 w 147"/>
                <a:gd name="T17" fmla="*/ 18 h 134"/>
                <a:gd name="T18" fmla="*/ 86 w 147"/>
                <a:gd name="T19" fmla="*/ 3 h 134"/>
                <a:gd name="T20" fmla="*/ 59 w 147"/>
                <a:gd name="T21" fmla="*/ 3 h 134"/>
                <a:gd name="T22" fmla="*/ 28 w 147"/>
                <a:gd name="T23" fmla="*/ 39 h 134"/>
                <a:gd name="T24" fmla="*/ 13 w 147"/>
                <a:gd name="T25" fmla="*/ 81 h 134"/>
                <a:gd name="T26" fmla="*/ 5 w 147"/>
                <a:gd name="T27" fmla="*/ 104 h 134"/>
                <a:gd name="T28" fmla="*/ 2 w 147"/>
                <a:gd name="T29" fmla="*/ 127 h 134"/>
                <a:gd name="T30" fmla="*/ 18 w 147"/>
                <a:gd name="T31" fmla="*/ 123 h 134"/>
                <a:gd name="T32" fmla="*/ 45 w 147"/>
                <a:gd name="T33" fmla="*/ 58 h 134"/>
                <a:gd name="T34" fmla="*/ 80 w 147"/>
                <a:gd name="T35" fmla="*/ 46 h 134"/>
                <a:gd name="T36" fmla="*/ 76 w 147"/>
                <a:gd name="T37" fmla="*/ 65 h 134"/>
                <a:gd name="T38" fmla="*/ 76 w 147"/>
                <a:gd name="T39" fmla="*/ 120 h 134"/>
                <a:gd name="T40" fmla="*/ 104 w 147"/>
                <a:gd name="T41" fmla="*/ 125 h 134"/>
                <a:gd name="T42" fmla="*/ 134 w 147"/>
                <a:gd name="T43" fmla="*/ 104 h 134"/>
                <a:gd name="T44" fmla="*/ 137 w 147"/>
                <a:gd name="T45" fmla="*/ 7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34">
                  <a:moveTo>
                    <a:pt x="137" y="70"/>
                  </a:moveTo>
                  <a:cubicBezTo>
                    <a:pt x="132" y="66"/>
                    <a:pt x="122" y="65"/>
                    <a:pt x="117" y="68"/>
                  </a:cubicBezTo>
                  <a:cubicBezTo>
                    <a:pt x="113" y="70"/>
                    <a:pt x="111" y="74"/>
                    <a:pt x="112" y="77"/>
                  </a:cubicBezTo>
                  <a:cubicBezTo>
                    <a:pt x="112" y="83"/>
                    <a:pt x="116" y="80"/>
                    <a:pt x="119" y="82"/>
                  </a:cubicBezTo>
                  <a:cubicBezTo>
                    <a:pt x="124" y="83"/>
                    <a:pt x="122" y="88"/>
                    <a:pt x="121" y="92"/>
                  </a:cubicBezTo>
                  <a:cubicBezTo>
                    <a:pt x="119" y="99"/>
                    <a:pt x="106" y="104"/>
                    <a:pt x="100" y="101"/>
                  </a:cubicBezTo>
                  <a:cubicBezTo>
                    <a:pt x="94" y="98"/>
                    <a:pt x="96" y="88"/>
                    <a:pt x="97" y="82"/>
                  </a:cubicBezTo>
                  <a:cubicBezTo>
                    <a:pt x="99" y="70"/>
                    <a:pt x="103" y="59"/>
                    <a:pt x="107" y="47"/>
                  </a:cubicBezTo>
                  <a:cubicBezTo>
                    <a:pt x="110" y="38"/>
                    <a:pt x="110" y="27"/>
                    <a:pt x="106" y="18"/>
                  </a:cubicBezTo>
                  <a:cubicBezTo>
                    <a:pt x="102" y="10"/>
                    <a:pt x="94" y="6"/>
                    <a:pt x="86" y="3"/>
                  </a:cubicBezTo>
                  <a:cubicBezTo>
                    <a:pt x="78" y="0"/>
                    <a:pt x="68" y="1"/>
                    <a:pt x="59" y="3"/>
                  </a:cubicBezTo>
                  <a:cubicBezTo>
                    <a:pt x="43" y="7"/>
                    <a:pt x="34" y="23"/>
                    <a:pt x="28" y="39"/>
                  </a:cubicBezTo>
                  <a:cubicBezTo>
                    <a:pt x="23" y="53"/>
                    <a:pt x="19" y="67"/>
                    <a:pt x="13" y="81"/>
                  </a:cubicBezTo>
                  <a:cubicBezTo>
                    <a:pt x="10" y="89"/>
                    <a:pt x="7" y="96"/>
                    <a:pt x="5" y="104"/>
                  </a:cubicBezTo>
                  <a:cubicBezTo>
                    <a:pt x="4" y="110"/>
                    <a:pt x="0" y="122"/>
                    <a:pt x="2" y="127"/>
                  </a:cubicBezTo>
                  <a:cubicBezTo>
                    <a:pt x="6" y="134"/>
                    <a:pt x="15" y="128"/>
                    <a:pt x="18" y="123"/>
                  </a:cubicBezTo>
                  <a:cubicBezTo>
                    <a:pt x="31" y="102"/>
                    <a:pt x="35" y="78"/>
                    <a:pt x="45" y="58"/>
                  </a:cubicBezTo>
                  <a:cubicBezTo>
                    <a:pt x="50" y="48"/>
                    <a:pt x="73" y="26"/>
                    <a:pt x="80" y="46"/>
                  </a:cubicBezTo>
                  <a:cubicBezTo>
                    <a:pt x="82" y="52"/>
                    <a:pt x="78" y="59"/>
                    <a:pt x="76" y="65"/>
                  </a:cubicBezTo>
                  <a:cubicBezTo>
                    <a:pt x="71" y="78"/>
                    <a:pt x="60" y="109"/>
                    <a:pt x="76" y="120"/>
                  </a:cubicBezTo>
                  <a:cubicBezTo>
                    <a:pt x="82" y="128"/>
                    <a:pt x="96" y="126"/>
                    <a:pt x="104" y="125"/>
                  </a:cubicBezTo>
                  <a:cubicBezTo>
                    <a:pt x="117" y="122"/>
                    <a:pt x="126" y="114"/>
                    <a:pt x="134" y="104"/>
                  </a:cubicBezTo>
                  <a:cubicBezTo>
                    <a:pt x="141" y="94"/>
                    <a:pt x="147" y="80"/>
                    <a:pt x="137" y="7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2"/>
            <p:cNvSpPr>
              <a:spLocks noEditPoints="1"/>
            </p:cNvSpPr>
            <p:nvPr/>
          </p:nvSpPr>
          <p:spPr bwMode="auto">
            <a:xfrm>
              <a:off x="4420" y="1226"/>
              <a:ext cx="142" cy="184"/>
            </a:xfrm>
            <a:custGeom>
              <a:avLst/>
              <a:gdLst>
                <a:gd name="T0" fmla="*/ 112 w 117"/>
                <a:gd name="T1" fmla="*/ 16 h 151"/>
                <a:gd name="T2" fmla="*/ 89 w 117"/>
                <a:gd name="T3" fmla="*/ 1 h 151"/>
                <a:gd name="T4" fmla="*/ 45 w 117"/>
                <a:gd name="T5" fmla="*/ 16 h 151"/>
                <a:gd name="T6" fmla="*/ 6 w 117"/>
                <a:gd name="T7" fmla="*/ 77 h 151"/>
                <a:gd name="T8" fmla="*/ 26 w 117"/>
                <a:gd name="T9" fmla="*/ 134 h 151"/>
                <a:gd name="T10" fmla="*/ 95 w 117"/>
                <a:gd name="T11" fmla="*/ 135 h 151"/>
                <a:gd name="T12" fmla="*/ 113 w 117"/>
                <a:gd name="T13" fmla="*/ 103 h 151"/>
                <a:gd name="T14" fmla="*/ 99 w 117"/>
                <a:gd name="T15" fmla="*/ 101 h 151"/>
                <a:gd name="T16" fmla="*/ 50 w 117"/>
                <a:gd name="T17" fmla="*/ 105 h 151"/>
                <a:gd name="T18" fmla="*/ 45 w 117"/>
                <a:gd name="T19" fmla="*/ 63 h 151"/>
                <a:gd name="T20" fmla="*/ 114 w 117"/>
                <a:gd name="T21" fmla="*/ 61 h 151"/>
                <a:gd name="T22" fmla="*/ 112 w 117"/>
                <a:gd name="T23" fmla="*/ 16 h 151"/>
                <a:gd name="T24" fmla="*/ 103 w 117"/>
                <a:gd name="T25" fmla="*/ 42 h 151"/>
                <a:gd name="T26" fmla="*/ 56 w 117"/>
                <a:gd name="T27" fmla="*/ 42 h 151"/>
                <a:gd name="T28" fmla="*/ 86 w 117"/>
                <a:gd name="T29" fmla="*/ 18 h 151"/>
                <a:gd name="T30" fmla="*/ 103 w 117"/>
                <a:gd name="T31" fmla="*/ 4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51">
                  <a:moveTo>
                    <a:pt x="112" y="16"/>
                  </a:moveTo>
                  <a:cubicBezTo>
                    <a:pt x="107" y="7"/>
                    <a:pt x="98" y="1"/>
                    <a:pt x="89" y="1"/>
                  </a:cubicBezTo>
                  <a:cubicBezTo>
                    <a:pt x="72" y="0"/>
                    <a:pt x="59" y="3"/>
                    <a:pt x="45" y="16"/>
                  </a:cubicBezTo>
                  <a:cubicBezTo>
                    <a:pt x="31" y="27"/>
                    <a:pt x="15" y="42"/>
                    <a:pt x="6" y="77"/>
                  </a:cubicBezTo>
                  <a:cubicBezTo>
                    <a:pt x="0" y="98"/>
                    <a:pt x="10" y="121"/>
                    <a:pt x="26" y="134"/>
                  </a:cubicBezTo>
                  <a:cubicBezTo>
                    <a:pt x="43" y="149"/>
                    <a:pt x="78" y="151"/>
                    <a:pt x="95" y="135"/>
                  </a:cubicBezTo>
                  <a:cubicBezTo>
                    <a:pt x="111" y="120"/>
                    <a:pt x="113" y="103"/>
                    <a:pt x="113" y="103"/>
                  </a:cubicBezTo>
                  <a:cubicBezTo>
                    <a:pt x="113" y="103"/>
                    <a:pt x="102" y="101"/>
                    <a:pt x="99" y="101"/>
                  </a:cubicBezTo>
                  <a:cubicBezTo>
                    <a:pt x="99" y="101"/>
                    <a:pt x="73" y="131"/>
                    <a:pt x="50" y="105"/>
                  </a:cubicBezTo>
                  <a:cubicBezTo>
                    <a:pt x="40" y="92"/>
                    <a:pt x="41" y="75"/>
                    <a:pt x="45" y="63"/>
                  </a:cubicBezTo>
                  <a:cubicBezTo>
                    <a:pt x="47" y="63"/>
                    <a:pt x="109" y="63"/>
                    <a:pt x="114" y="61"/>
                  </a:cubicBezTo>
                  <a:cubicBezTo>
                    <a:pt x="117" y="59"/>
                    <a:pt x="117" y="26"/>
                    <a:pt x="112" y="16"/>
                  </a:cubicBezTo>
                  <a:close/>
                  <a:moveTo>
                    <a:pt x="103" y="42"/>
                  </a:moveTo>
                  <a:cubicBezTo>
                    <a:pt x="95" y="42"/>
                    <a:pt x="63" y="42"/>
                    <a:pt x="56" y="42"/>
                  </a:cubicBezTo>
                  <a:cubicBezTo>
                    <a:pt x="63" y="28"/>
                    <a:pt x="76" y="18"/>
                    <a:pt x="86" y="18"/>
                  </a:cubicBezTo>
                  <a:cubicBezTo>
                    <a:pt x="105" y="19"/>
                    <a:pt x="103" y="36"/>
                    <a:pt x="103"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3"/>
            <p:cNvSpPr/>
            <p:nvPr/>
          </p:nvSpPr>
          <p:spPr bwMode="auto">
            <a:xfrm>
              <a:off x="4794" y="1244"/>
              <a:ext cx="136" cy="173"/>
            </a:xfrm>
            <a:custGeom>
              <a:avLst/>
              <a:gdLst>
                <a:gd name="T0" fmla="*/ 82 w 111"/>
                <a:gd name="T1" fmla="*/ 61 h 142"/>
                <a:gd name="T2" fmla="*/ 24 w 111"/>
                <a:gd name="T3" fmla="*/ 34 h 142"/>
                <a:gd name="T4" fmla="*/ 75 w 111"/>
                <a:gd name="T5" fmla="*/ 22 h 142"/>
                <a:gd name="T6" fmla="*/ 75 w 111"/>
                <a:gd name="T7" fmla="*/ 3 h 142"/>
                <a:gd name="T8" fmla="*/ 32 w 111"/>
                <a:gd name="T9" fmla="*/ 3 h 142"/>
                <a:gd name="T10" fmla="*/ 0 w 111"/>
                <a:gd name="T11" fmla="*/ 39 h 142"/>
                <a:gd name="T12" fmla="*/ 55 w 111"/>
                <a:gd name="T13" fmla="*/ 66 h 142"/>
                <a:gd name="T14" fmla="*/ 59 w 111"/>
                <a:gd name="T15" fmla="*/ 96 h 142"/>
                <a:gd name="T16" fmla="*/ 3 w 111"/>
                <a:gd name="T17" fmla="*/ 103 h 142"/>
                <a:gd name="T18" fmla="*/ 5 w 111"/>
                <a:gd name="T19" fmla="*/ 127 h 142"/>
                <a:gd name="T20" fmla="*/ 82 w 111"/>
                <a:gd name="T21" fmla="*/ 6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2">
                  <a:moveTo>
                    <a:pt x="82" y="61"/>
                  </a:moveTo>
                  <a:cubicBezTo>
                    <a:pt x="70" y="38"/>
                    <a:pt x="25" y="45"/>
                    <a:pt x="24" y="34"/>
                  </a:cubicBezTo>
                  <a:cubicBezTo>
                    <a:pt x="23" y="14"/>
                    <a:pt x="67" y="20"/>
                    <a:pt x="75" y="22"/>
                  </a:cubicBezTo>
                  <a:cubicBezTo>
                    <a:pt x="75" y="3"/>
                    <a:pt x="75" y="3"/>
                    <a:pt x="75" y="3"/>
                  </a:cubicBezTo>
                  <a:cubicBezTo>
                    <a:pt x="64" y="0"/>
                    <a:pt x="42" y="0"/>
                    <a:pt x="32" y="3"/>
                  </a:cubicBezTo>
                  <a:cubicBezTo>
                    <a:pt x="16" y="7"/>
                    <a:pt x="0" y="21"/>
                    <a:pt x="0" y="39"/>
                  </a:cubicBezTo>
                  <a:cubicBezTo>
                    <a:pt x="0" y="68"/>
                    <a:pt x="38" y="59"/>
                    <a:pt x="55" y="66"/>
                  </a:cubicBezTo>
                  <a:cubicBezTo>
                    <a:pt x="72" y="73"/>
                    <a:pt x="66" y="88"/>
                    <a:pt x="59" y="96"/>
                  </a:cubicBezTo>
                  <a:cubicBezTo>
                    <a:pt x="48" y="107"/>
                    <a:pt x="16" y="105"/>
                    <a:pt x="3" y="103"/>
                  </a:cubicBezTo>
                  <a:cubicBezTo>
                    <a:pt x="5" y="127"/>
                    <a:pt x="5" y="127"/>
                    <a:pt x="5" y="127"/>
                  </a:cubicBezTo>
                  <a:cubicBezTo>
                    <a:pt x="62" y="142"/>
                    <a:pt x="111" y="112"/>
                    <a:pt x="82" y="6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4"/>
            <p:cNvSpPr/>
            <p:nvPr/>
          </p:nvSpPr>
          <p:spPr bwMode="auto">
            <a:xfrm>
              <a:off x="4615" y="1200"/>
              <a:ext cx="93" cy="211"/>
            </a:xfrm>
            <a:custGeom>
              <a:avLst/>
              <a:gdLst>
                <a:gd name="T0" fmla="*/ 70 w 76"/>
                <a:gd name="T1" fmla="*/ 27 h 174"/>
                <a:gd name="T2" fmla="*/ 54 w 76"/>
                <a:gd name="T3" fmla="*/ 24 h 174"/>
                <a:gd name="T4" fmla="*/ 48 w 76"/>
                <a:gd name="T5" fmla="*/ 1 h 174"/>
                <a:gd name="T6" fmla="*/ 36 w 76"/>
                <a:gd name="T7" fmla="*/ 8 h 174"/>
                <a:gd name="T8" fmla="*/ 28 w 76"/>
                <a:gd name="T9" fmla="*/ 23 h 174"/>
                <a:gd name="T10" fmla="*/ 7 w 76"/>
                <a:gd name="T11" fmla="*/ 30 h 174"/>
                <a:gd name="T12" fmla="*/ 21 w 76"/>
                <a:gd name="T13" fmla="*/ 43 h 174"/>
                <a:gd name="T14" fmla="*/ 15 w 76"/>
                <a:gd name="T15" fmla="*/ 63 h 174"/>
                <a:gd name="T16" fmla="*/ 7 w 76"/>
                <a:gd name="T17" fmla="*/ 96 h 174"/>
                <a:gd name="T18" fmla="*/ 3 w 76"/>
                <a:gd name="T19" fmla="*/ 132 h 174"/>
                <a:gd name="T20" fmla="*/ 12 w 76"/>
                <a:gd name="T21" fmla="*/ 164 h 174"/>
                <a:gd name="T22" fmla="*/ 44 w 76"/>
                <a:gd name="T23" fmla="*/ 150 h 174"/>
                <a:gd name="T24" fmla="*/ 47 w 76"/>
                <a:gd name="T25" fmla="*/ 135 h 174"/>
                <a:gd name="T26" fmla="*/ 36 w 76"/>
                <a:gd name="T27" fmla="*/ 140 h 174"/>
                <a:gd name="T28" fmla="*/ 28 w 76"/>
                <a:gd name="T29" fmla="*/ 131 h 174"/>
                <a:gd name="T30" fmla="*/ 31 w 76"/>
                <a:gd name="T31" fmla="*/ 101 h 174"/>
                <a:gd name="T32" fmla="*/ 39 w 76"/>
                <a:gd name="T33" fmla="*/ 72 h 174"/>
                <a:gd name="T34" fmla="*/ 47 w 76"/>
                <a:gd name="T35" fmla="*/ 44 h 174"/>
                <a:gd name="T36" fmla="*/ 73 w 76"/>
                <a:gd name="T37" fmla="*/ 37 h 174"/>
                <a:gd name="T38" fmla="*/ 70 w 76"/>
                <a:gd name="T39" fmla="*/ 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 h="174">
                  <a:moveTo>
                    <a:pt x="70" y="27"/>
                  </a:moveTo>
                  <a:cubicBezTo>
                    <a:pt x="65" y="23"/>
                    <a:pt x="60" y="23"/>
                    <a:pt x="54" y="24"/>
                  </a:cubicBezTo>
                  <a:cubicBezTo>
                    <a:pt x="57" y="14"/>
                    <a:pt x="58" y="2"/>
                    <a:pt x="48" y="1"/>
                  </a:cubicBezTo>
                  <a:cubicBezTo>
                    <a:pt x="43" y="0"/>
                    <a:pt x="39" y="4"/>
                    <a:pt x="36" y="8"/>
                  </a:cubicBezTo>
                  <a:cubicBezTo>
                    <a:pt x="32" y="12"/>
                    <a:pt x="30" y="18"/>
                    <a:pt x="28" y="23"/>
                  </a:cubicBezTo>
                  <a:cubicBezTo>
                    <a:pt x="20" y="22"/>
                    <a:pt x="12" y="23"/>
                    <a:pt x="7" y="30"/>
                  </a:cubicBezTo>
                  <a:cubicBezTo>
                    <a:pt x="0" y="38"/>
                    <a:pt x="11" y="42"/>
                    <a:pt x="21" y="43"/>
                  </a:cubicBezTo>
                  <a:cubicBezTo>
                    <a:pt x="19" y="49"/>
                    <a:pt x="17" y="57"/>
                    <a:pt x="15" y="63"/>
                  </a:cubicBezTo>
                  <a:cubicBezTo>
                    <a:pt x="11" y="74"/>
                    <a:pt x="9" y="85"/>
                    <a:pt x="7" y="96"/>
                  </a:cubicBezTo>
                  <a:cubicBezTo>
                    <a:pt x="5" y="108"/>
                    <a:pt x="3" y="120"/>
                    <a:pt x="3" y="132"/>
                  </a:cubicBezTo>
                  <a:cubicBezTo>
                    <a:pt x="2" y="142"/>
                    <a:pt x="3" y="157"/>
                    <a:pt x="12" y="164"/>
                  </a:cubicBezTo>
                  <a:cubicBezTo>
                    <a:pt x="24" y="174"/>
                    <a:pt x="39" y="161"/>
                    <a:pt x="44" y="150"/>
                  </a:cubicBezTo>
                  <a:cubicBezTo>
                    <a:pt x="47" y="146"/>
                    <a:pt x="50" y="133"/>
                    <a:pt x="47" y="135"/>
                  </a:cubicBezTo>
                  <a:cubicBezTo>
                    <a:pt x="44" y="137"/>
                    <a:pt x="40" y="139"/>
                    <a:pt x="36" y="140"/>
                  </a:cubicBezTo>
                  <a:cubicBezTo>
                    <a:pt x="31" y="140"/>
                    <a:pt x="29" y="134"/>
                    <a:pt x="28" y="131"/>
                  </a:cubicBezTo>
                  <a:cubicBezTo>
                    <a:pt x="26" y="121"/>
                    <a:pt x="29" y="110"/>
                    <a:pt x="31" y="101"/>
                  </a:cubicBezTo>
                  <a:cubicBezTo>
                    <a:pt x="33" y="91"/>
                    <a:pt x="36" y="82"/>
                    <a:pt x="39" y="72"/>
                  </a:cubicBezTo>
                  <a:cubicBezTo>
                    <a:pt x="41" y="63"/>
                    <a:pt x="45" y="53"/>
                    <a:pt x="47" y="44"/>
                  </a:cubicBezTo>
                  <a:cubicBezTo>
                    <a:pt x="57" y="43"/>
                    <a:pt x="67" y="45"/>
                    <a:pt x="73" y="37"/>
                  </a:cubicBezTo>
                  <a:cubicBezTo>
                    <a:pt x="76" y="33"/>
                    <a:pt x="73" y="29"/>
                    <a:pt x="70"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5"/>
            <p:cNvSpPr/>
            <p:nvPr/>
          </p:nvSpPr>
          <p:spPr bwMode="auto">
            <a:xfrm>
              <a:off x="4230" y="1240"/>
              <a:ext cx="251" cy="343"/>
            </a:xfrm>
            <a:custGeom>
              <a:avLst/>
              <a:gdLst>
                <a:gd name="T0" fmla="*/ 194 w 205"/>
                <a:gd name="T1" fmla="*/ 156 h 283"/>
                <a:gd name="T2" fmla="*/ 141 w 205"/>
                <a:gd name="T3" fmla="*/ 161 h 283"/>
                <a:gd name="T4" fmla="*/ 143 w 205"/>
                <a:gd name="T5" fmla="*/ 174 h 283"/>
                <a:gd name="T6" fmla="*/ 146 w 205"/>
                <a:gd name="T7" fmla="*/ 216 h 283"/>
                <a:gd name="T8" fmla="*/ 130 w 205"/>
                <a:gd name="T9" fmla="*/ 230 h 283"/>
                <a:gd name="T10" fmla="*/ 57 w 205"/>
                <a:gd name="T11" fmla="*/ 206 h 283"/>
                <a:gd name="T12" fmla="*/ 60 w 205"/>
                <a:gd name="T13" fmla="*/ 152 h 283"/>
                <a:gd name="T14" fmla="*/ 68 w 205"/>
                <a:gd name="T15" fmla="*/ 97 h 283"/>
                <a:gd name="T16" fmla="*/ 73 w 205"/>
                <a:gd name="T17" fmla="*/ 52 h 283"/>
                <a:gd name="T18" fmla="*/ 78 w 205"/>
                <a:gd name="T19" fmla="*/ 34 h 283"/>
                <a:gd name="T20" fmla="*/ 96 w 205"/>
                <a:gd name="T21" fmla="*/ 14 h 283"/>
                <a:gd name="T22" fmla="*/ 62 w 205"/>
                <a:gd name="T23" fmla="*/ 0 h 283"/>
                <a:gd name="T24" fmla="*/ 30 w 205"/>
                <a:gd name="T25" fmla="*/ 1 h 283"/>
                <a:gd name="T26" fmla="*/ 16 w 205"/>
                <a:gd name="T27" fmla="*/ 24 h 283"/>
                <a:gd name="T28" fmla="*/ 26 w 205"/>
                <a:gd name="T29" fmla="*/ 84 h 283"/>
                <a:gd name="T30" fmla="*/ 24 w 205"/>
                <a:gd name="T31" fmla="*/ 156 h 283"/>
                <a:gd name="T32" fmla="*/ 19 w 205"/>
                <a:gd name="T33" fmla="*/ 199 h 283"/>
                <a:gd name="T34" fmla="*/ 13 w 205"/>
                <a:gd name="T35" fmla="*/ 227 h 283"/>
                <a:gd name="T36" fmla="*/ 11 w 205"/>
                <a:gd name="T37" fmla="*/ 266 h 283"/>
                <a:gd name="T38" fmla="*/ 66 w 205"/>
                <a:gd name="T39" fmla="*/ 276 h 283"/>
                <a:gd name="T40" fmla="*/ 148 w 205"/>
                <a:gd name="T41" fmla="*/ 275 h 283"/>
                <a:gd name="T42" fmla="*/ 177 w 205"/>
                <a:gd name="T43" fmla="*/ 241 h 283"/>
                <a:gd name="T44" fmla="*/ 186 w 205"/>
                <a:gd name="T45" fmla="*/ 201 h 283"/>
                <a:gd name="T46" fmla="*/ 194 w 205"/>
                <a:gd name="T47" fmla="*/ 182 h 283"/>
                <a:gd name="T48" fmla="*/ 204 w 205"/>
                <a:gd name="T49" fmla="*/ 169 h 283"/>
                <a:gd name="T50" fmla="*/ 194 w 205"/>
                <a:gd name="T51" fmla="*/ 15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5" h="283">
                  <a:moveTo>
                    <a:pt x="194" y="156"/>
                  </a:moveTo>
                  <a:cubicBezTo>
                    <a:pt x="182" y="152"/>
                    <a:pt x="149" y="147"/>
                    <a:pt x="141" y="161"/>
                  </a:cubicBezTo>
                  <a:cubicBezTo>
                    <a:pt x="138" y="165"/>
                    <a:pt x="140" y="171"/>
                    <a:pt x="143" y="174"/>
                  </a:cubicBezTo>
                  <a:cubicBezTo>
                    <a:pt x="151" y="187"/>
                    <a:pt x="152" y="202"/>
                    <a:pt x="146" y="216"/>
                  </a:cubicBezTo>
                  <a:cubicBezTo>
                    <a:pt x="143" y="223"/>
                    <a:pt x="138" y="228"/>
                    <a:pt x="130" y="230"/>
                  </a:cubicBezTo>
                  <a:cubicBezTo>
                    <a:pt x="109" y="236"/>
                    <a:pt x="61" y="238"/>
                    <a:pt x="57" y="206"/>
                  </a:cubicBezTo>
                  <a:cubicBezTo>
                    <a:pt x="56" y="188"/>
                    <a:pt x="58" y="170"/>
                    <a:pt x="60" y="152"/>
                  </a:cubicBezTo>
                  <a:cubicBezTo>
                    <a:pt x="62" y="134"/>
                    <a:pt x="65" y="115"/>
                    <a:pt x="68" y="97"/>
                  </a:cubicBezTo>
                  <a:cubicBezTo>
                    <a:pt x="70" y="82"/>
                    <a:pt x="73" y="67"/>
                    <a:pt x="73" y="52"/>
                  </a:cubicBezTo>
                  <a:cubicBezTo>
                    <a:pt x="73" y="46"/>
                    <a:pt x="75" y="38"/>
                    <a:pt x="78" y="34"/>
                  </a:cubicBezTo>
                  <a:cubicBezTo>
                    <a:pt x="83" y="28"/>
                    <a:pt x="98" y="24"/>
                    <a:pt x="96" y="14"/>
                  </a:cubicBezTo>
                  <a:cubicBezTo>
                    <a:pt x="94" y="0"/>
                    <a:pt x="71" y="1"/>
                    <a:pt x="62" y="0"/>
                  </a:cubicBezTo>
                  <a:cubicBezTo>
                    <a:pt x="51" y="0"/>
                    <a:pt x="41" y="0"/>
                    <a:pt x="30" y="1"/>
                  </a:cubicBezTo>
                  <a:cubicBezTo>
                    <a:pt x="19" y="3"/>
                    <a:pt x="2" y="11"/>
                    <a:pt x="16" y="24"/>
                  </a:cubicBezTo>
                  <a:cubicBezTo>
                    <a:pt x="33" y="40"/>
                    <a:pt x="28" y="62"/>
                    <a:pt x="26" y="84"/>
                  </a:cubicBezTo>
                  <a:cubicBezTo>
                    <a:pt x="24" y="108"/>
                    <a:pt x="26" y="132"/>
                    <a:pt x="24" y="156"/>
                  </a:cubicBezTo>
                  <a:cubicBezTo>
                    <a:pt x="23" y="171"/>
                    <a:pt x="21" y="185"/>
                    <a:pt x="19" y="199"/>
                  </a:cubicBezTo>
                  <a:cubicBezTo>
                    <a:pt x="18" y="209"/>
                    <a:pt x="16" y="218"/>
                    <a:pt x="13" y="227"/>
                  </a:cubicBezTo>
                  <a:cubicBezTo>
                    <a:pt x="8" y="240"/>
                    <a:pt x="0" y="254"/>
                    <a:pt x="11" y="266"/>
                  </a:cubicBezTo>
                  <a:cubicBezTo>
                    <a:pt x="24" y="283"/>
                    <a:pt x="48" y="277"/>
                    <a:pt x="66" y="276"/>
                  </a:cubicBezTo>
                  <a:cubicBezTo>
                    <a:pt x="94" y="275"/>
                    <a:pt x="121" y="280"/>
                    <a:pt x="148" y="275"/>
                  </a:cubicBezTo>
                  <a:cubicBezTo>
                    <a:pt x="166" y="272"/>
                    <a:pt x="174" y="259"/>
                    <a:pt x="177" y="241"/>
                  </a:cubicBezTo>
                  <a:cubicBezTo>
                    <a:pt x="180" y="228"/>
                    <a:pt x="182" y="214"/>
                    <a:pt x="186" y="201"/>
                  </a:cubicBezTo>
                  <a:cubicBezTo>
                    <a:pt x="188" y="195"/>
                    <a:pt x="190" y="188"/>
                    <a:pt x="194" y="182"/>
                  </a:cubicBezTo>
                  <a:cubicBezTo>
                    <a:pt x="197" y="178"/>
                    <a:pt x="202" y="175"/>
                    <a:pt x="204" y="169"/>
                  </a:cubicBezTo>
                  <a:cubicBezTo>
                    <a:pt x="205" y="163"/>
                    <a:pt x="199" y="158"/>
                    <a:pt x="194" y="1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6"/>
            <p:cNvSpPr/>
            <p:nvPr/>
          </p:nvSpPr>
          <p:spPr bwMode="auto">
            <a:xfrm>
              <a:off x="4724" y="1237"/>
              <a:ext cx="54" cy="79"/>
            </a:xfrm>
            <a:custGeom>
              <a:avLst/>
              <a:gdLst>
                <a:gd name="T0" fmla="*/ 42 w 45"/>
                <a:gd name="T1" fmla="*/ 27 h 65"/>
                <a:gd name="T2" fmla="*/ 2 w 45"/>
                <a:gd name="T3" fmla="*/ 65 h 65"/>
                <a:gd name="T4" fmla="*/ 8 w 45"/>
                <a:gd name="T5" fmla="*/ 15 h 65"/>
                <a:gd name="T6" fmla="*/ 31 w 45"/>
                <a:gd name="T7" fmla="*/ 3 h 65"/>
                <a:gd name="T8" fmla="*/ 42 w 45"/>
                <a:gd name="T9" fmla="*/ 27 h 65"/>
              </a:gdLst>
              <a:ahLst/>
              <a:cxnLst>
                <a:cxn ang="0">
                  <a:pos x="T0" y="T1"/>
                </a:cxn>
                <a:cxn ang="0">
                  <a:pos x="T2" y="T3"/>
                </a:cxn>
                <a:cxn ang="0">
                  <a:pos x="T4" y="T5"/>
                </a:cxn>
                <a:cxn ang="0">
                  <a:pos x="T6" y="T7"/>
                </a:cxn>
                <a:cxn ang="0">
                  <a:pos x="T8" y="T9"/>
                </a:cxn>
              </a:cxnLst>
              <a:rect l="0" t="0" r="r" b="b"/>
              <a:pathLst>
                <a:path w="45" h="65">
                  <a:moveTo>
                    <a:pt x="42" y="27"/>
                  </a:moveTo>
                  <a:cubicBezTo>
                    <a:pt x="39" y="36"/>
                    <a:pt x="25" y="60"/>
                    <a:pt x="2" y="65"/>
                  </a:cubicBezTo>
                  <a:cubicBezTo>
                    <a:pt x="28" y="20"/>
                    <a:pt x="0" y="39"/>
                    <a:pt x="8" y="15"/>
                  </a:cubicBezTo>
                  <a:cubicBezTo>
                    <a:pt x="11" y="5"/>
                    <a:pt x="21" y="0"/>
                    <a:pt x="31" y="3"/>
                  </a:cubicBezTo>
                  <a:cubicBezTo>
                    <a:pt x="40" y="6"/>
                    <a:pt x="45" y="17"/>
                    <a:pt x="42"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7"/>
            <p:cNvSpPr>
              <a:spLocks noEditPoints="1"/>
            </p:cNvSpPr>
            <p:nvPr/>
          </p:nvSpPr>
          <p:spPr bwMode="auto">
            <a:xfrm>
              <a:off x="4459" y="1458"/>
              <a:ext cx="350" cy="275"/>
            </a:xfrm>
            <a:custGeom>
              <a:avLst/>
              <a:gdLst>
                <a:gd name="T0" fmla="*/ 276 w 287"/>
                <a:gd name="T1" fmla="*/ 40 h 226"/>
                <a:gd name="T2" fmla="*/ 237 w 287"/>
                <a:gd name="T3" fmla="*/ 2 h 226"/>
                <a:gd name="T4" fmla="*/ 192 w 287"/>
                <a:gd name="T5" fmla="*/ 22 h 226"/>
                <a:gd name="T6" fmla="*/ 127 w 287"/>
                <a:gd name="T7" fmla="*/ 95 h 226"/>
                <a:gd name="T8" fmla="*/ 135 w 287"/>
                <a:gd name="T9" fmla="*/ 68 h 226"/>
                <a:gd name="T10" fmla="*/ 146 w 287"/>
                <a:gd name="T11" fmla="*/ 17 h 226"/>
                <a:gd name="T12" fmla="*/ 134 w 287"/>
                <a:gd name="T13" fmla="*/ 2 h 226"/>
                <a:gd name="T14" fmla="*/ 125 w 287"/>
                <a:gd name="T15" fmla="*/ 13 h 226"/>
                <a:gd name="T16" fmla="*/ 77 w 287"/>
                <a:gd name="T17" fmla="*/ 10 h 226"/>
                <a:gd name="T18" fmla="*/ 41 w 287"/>
                <a:gd name="T19" fmla="*/ 52 h 226"/>
                <a:gd name="T20" fmla="*/ 48 w 287"/>
                <a:gd name="T21" fmla="*/ 98 h 226"/>
                <a:gd name="T22" fmla="*/ 103 w 287"/>
                <a:gd name="T23" fmla="*/ 94 h 226"/>
                <a:gd name="T24" fmla="*/ 100 w 287"/>
                <a:gd name="T25" fmla="*/ 107 h 226"/>
                <a:gd name="T26" fmla="*/ 36 w 287"/>
                <a:gd name="T27" fmla="*/ 131 h 226"/>
                <a:gd name="T28" fmla="*/ 2 w 287"/>
                <a:gd name="T29" fmla="*/ 185 h 226"/>
                <a:gd name="T30" fmla="*/ 46 w 287"/>
                <a:gd name="T31" fmla="*/ 226 h 226"/>
                <a:gd name="T32" fmla="*/ 100 w 287"/>
                <a:gd name="T33" fmla="*/ 183 h 226"/>
                <a:gd name="T34" fmla="*/ 120 w 287"/>
                <a:gd name="T35" fmla="*/ 123 h 226"/>
                <a:gd name="T36" fmla="*/ 135 w 287"/>
                <a:gd name="T37" fmla="*/ 115 h 226"/>
                <a:gd name="T38" fmla="*/ 154 w 287"/>
                <a:gd name="T39" fmla="*/ 102 h 226"/>
                <a:gd name="T40" fmla="*/ 165 w 287"/>
                <a:gd name="T41" fmla="*/ 92 h 226"/>
                <a:gd name="T42" fmla="*/ 235 w 287"/>
                <a:gd name="T43" fmla="*/ 147 h 226"/>
                <a:gd name="T44" fmla="*/ 276 w 287"/>
                <a:gd name="T45" fmla="*/ 40 h 226"/>
                <a:gd name="T46" fmla="*/ 91 w 287"/>
                <a:gd name="T47" fmla="*/ 144 h 226"/>
                <a:gd name="T48" fmla="*/ 54 w 287"/>
                <a:gd name="T49" fmla="*/ 189 h 226"/>
                <a:gd name="T50" fmla="*/ 55 w 287"/>
                <a:gd name="T51" fmla="*/ 152 h 226"/>
                <a:gd name="T52" fmla="*/ 96 w 287"/>
                <a:gd name="T53" fmla="*/ 129 h 226"/>
                <a:gd name="T54" fmla="*/ 91 w 287"/>
                <a:gd name="T55" fmla="*/ 144 h 226"/>
                <a:gd name="T56" fmla="*/ 115 w 287"/>
                <a:gd name="T57" fmla="*/ 42 h 226"/>
                <a:gd name="T58" fmla="*/ 97 w 287"/>
                <a:gd name="T59" fmla="*/ 73 h 226"/>
                <a:gd name="T60" fmla="*/ 93 w 287"/>
                <a:gd name="T61" fmla="*/ 76 h 226"/>
                <a:gd name="T62" fmla="*/ 59 w 287"/>
                <a:gd name="T63" fmla="*/ 76 h 226"/>
                <a:gd name="T64" fmla="*/ 101 w 287"/>
                <a:gd name="T65" fmla="*/ 22 h 226"/>
                <a:gd name="T66" fmla="*/ 115 w 287"/>
                <a:gd name="T67" fmla="*/ 42 h 226"/>
                <a:gd name="T68" fmla="*/ 242 w 287"/>
                <a:gd name="T69" fmla="*/ 99 h 226"/>
                <a:gd name="T70" fmla="*/ 203 w 287"/>
                <a:gd name="T71" fmla="*/ 109 h 226"/>
                <a:gd name="T72" fmla="*/ 220 w 287"/>
                <a:gd name="T73" fmla="*/ 36 h 226"/>
                <a:gd name="T74" fmla="*/ 236 w 287"/>
                <a:gd name="T75" fmla="*/ 35 h 226"/>
                <a:gd name="T76" fmla="*/ 252 w 287"/>
                <a:gd name="T77" fmla="*/ 59 h 226"/>
                <a:gd name="T78" fmla="*/ 242 w 287"/>
                <a:gd name="T79" fmla="*/ 99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7" h="226">
                  <a:moveTo>
                    <a:pt x="276" y="40"/>
                  </a:moveTo>
                  <a:cubicBezTo>
                    <a:pt x="271" y="20"/>
                    <a:pt x="257" y="5"/>
                    <a:pt x="237" y="2"/>
                  </a:cubicBezTo>
                  <a:cubicBezTo>
                    <a:pt x="219" y="0"/>
                    <a:pt x="204" y="9"/>
                    <a:pt x="192" y="22"/>
                  </a:cubicBezTo>
                  <a:cubicBezTo>
                    <a:pt x="181" y="34"/>
                    <a:pt x="161" y="80"/>
                    <a:pt x="127" y="95"/>
                  </a:cubicBezTo>
                  <a:cubicBezTo>
                    <a:pt x="130" y="86"/>
                    <a:pt x="132" y="77"/>
                    <a:pt x="135" y="68"/>
                  </a:cubicBezTo>
                  <a:cubicBezTo>
                    <a:pt x="140" y="52"/>
                    <a:pt x="145" y="34"/>
                    <a:pt x="146" y="17"/>
                  </a:cubicBezTo>
                  <a:cubicBezTo>
                    <a:pt x="146" y="9"/>
                    <a:pt x="143" y="0"/>
                    <a:pt x="134" y="2"/>
                  </a:cubicBezTo>
                  <a:cubicBezTo>
                    <a:pt x="129" y="3"/>
                    <a:pt x="126" y="8"/>
                    <a:pt x="125" y="13"/>
                  </a:cubicBezTo>
                  <a:cubicBezTo>
                    <a:pt x="112" y="1"/>
                    <a:pt x="92" y="3"/>
                    <a:pt x="77" y="10"/>
                  </a:cubicBezTo>
                  <a:cubicBezTo>
                    <a:pt x="59" y="18"/>
                    <a:pt x="47" y="33"/>
                    <a:pt x="41" y="52"/>
                  </a:cubicBezTo>
                  <a:cubicBezTo>
                    <a:pt x="36" y="67"/>
                    <a:pt x="36" y="87"/>
                    <a:pt x="48" y="98"/>
                  </a:cubicBezTo>
                  <a:cubicBezTo>
                    <a:pt x="64" y="112"/>
                    <a:pt x="88" y="106"/>
                    <a:pt x="103" y="94"/>
                  </a:cubicBezTo>
                  <a:cubicBezTo>
                    <a:pt x="102" y="99"/>
                    <a:pt x="101" y="103"/>
                    <a:pt x="100" y="107"/>
                  </a:cubicBezTo>
                  <a:cubicBezTo>
                    <a:pt x="80" y="117"/>
                    <a:pt x="57" y="120"/>
                    <a:pt x="36" y="131"/>
                  </a:cubicBezTo>
                  <a:cubicBezTo>
                    <a:pt x="16" y="142"/>
                    <a:pt x="0" y="161"/>
                    <a:pt x="2" y="185"/>
                  </a:cubicBezTo>
                  <a:cubicBezTo>
                    <a:pt x="4" y="209"/>
                    <a:pt x="24" y="226"/>
                    <a:pt x="46" y="226"/>
                  </a:cubicBezTo>
                  <a:cubicBezTo>
                    <a:pt x="70" y="226"/>
                    <a:pt x="89" y="203"/>
                    <a:pt x="100" y="183"/>
                  </a:cubicBezTo>
                  <a:cubicBezTo>
                    <a:pt x="109" y="165"/>
                    <a:pt x="116" y="144"/>
                    <a:pt x="120" y="123"/>
                  </a:cubicBezTo>
                  <a:cubicBezTo>
                    <a:pt x="125" y="121"/>
                    <a:pt x="131" y="118"/>
                    <a:pt x="135" y="115"/>
                  </a:cubicBezTo>
                  <a:cubicBezTo>
                    <a:pt x="142" y="111"/>
                    <a:pt x="148" y="107"/>
                    <a:pt x="154" y="102"/>
                  </a:cubicBezTo>
                  <a:cubicBezTo>
                    <a:pt x="158" y="100"/>
                    <a:pt x="162" y="96"/>
                    <a:pt x="165" y="92"/>
                  </a:cubicBezTo>
                  <a:cubicBezTo>
                    <a:pt x="168" y="129"/>
                    <a:pt x="196" y="161"/>
                    <a:pt x="235" y="147"/>
                  </a:cubicBezTo>
                  <a:cubicBezTo>
                    <a:pt x="275" y="131"/>
                    <a:pt x="287" y="79"/>
                    <a:pt x="276" y="40"/>
                  </a:cubicBezTo>
                  <a:close/>
                  <a:moveTo>
                    <a:pt x="91" y="144"/>
                  </a:moveTo>
                  <a:cubicBezTo>
                    <a:pt x="86" y="161"/>
                    <a:pt x="76" y="192"/>
                    <a:pt x="54" y="189"/>
                  </a:cubicBezTo>
                  <a:cubicBezTo>
                    <a:pt x="33" y="185"/>
                    <a:pt x="46" y="161"/>
                    <a:pt x="55" y="152"/>
                  </a:cubicBezTo>
                  <a:cubicBezTo>
                    <a:pt x="66" y="139"/>
                    <a:pt x="81" y="133"/>
                    <a:pt x="96" y="129"/>
                  </a:cubicBezTo>
                  <a:cubicBezTo>
                    <a:pt x="95" y="134"/>
                    <a:pt x="93" y="139"/>
                    <a:pt x="91" y="144"/>
                  </a:cubicBezTo>
                  <a:close/>
                  <a:moveTo>
                    <a:pt x="115" y="42"/>
                  </a:moveTo>
                  <a:cubicBezTo>
                    <a:pt x="114" y="54"/>
                    <a:pt x="106" y="65"/>
                    <a:pt x="97" y="73"/>
                  </a:cubicBezTo>
                  <a:cubicBezTo>
                    <a:pt x="96" y="74"/>
                    <a:pt x="95" y="75"/>
                    <a:pt x="93" y="76"/>
                  </a:cubicBezTo>
                  <a:cubicBezTo>
                    <a:pt x="84" y="83"/>
                    <a:pt x="66" y="91"/>
                    <a:pt x="59" y="76"/>
                  </a:cubicBezTo>
                  <a:cubicBezTo>
                    <a:pt x="49" y="54"/>
                    <a:pt x="79" y="19"/>
                    <a:pt x="101" y="22"/>
                  </a:cubicBezTo>
                  <a:cubicBezTo>
                    <a:pt x="111" y="23"/>
                    <a:pt x="116" y="32"/>
                    <a:pt x="115" y="42"/>
                  </a:cubicBezTo>
                  <a:close/>
                  <a:moveTo>
                    <a:pt x="242" y="99"/>
                  </a:moveTo>
                  <a:cubicBezTo>
                    <a:pt x="234" y="111"/>
                    <a:pt x="217" y="121"/>
                    <a:pt x="203" y="109"/>
                  </a:cubicBezTo>
                  <a:cubicBezTo>
                    <a:pt x="184" y="93"/>
                    <a:pt x="197" y="47"/>
                    <a:pt x="220" y="36"/>
                  </a:cubicBezTo>
                  <a:cubicBezTo>
                    <a:pt x="225" y="34"/>
                    <a:pt x="231" y="33"/>
                    <a:pt x="236" y="35"/>
                  </a:cubicBezTo>
                  <a:cubicBezTo>
                    <a:pt x="245" y="38"/>
                    <a:pt x="251" y="50"/>
                    <a:pt x="252" y="59"/>
                  </a:cubicBezTo>
                  <a:cubicBezTo>
                    <a:pt x="253" y="73"/>
                    <a:pt x="250" y="88"/>
                    <a:pt x="242" y="99"/>
                  </a:cubicBezTo>
                  <a:close/>
                </a:path>
              </a:pathLst>
            </a:custGeom>
            <a:solidFill>
              <a:srgbClr val="F4D0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8"/>
            <p:cNvSpPr/>
            <p:nvPr/>
          </p:nvSpPr>
          <p:spPr bwMode="auto">
            <a:xfrm>
              <a:off x="4282" y="1115"/>
              <a:ext cx="61" cy="82"/>
            </a:xfrm>
            <a:custGeom>
              <a:avLst/>
              <a:gdLst>
                <a:gd name="T0" fmla="*/ 30 w 50"/>
                <a:gd name="T1" fmla="*/ 49 h 68"/>
                <a:gd name="T2" fmla="*/ 18 w 50"/>
                <a:gd name="T3" fmla="*/ 45 h 68"/>
                <a:gd name="T4" fmla="*/ 41 w 50"/>
                <a:gd name="T5" fmla="*/ 36 h 68"/>
                <a:gd name="T6" fmla="*/ 39 w 50"/>
                <a:gd name="T7" fmla="*/ 31 h 68"/>
                <a:gd name="T8" fmla="*/ 15 w 50"/>
                <a:gd name="T9" fmla="*/ 41 h 68"/>
                <a:gd name="T10" fmla="*/ 22 w 50"/>
                <a:gd name="T11" fmla="*/ 28 h 68"/>
                <a:gd name="T12" fmla="*/ 27 w 50"/>
                <a:gd name="T13" fmla="*/ 0 h 68"/>
                <a:gd name="T14" fmla="*/ 6 w 50"/>
                <a:gd name="T15" fmla="*/ 26 h 68"/>
                <a:gd name="T16" fmla="*/ 7 w 50"/>
                <a:gd name="T17" fmla="*/ 45 h 68"/>
                <a:gd name="T18" fmla="*/ 2 w 50"/>
                <a:gd name="T19" fmla="*/ 48 h 68"/>
                <a:gd name="T20" fmla="*/ 1 w 50"/>
                <a:gd name="T21" fmla="*/ 52 h 68"/>
                <a:gd name="T22" fmla="*/ 5 w 50"/>
                <a:gd name="T23" fmla="*/ 52 h 68"/>
                <a:gd name="T24" fmla="*/ 10 w 50"/>
                <a:gd name="T25" fmla="*/ 49 h 68"/>
                <a:gd name="T26" fmla="*/ 23 w 50"/>
                <a:gd name="T27" fmla="*/ 61 h 68"/>
                <a:gd name="T28" fmla="*/ 50 w 50"/>
                <a:gd name="T29" fmla="*/ 66 h 68"/>
                <a:gd name="T30" fmla="*/ 30 w 50"/>
                <a:gd name="T31" fmla="*/ 4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68">
                  <a:moveTo>
                    <a:pt x="30" y="49"/>
                  </a:moveTo>
                  <a:cubicBezTo>
                    <a:pt x="26" y="47"/>
                    <a:pt x="22" y="45"/>
                    <a:pt x="18" y="45"/>
                  </a:cubicBezTo>
                  <a:cubicBezTo>
                    <a:pt x="26" y="41"/>
                    <a:pt x="33" y="38"/>
                    <a:pt x="41" y="36"/>
                  </a:cubicBezTo>
                  <a:cubicBezTo>
                    <a:pt x="39" y="31"/>
                    <a:pt x="39" y="31"/>
                    <a:pt x="39" y="31"/>
                  </a:cubicBezTo>
                  <a:cubicBezTo>
                    <a:pt x="31" y="34"/>
                    <a:pt x="23" y="37"/>
                    <a:pt x="15" y="41"/>
                  </a:cubicBezTo>
                  <a:cubicBezTo>
                    <a:pt x="17" y="38"/>
                    <a:pt x="19" y="33"/>
                    <a:pt x="22" y="28"/>
                  </a:cubicBezTo>
                  <a:cubicBezTo>
                    <a:pt x="26" y="17"/>
                    <a:pt x="29" y="8"/>
                    <a:pt x="27" y="0"/>
                  </a:cubicBezTo>
                  <a:cubicBezTo>
                    <a:pt x="22" y="2"/>
                    <a:pt x="8" y="13"/>
                    <a:pt x="6" y="26"/>
                  </a:cubicBezTo>
                  <a:cubicBezTo>
                    <a:pt x="4" y="35"/>
                    <a:pt x="6" y="42"/>
                    <a:pt x="7" y="45"/>
                  </a:cubicBezTo>
                  <a:cubicBezTo>
                    <a:pt x="6" y="46"/>
                    <a:pt x="4" y="47"/>
                    <a:pt x="2" y="48"/>
                  </a:cubicBezTo>
                  <a:cubicBezTo>
                    <a:pt x="0" y="49"/>
                    <a:pt x="0" y="51"/>
                    <a:pt x="1" y="52"/>
                  </a:cubicBezTo>
                  <a:cubicBezTo>
                    <a:pt x="1" y="53"/>
                    <a:pt x="3" y="53"/>
                    <a:pt x="5" y="52"/>
                  </a:cubicBezTo>
                  <a:cubicBezTo>
                    <a:pt x="6" y="51"/>
                    <a:pt x="8" y="50"/>
                    <a:pt x="10" y="49"/>
                  </a:cubicBezTo>
                  <a:cubicBezTo>
                    <a:pt x="12" y="52"/>
                    <a:pt x="16" y="57"/>
                    <a:pt x="23" y="61"/>
                  </a:cubicBezTo>
                  <a:cubicBezTo>
                    <a:pt x="32" y="68"/>
                    <a:pt x="45" y="67"/>
                    <a:pt x="50" y="66"/>
                  </a:cubicBezTo>
                  <a:cubicBezTo>
                    <a:pt x="47" y="60"/>
                    <a:pt x="40" y="53"/>
                    <a:pt x="30"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4328" y="1091"/>
              <a:ext cx="61" cy="100"/>
            </a:xfrm>
            <a:custGeom>
              <a:avLst/>
              <a:gdLst>
                <a:gd name="T0" fmla="*/ 28 w 50"/>
                <a:gd name="T1" fmla="*/ 57 h 82"/>
                <a:gd name="T2" fmla="*/ 16 w 50"/>
                <a:gd name="T3" fmla="*/ 51 h 82"/>
                <a:gd name="T4" fmla="*/ 43 w 50"/>
                <a:gd name="T5" fmla="*/ 43 h 82"/>
                <a:gd name="T6" fmla="*/ 42 w 50"/>
                <a:gd name="T7" fmla="*/ 38 h 82"/>
                <a:gd name="T8" fmla="*/ 12 w 50"/>
                <a:gd name="T9" fmla="*/ 46 h 82"/>
                <a:gd name="T10" fmla="*/ 22 w 50"/>
                <a:gd name="T11" fmla="*/ 32 h 82"/>
                <a:gd name="T12" fmla="*/ 32 w 50"/>
                <a:gd name="T13" fmla="*/ 0 h 82"/>
                <a:gd name="T14" fmla="*/ 3 w 50"/>
                <a:gd name="T15" fmla="*/ 27 h 82"/>
                <a:gd name="T16" fmla="*/ 2 w 50"/>
                <a:gd name="T17" fmla="*/ 50 h 82"/>
                <a:gd name="T18" fmla="*/ 1 w 50"/>
                <a:gd name="T19" fmla="*/ 50 h 82"/>
                <a:gd name="T20" fmla="*/ 3 w 50"/>
                <a:gd name="T21" fmla="*/ 55 h 82"/>
                <a:gd name="T22" fmla="*/ 4 w 50"/>
                <a:gd name="T23" fmla="*/ 54 h 82"/>
                <a:gd name="T24" fmla="*/ 17 w 50"/>
                <a:gd name="T25" fmla="*/ 71 h 82"/>
                <a:gd name="T26" fmla="*/ 50 w 50"/>
                <a:gd name="T27" fmla="*/ 81 h 82"/>
                <a:gd name="T28" fmla="*/ 28 w 50"/>
                <a:gd name="T29"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82">
                  <a:moveTo>
                    <a:pt x="28" y="57"/>
                  </a:moveTo>
                  <a:cubicBezTo>
                    <a:pt x="24" y="54"/>
                    <a:pt x="19" y="52"/>
                    <a:pt x="16" y="51"/>
                  </a:cubicBezTo>
                  <a:cubicBezTo>
                    <a:pt x="25" y="48"/>
                    <a:pt x="34" y="46"/>
                    <a:pt x="43" y="43"/>
                  </a:cubicBezTo>
                  <a:cubicBezTo>
                    <a:pt x="42" y="38"/>
                    <a:pt x="42" y="38"/>
                    <a:pt x="42" y="38"/>
                  </a:cubicBezTo>
                  <a:cubicBezTo>
                    <a:pt x="32" y="41"/>
                    <a:pt x="22" y="43"/>
                    <a:pt x="12" y="46"/>
                  </a:cubicBezTo>
                  <a:cubicBezTo>
                    <a:pt x="15" y="43"/>
                    <a:pt x="19" y="38"/>
                    <a:pt x="22" y="32"/>
                  </a:cubicBezTo>
                  <a:cubicBezTo>
                    <a:pt x="29" y="21"/>
                    <a:pt x="33" y="10"/>
                    <a:pt x="32" y="0"/>
                  </a:cubicBezTo>
                  <a:cubicBezTo>
                    <a:pt x="26" y="2"/>
                    <a:pt x="8" y="13"/>
                    <a:pt x="3" y="27"/>
                  </a:cubicBezTo>
                  <a:cubicBezTo>
                    <a:pt x="0" y="37"/>
                    <a:pt x="0" y="45"/>
                    <a:pt x="2" y="50"/>
                  </a:cubicBezTo>
                  <a:cubicBezTo>
                    <a:pt x="1" y="50"/>
                    <a:pt x="1" y="50"/>
                    <a:pt x="1" y="50"/>
                  </a:cubicBezTo>
                  <a:cubicBezTo>
                    <a:pt x="3" y="55"/>
                    <a:pt x="3" y="55"/>
                    <a:pt x="3" y="55"/>
                  </a:cubicBezTo>
                  <a:cubicBezTo>
                    <a:pt x="4" y="54"/>
                    <a:pt x="4" y="54"/>
                    <a:pt x="4" y="54"/>
                  </a:cubicBezTo>
                  <a:cubicBezTo>
                    <a:pt x="5" y="59"/>
                    <a:pt x="10" y="65"/>
                    <a:pt x="17" y="71"/>
                  </a:cubicBezTo>
                  <a:cubicBezTo>
                    <a:pt x="27" y="80"/>
                    <a:pt x="44" y="82"/>
                    <a:pt x="50" y="81"/>
                  </a:cubicBezTo>
                  <a:cubicBezTo>
                    <a:pt x="47" y="72"/>
                    <a:pt x="39" y="64"/>
                    <a:pt x="28"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4379" y="1082"/>
              <a:ext cx="56" cy="99"/>
            </a:xfrm>
            <a:custGeom>
              <a:avLst/>
              <a:gdLst>
                <a:gd name="T0" fmla="*/ 26 w 46"/>
                <a:gd name="T1" fmla="*/ 56 h 82"/>
                <a:gd name="T2" fmla="*/ 14 w 46"/>
                <a:gd name="T3" fmla="*/ 49 h 82"/>
                <a:gd name="T4" fmla="*/ 42 w 46"/>
                <a:gd name="T5" fmla="*/ 44 h 82"/>
                <a:gd name="T6" fmla="*/ 42 w 46"/>
                <a:gd name="T7" fmla="*/ 39 h 82"/>
                <a:gd name="T8" fmla="*/ 11 w 46"/>
                <a:gd name="T9" fmla="*/ 44 h 82"/>
                <a:gd name="T10" fmla="*/ 22 w 46"/>
                <a:gd name="T11" fmla="*/ 31 h 82"/>
                <a:gd name="T12" fmla="*/ 34 w 46"/>
                <a:gd name="T13" fmla="*/ 0 h 82"/>
                <a:gd name="T14" fmla="*/ 4 w 46"/>
                <a:gd name="T15" fmla="*/ 24 h 82"/>
                <a:gd name="T16" fmla="*/ 1 w 46"/>
                <a:gd name="T17" fmla="*/ 46 h 82"/>
                <a:gd name="T18" fmla="*/ 0 w 46"/>
                <a:gd name="T19" fmla="*/ 46 h 82"/>
                <a:gd name="T20" fmla="*/ 1 w 46"/>
                <a:gd name="T21" fmla="*/ 51 h 82"/>
                <a:gd name="T22" fmla="*/ 2 w 46"/>
                <a:gd name="T23" fmla="*/ 51 h 82"/>
                <a:gd name="T24" fmla="*/ 13 w 46"/>
                <a:gd name="T25" fmla="*/ 69 h 82"/>
                <a:gd name="T26" fmla="*/ 46 w 46"/>
                <a:gd name="T27" fmla="*/ 82 h 82"/>
                <a:gd name="T28" fmla="*/ 26 w 46"/>
                <a:gd name="T29" fmla="*/ 5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82">
                  <a:moveTo>
                    <a:pt x="26" y="56"/>
                  </a:moveTo>
                  <a:cubicBezTo>
                    <a:pt x="22" y="53"/>
                    <a:pt x="18" y="50"/>
                    <a:pt x="14" y="49"/>
                  </a:cubicBezTo>
                  <a:cubicBezTo>
                    <a:pt x="24" y="47"/>
                    <a:pt x="33" y="45"/>
                    <a:pt x="42" y="44"/>
                  </a:cubicBezTo>
                  <a:cubicBezTo>
                    <a:pt x="42" y="39"/>
                    <a:pt x="42" y="39"/>
                    <a:pt x="42" y="39"/>
                  </a:cubicBezTo>
                  <a:cubicBezTo>
                    <a:pt x="31" y="40"/>
                    <a:pt x="21" y="42"/>
                    <a:pt x="11" y="44"/>
                  </a:cubicBezTo>
                  <a:cubicBezTo>
                    <a:pt x="15" y="41"/>
                    <a:pt x="18" y="36"/>
                    <a:pt x="22" y="31"/>
                  </a:cubicBezTo>
                  <a:cubicBezTo>
                    <a:pt x="30" y="20"/>
                    <a:pt x="34" y="9"/>
                    <a:pt x="34" y="0"/>
                  </a:cubicBezTo>
                  <a:cubicBezTo>
                    <a:pt x="28" y="1"/>
                    <a:pt x="10" y="10"/>
                    <a:pt x="4" y="24"/>
                  </a:cubicBezTo>
                  <a:cubicBezTo>
                    <a:pt x="0" y="34"/>
                    <a:pt x="0" y="42"/>
                    <a:pt x="1" y="46"/>
                  </a:cubicBezTo>
                  <a:cubicBezTo>
                    <a:pt x="0" y="46"/>
                    <a:pt x="0" y="46"/>
                    <a:pt x="0" y="46"/>
                  </a:cubicBezTo>
                  <a:cubicBezTo>
                    <a:pt x="1" y="51"/>
                    <a:pt x="1" y="51"/>
                    <a:pt x="1" y="51"/>
                  </a:cubicBezTo>
                  <a:cubicBezTo>
                    <a:pt x="2" y="51"/>
                    <a:pt x="2" y="51"/>
                    <a:pt x="2" y="51"/>
                  </a:cubicBezTo>
                  <a:cubicBezTo>
                    <a:pt x="3" y="56"/>
                    <a:pt x="7" y="62"/>
                    <a:pt x="13" y="69"/>
                  </a:cubicBezTo>
                  <a:cubicBezTo>
                    <a:pt x="23" y="79"/>
                    <a:pt x="40" y="82"/>
                    <a:pt x="46" y="82"/>
                  </a:cubicBezTo>
                  <a:cubicBezTo>
                    <a:pt x="44" y="73"/>
                    <a:pt x="37" y="64"/>
                    <a:pt x="26" y="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1"/>
            <p:cNvSpPr/>
            <p:nvPr/>
          </p:nvSpPr>
          <p:spPr bwMode="auto">
            <a:xfrm>
              <a:off x="4429" y="1076"/>
              <a:ext cx="55" cy="99"/>
            </a:xfrm>
            <a:custGeom>
              <a:avLst/>
              <a:gdLst>
                <a:gd name="T0" fmla="*/ 26 w 45"/>
                <a:gd name="T1" fmla="*/ 55 h 82"/>
                <a:gd name="T2" fmla="*/ 15 w 45"/>
                <a:gd name="T3" fmla="*/ 47 h 82"/>
                <a:gd name="T4" fmla="*/ 43 w 45"/>
                <a:gd name="T5" fmla="*/ 44 h 82"/>
                <a:gd name="T6" fmla="*/ 42 w 45"/>
                <a:gd name="T7" fmla="*/ 39 h 82"/>
                <a:gd name="T8" fmla="*/ 12 w 45"/>
                <a:gd name="T9" fmla="*/ 42 h 82"/>
                <a:gd name="T10" fmla="*/ 23 w 45"/>
                <a:gd name="T11" fmla="*/ 30 h 82"/>
                <a:gd name="T12" fmla="*/ 37 w 45"/>
                <a:gd name="T13" fmla="*/ 0 h 82"/>
                <a:gd name="T14" fmla="*/ 6 w 45"/>
                <a:gd name="T15" fmla="*/ 22 h 82"/>
                <a:gd name="T16" fmla="*/ 1 w 45"/>
                <a:gd name="T17" fmla="*/ 44 h 82"/>
                <a:gd name="T18" fmla="*/ 1 w 45"/>
                <a:gd name="T19" fmla="*/ 44 h 82"/>
                <a:gd name="T20" fmla="*/ 1 w 45"/>
                <a:gd name="T21" fmla="*/ 49 h 82"/>
                <a:gd name="T22" fmla="*/ 2 w 45"/>
                <a:gd name="T23" fmla="*/ 49 h 82"/>
                <a:gd name="T24" fmla="*/ 12 w 45"/>
                <a:gd name="T25" fmla="*/ 67 h 82"/>
                <a:gd name="T26" fmla="*/ 45 w 45"/>
                <a:gd name="T27" fmla="*/ 82 h 82"/>
                <a:gd name="T28" fmla="*/ 26 w 45"/>
                <a:gd name="T29" fmla="*/ 5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82">
                  <a:moveTo>
                    <a:pt x="26" y="55"/>
                  </a:moveTo>
                  <a:cubicBezTo>
                    <a:pt x="22" y="52"/>
                    <a:pt x="18" y="49"/>
                    <a:pt x="15" y="47"/>
                  </a:cubicBezTo>
                  <a:cubicBezTo>
                    <a:pt x="24" y="46"/>
                    <a:pt x="33" y="45"/>
                    <a:pt x="43" y="44"/>
                  </a:cubicBezTo>
                  <a:cubicBezTo>
                    <a:pt x="42" y="39"/>
                    <a:pt x="42" y="39"/>
                    <a:pt x="42" y="39"/>
                  </a:cubicBezTo>
                  <a:cubicBezTo>
                    <a:pt x="32" y="40"/>
                    <a:pt x="22" y="41"/>
                    <a:pt x="12" y="42"/>
                  </a:cubicBezTo>
                  <a:cubicBezTo>
                    <a:pt x="15" y="39"/>
                    <a:pt x="19" y="35"/>
                    <a:pt x="23" y="30"/>
                  </a:cubicBezTo>
                  <a:cubicBezTo>
                    <a:pt x="32" y="19"/>
                    <a:pt x="37" y="9"/>
                    <a:pt x="37" y="0"/>
                  </a:cubicBezTo>
                  <a:cubicBezTo>
                    <a:pt x="31" y="1"/>
                    <a:pt x="13" y="8"/>
                    <a:pt x="6" y="22"/>
                  </a:cubicBezTo>
                  <a:cubicBezTo>
                    <a:pt x="1" y="31"/>
                    <a:pt x="0" y="39"/>
                    <a:pt x="1" y="44"/>
                  </a:cubicBezTo>
                  <a:cubicBezTo>
                    <a:pt x="1" y="44"/>
                    <a:pt x="1" y="44"/>
                    <a:pt x="1" y="44"/>
                  </a:cubicBezTo>
                  <a:cubicBezTo>
                    <a:pt x="1" y="49"/>
                    <a:pt x="1" y="49"/>
                    <a:pt x="1" y="49"/>
                  </a:cubicBezTo>
                  <a:cubicBezTo>
                    <a:pt x="2" y="49"/>
                    <a:pt x="2" y="49"/>
                    <a:pt x="2" y="49"/>
                  </a:cubicBezTo>
                  <a:cubicBezTo>
                    <a:pt x="3" y="53"/>
                    <a:pt x="6" y="60"/>
                    <a:pt x="12" y="67"/>
                  </a:cubicBezTo>
                  <a:cubicBezTo>
                    <a:pt x="22" y="78"/>
                    <a:pt x="39" y="82"/>
                    <a:pt x="45" y="82"/>
                  </a:cubicBezTo>
                  <a:cubicBezTo>
                    <a:pt x="43" y="73"/>
                    <a:pt x="36" y="64"/>
                    <a:pt x="26"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2"/>
            <p:cNvSpPr/>
            <p:nvPr/>
          </p:nvSpPr>
          <p:spPr bwMode="auto">
            <a:xfrm>
              <a:off x="4481" y="1072"/>
              <a:ext cx="52" cy="101"/>
            </a:xfrm>
            <a:custGeom>
              <a:avLst/>
              <a:gdLst>
                <a:gd name="T0" fmla="*/ 26 w 43"/>
                <a:gd name="T1" fmla="*/ 54 h 83"/>
                <a:gd name="T2" fmla="*/ 14 w 43"/>
                <a:gd name="T3" fmla="*/ 46 h 83"/>
                <a:gd name="T4" fmla="*/ 43 w 43"/>
                <a:gd name="T5" fmla="*/ 44 h 83"/>
                <a:gd name="T6" fmla="*/ 42 w 43"/>
                <a:gd name="T7" fmla="*/ 39 h 83"/>
                <a:gd name="T8" fmla="*/ 12 w 43"/>
                <a:gd name="T9" fmla="*/ 41 h 83"/>
                <a:gd name="T10" fmla="*/ 24 w 43"/>
                <a:gd name="T11" fmla="*/ 29 h 83"/>
                <a:gd name="T12" fmla="*/ 39 w 43"/>
                <a:gd name="T13" fmla="*/ 0 h 83"/>
                <a:gd name="T14" fmla="*/ 7 w 43"/>
                <a:gd name="T15" fmla="*/ 20 h 83"/>
                <a:gd name="T16" fmla="*/ 1 w 43"/>
                <a:gd name="T17" fmla="*/ 42 h 83"/>
                <a:gd name="T18" fmla="*/ 0 w 43"/>
                <a:gd name="T19" fmla="*/ 42 h 83"/>
                <a:gd name="T20" fmla="*/ 1 w 43"/>
                <a:gd name="T21" fmla="*/ 47 h 83"/>
                <a:gd name="T22" fmla="*/ 2 w 43"/>
                <a:gd name="T23" fmla="*/ 47 h 83"/>
                <a:gd name="T24" fmla="*/ 11 w 43"/>
                <a:gd name="T25" fmla="*/ 66 h 83"/>
                <a:gd name="T26" fmla="*/ 43 w 43"/>
                <a:gd name="T27" fmla="*/ 83 h 83"/>
                <a:gd name="T28" fmla="*/ 26 w 43"/>
                <a:gd name="T29" fmla="*/ 5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83">
                  <a:moveTo>
                    <a:pt x="26" y="54"/>
                  </a:moveTo>
                  <a:cubicBezTo>
                    <a:pt x="22" y="51"/>
                    <a:pt x="18" y="48"/>
                    <a:pt x="14" y="46"/>
                  </a:cubicBezTo>
                  <a:cubicBezTo>
                    <a:pt x="24" y="45"/>
                    <a:pt x="33" y="44"/>
                    <a:pt x="43" y="44"/>
                  </a:cubicBezTo>
                  <a:cubicBezTo>
                    <a:pt x="42" y="39"/>
                    <a:pt x="42" y="39"/>
                    <a:pt x="42" y="39"/>
                  </a:cubicBezTo>
                  <a:cubicBezTo>
                    <a:pt x="32" y="39"/>
                    <a:pt x="22" y="40"/>
                    <a:pt x="12" y="41"/>
                  </a:cubicBezTo>
                  <a:cubicBezTo>
                    <a:pt x="16" y="38"/>
                    <a:pt x="20" y="34"/>
                    <a:pt x="24" y="29"/>
                  </a:cubicBezTo>
                  <a:cubicBezTo>
                    <a:pt x="33" y="19"/>
                    <a:pt x="38" y="9"/>
                    <a:pt x="39" y="0"/>
                  </a:cubicBezTo>
                  <a:cubicBezTo>
                    <a:pt x="33" y="0"/>
                    <a:pt x="15" y="7"/>
                    <a:pt x="7" y="20"/>
                  </a:cubicBezTo>
                  <a:cubicBezTo>
                    <a:pt x="2" y="29"/>
                    <a:pt x="1" y="37"/>
                    <a:pt x="1" y="42"/>
                  </a:cubicBezTo>
                  <a:cubicBezTo>
                    <a:pt x="0" y="42"/>
                    <a:pt x="0" y="42"/>
                    <a:pt x="0" y="42"/>
                  </a:cubicBezTo>
                  <a:cubicBezTo>
                    <a:pt x="1" y="47"/>
                    <a:pt x="1" y="47"/>
                    <a:pt x="1" y="47"/>
                  </a:cubicBezTo>
                  <a:cubicBezTo>
                    <a:pt x="2" y="47"/>
                    <a:pt x="2" y="47"/>
                    <a:pt x="2" y="47"/>
                  </a:cubicBezTo>
                  <a:cubicBezTo>
                    <a:pt x="2" y="51"/>
                    <a:pt x="5" y="58"/>
                    <a:pt x="11" y="66"/>
                  </a:cubicBezTo>
                  <a:cubicBezTo>
                    <a:pt x="20" y="77"/>
                    <a:pt x="37" y="82"/>
                    <a:pt x="43" y="83"/>
                  </a:cubicBezTo>
                  <a:cubicBezTo>
                    <a:pt x="41" y="73"/>
                    <a:pt x="35" y="64"/>
                    <a:pt x="26" y="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3"/>
            <p:cNvSpPr/>
            <p:nvPr/>
          </p:nvSpPr>
          <p:spPr bwMode="auto">
            <a:xfrm>
              <a:off x="4532" y="1071"/>
              <a:ext cx="52" cy="101"/>
            </a:xfrm>
            <a:custGeom>
              <a:avLst/>
              <a:gdLst>
                <a:gd name="T0" fmla="*/ 25 w 43"/>
                <a:gd name="T1" fmla="*/ 54 h 83"/>
                <a:gd name="T2" fmla="*/ 14 w 43"/>
                <a:gd name="T3" fmla="*/ 45 h 83"/>
                <a:gd name="T4" fmla="*/ 43 w 43"/>
                <a:gd name="T5" fmla="*/ 45 h 83"/>
                <a:gd name="T6" fmla="*/ 43 w 43"/>
                <a:gd name="T7" fmla="*/ 39 h 83"/>
                <a:gd name="T8" fmla="*/ 12 w 43"/>
                <a:gd name="T9" fmla="*/ 40 h 83"/>
                <a:gd name="T10" fmla="*/ 24 w 43"/>
                <a:gd name="T11" fmla="*/ 29 h 83"/>
                <a:gd name="T12" fmla="*/ 41 w 43"/>
                <a:gd name="T13" fmla="*/ 0 h 83"/>
                <a:gd name="T14" fmla="*/ 8 w 43"/>
                <a:gd name="T15" fmla="*/ 19 h 83"/>
                <a:gd name="T16" fmla="*/ 1 w 43"/>
                <a:gd name="T17" fmla="*/ 40 h 83"/>
                <a:gd name="T18" fmla="*/ 0 w 43"/>
                <a:gd name="T19" fmla="*/ 40 h 83"/>
                <a:gd name="T20" fmla="*/ 1 w 43"/>
                <a:gd name="T21" fmla="*/ 45 h 83"/>
                <a:gd name="T22" fmla="*/ 2 w 43"/>
                <a:gd name="T23" fmla="*/ 45 h 83"/>
                <a:gd name="T24" fmla="*/ 10 w 43"/>
                <a:gd name="T25" fmla="*/ 65 h 83"/>
                <a:gd name="T26" fmla="*/ 41 w 43"/>
                <a:gd name="T27" fmla="*/ 83 h 83"/>
                <a:gd name="T28" fmla="*/ 25 w 43"/>
                <a:gd name="T29" fmla="*/ 5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83">
                  <a:moveTo>
                    <a:pt x="25" y="54"/>
                  </a:moveTo>
                  <a:cubicBezTo>
                    <a:pt x="21" y="50"/>
                    <a:pt x="18" y="47"/>
                    <a:pt x="14" y="45"/>
                  </a:cubicBezTo>
                  <a:cubicBezTo>
                    <a:pt x="24" y="45"/>
                    <a:pt x="33" y="44"/>
                    <a:pt x="43" y="45"/>
                  </a:cubicBezTo>
                  <a:cubicBezTo>
                    <a:pt x="43" y="39"/>
                    <a:pt x="43" y="39"/>
                    <a:pt x="43" y="39"/>
                  </a:cubicBezTo>
                  <a:cubicBezTo>
                    <a:pt x="32" y="39"/>
                    <a:pt x="22" y="39"/>
                    <a:pt x="12" y="40"/>
                  </a:cubicBezTo>
                  <a:cubicBezTo>
                    <a:pt x="16" y="37"/>
                    <a:pt x="20" y="33"/>
                    <a:pt x="24" y="29"/>
                  </a:cubicBezTo>
                  <a:cubicBezTo>
                    <a:pt x="34" y="19"/>
                    <a:pt x="40" y="9"/>
                    <a:pt x="41" y="0"/>
                  </a:cubicBezTo>
                  <a:cubicBezTo>
                    <a:pt x="35" y="1"/>
                    <a:pt x="16" y="6"/>
                    <a:pt x="8" y="19"/>
                  </a:cubicBezTo>
                  <a:cubicBezTo>
                    <a:pt x="3" y="28"/>
                    <a:pt x="1" y="35"/>
                    <a:pt x="1" y="40"/>
                  </a:cubicBezTo>
                  <a:cubicBezTo>
                    <a:pt x="0" y="40"/>
                    <a:pt x="0" y="40"/>
                    <a:pt x="0" y="40"/>
                  </a:cubicBezTo>
                  <a:cubicBezTo>
                    <a:pt x="1" y="45"/>
                    <a:pt x="1" y="45"/>
                    <a:pt x="1" y="45"/>
                  </a:cubicBezTo>
                  <a:cubicBezTo>
                    <a:pt x="2" y="45"/>
                    <a:pt x="2" y="45"/>
                    <a:pt x="2" y="45"/>
                  </a:cubicBezTo>
                  <a:cubicBezTo>
                    <a:pt x="2" y="50"/>
                    <a:pt x="4" y="57"/>
                    <a:pt x="10" y="65"/>
                  </a:cubicBezTo>
                  <a:cubicBezTo>
                    <a:pt x="18" y="77"/>
                    <a:pt x="35" y="82"/>
                    <a:pt x="41" y="83"/>
                  </a:cubicBezTo>
                  <a:cubicBezTo>
                    <a:pt x="40" y="74"/>
                    <a:pt x="34" y="64"/>
                    <a:pt x="25" y="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4"/>
            <p:cNvSpPr/>
            <p:nvPr/>
          </p:nvSpPr>
          <p:spPr bwMode="auto">
            <a:xfrm>
              <a:off x="4584" y="1073"/>
              <a:ext cx="52" cy="100"/>
            </a:xfrm>
            <a:custGeom>
              <a:avLst/>
              <a:gdLst>
                <a:gd name="T0" fmla="*/ 24 w 42"/>
                <a:gd name="T1" fmla="*/ 53 h 82"/>
                <a:gd name="T2" fmla="*/ 13 w 42"/>
                <a:gd name="T3" fmla="*/ 43 h 82"/>
                <a:gd name="T4" fmla="*/ 41 w 42"/>
                <a:gd name="T5" fmla="*/ 44 h 82"/>
                <a:gd name="T6" fmla="*/ 42 w 42"/>
                <a:gd name="T7" fmla="*/ 39 h 82"/>
                <a:gd name="T8" fmla="*/ 11 w 42"/>
                <a:gd name="T9" fmla="*/ 38 h 82"/>
                <a:gd name="T10" fmla="*/ 24 w 42"/>
                <a:gd name="T11" fmla="*/ 28 h 82"/>
                <a:gd name="T12" fmla="*/ 42 w 42"/>
                <a:gd name="T13" fmla="*/ 0 h 82"/>
                <a:gd name="T14" fmla="*/ 8 w 42"/>
                <a:gd name="T15" fmla="*/ 17 h 82"/>
                <a:gd name="T16" fmla="*/ 0 w 42"/>
                <a:gd name="T17" fmla="*/ 37 h 82"/>
                <a:gd name="T18" fmla="*/ 0 w 42"/>
                <a:gd name="T19" fmla="*/ 37 h 82"/>
                <a:gd name="T20" fmla="*/ 0 w 42"/>
                <a:gd name="T21" fmla="*/ 43 h 82"/>
                <a:gd name="T22" fmla="*/ 1 w 42"/>
                <a:gd name="T23" fmla="*/ 43 h 82"/>
                <a:gd name="T24" fmla="*/ 8 w 42"/>
                <a:gd name="T25" fmla="*/ 62 h 82"/>
                <a:gd name="T26" fmla="*/ 38 w 42"/>
                <a:gd name="T27" fmla="*/ 82 h 82"/>
                <a:gd name="T28" fmla="*/ 24 w 42"/>
                <a:gd name="T29" fmla="*/ 5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82">
                  <a:moveTo>
                    <a:pt x="24" y="53"/>
                  </a:moveTo>
                  <a:cubicBezTo>
                    <a:pt x="20" y="49"/>
                    <a:pt x="16" y="45"/>
                    <a:pt x="13" y="43"/>
                  </a:cubicBezTo>
                  <a:cubicBezTo>
                    <a:pt x="22" y="43"/>
                    <a:pt x="32" y="44"/>
                    <a:pt x="41" y="44"/>
                  </a:cubicBezTo>
                  <a:cubicBezTo>
                    <a:pt x="42" y="39"/>
                    <a:pt x="42" y="39"/>
                    <a:pt x="42" y="39"/>
                  </a:cubicBezTo>
                  <a:cubicBezTo>
                    <a:pt x="32" y="38"/>
                    <a:pt x="21" y="38"/>
                    <a:pt x="11" y="38"/>
                  </a:cubicBezTo>
                  <a:cubicBezTo>
                    <a:pt x="15" y="35"/>
                    <a:pt x="20" y="32"/>
                    <a:pt x="24" y="28"/>
                  </a:cubicBezTo>
                  <a:cubicBezTo>
                    <a:pt x="34" y="18"/>
                    <a:pt x="41" y="9"/>
                    <a:pt x="42" y="0"/>
                  </a:cubicBezTo>
                  <a:cubicBezTo>
                    <a:pt x="36" y="0"/>
                    <a:pt x="17" y="4"/>
                    <a:pt x="8" y="17"/>
                  </a:cubicBezTo>
                  <a:cubicBezTo>
                    <a:pt x="2" y="25"/>
                    <a:pt x="0" y="33"/>
                    <a:pt x="0" y="37"/>
                  </a:cubicBezTo>
                  <a:cubicBezTo>
                    <a:pt x="0" y="37"/>
                    <a:pt x="0" y="37"/>
                    <a:pt x="0" y="37"/>
                  </a:cubicBezTo>
                  <a:cubicBezTo>
                    <a:pt x="0" y="43"/>
                    <a:pt x="0" y="43"/>
                    <a:pt x="0" y="43"/>
                  </a:cubicBezTo>
                  <a:cubicBezTo>
                    <a:pt x="1" y="43"/>
                    <a:pt x="1" y="43"/>
                    <a:pt x="1" y="43"/>
                  </a:cubicBezTo>
                  <a:cubicBezTo>
                    <a:pt x="1" y="47"/>
                    <a:pt x="3" y="54"/>
                    <a:pt x="8" y="62"/>
                  </a:cubicBezTo>
                  <a:cubicBezTo>
                    <a:pt x="16" y="75"/>
                    <a:pt x="32" y="81"/>
                    <a:pt x="38" y="82"/>
                  </a:cubicBezTo>
                  <a:cubicBezTo>
                    <a:pt x="37" y="73"/>
                    <a:pt x="32" y="63"/>
                    <a:pt x="24" y="5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25"/>
            <p:cNvSpPr/>
            <p:nvPr/>
          </p:nvSpPr>
          <p:spPr bwMode="auto">
            <a:xfrm>
              <a:off x="4634" y="1077"/>
              <a:ext cx="55" cy="101"/>
            </a:xfrm>
            <a:custGeom>
              <a:avLst/>
              <a:gdLst>
                <a:gd name="T0" fmla="*/ 24 w 45"/>
                <a:gd name="T1" fmla="*/ 53 h 83"/>
                <a:gd name="T2" fmla="*/ 14 w 45"/>
                <a:gd name="T3" fmla="*/ 42 h 83"/>
                <a:gd name="T4" fmla="*/ 42 w 45"/>
                <a:gd name="T5" fmla="*/ 45 h 83"/>
                <a:gd name="T6" fmla="*/ 43 w 45"/>
                <a:gd name="T7" fmla="*/ 40 h 83"/>
                <a:gd name="T8" fmla="*/ 12 w 45"/>
                <a:gd name="T9" fmla="*/ 37 h 83"/>
                <a:gd name="T10" fmla="*/ 26 w 45"/>
                <a:gd name="T11" fmla="*/ 27 h 83"/>
                <a:gd name="T12" fmla="*/ 45 w 45"/>
                <a:gd name="T13" fmla="*/ 0 h 83"/>
                <a:gd name="T14" fmla="*/ 10 w 45"/>
                <a:gd name="T15" fmla="*/ 16 h 83"/>
                <a:gd name="T16" fmla="*/ 1 w 45"/>
                <a:gd name="T17" fmla="*/ 36 h 83"/>
                <a:gd name="T18" fmla="*/ 1 w 45"/>
                <a:gd name="T19" fmla="*/ 36 h 83"/>
                <a:gd name="T20" fmla="*/ 0 w 45"/>
                <a:gd name="T21" fmla="*/ 41 h 83"/>
                <a:gd name="T22" fmla="*/ 1 w 45"/>
                <a:gd name="T23" fmla="*/ 41 h 83"/>
                <a:gd name="T24" fmla="*/ 8 w 45"/>
                <a:gd name="T25" fmla="*/ 61 h 83"/>
                <a:gd name="T26" fmla="*/ 37 w 45"/>
                <a:gd name="T27" fmla="*/ 83 h 83"/>
                <a:gd name="T28" fmla="*/ 24 w 45"/>
                <a:gd name="T29" fmla="*/ 5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83">
                  <a:moveTo>
                    <a:pt x="24" y="53"/>
                  </a:moveTo>
                  <a:cubicBezTo>
                    <a:pt x="21" y="48"/>
                    <a:pt x="17" y="45"/>
                    <a:pt x="14" y="42"/>
                  </a:cubicBezTo>
                  <a:cubicBezTo>
                    <a:pt x="23" y="43"/>
                    <a:pt x="33" y="44"/>
                    <a:pt x="42" y="45"/>
                  </a:cubicBezTo>
                  <a:cubicBezTo>
                    <a:pt x="43" y="40"/>
                    <a:pt x="43" y="40"/>
                    <a:pt x="43" y="40"/>
                  </a:cubicBezTo>
                  <a:cubicBezTo>
                    <a:pt x="33" y="39"/>
                    <a:pt x="22" y="38"/>
                    <a:pt x="12" y="37"/>
                  </a:cubicBezTo>
                  <a:cubicBezTo>
                    <a:pt x="16" y="35"/>
                    <a:pt x="21" y="31"/>
                    <a:pt x="26" y="27"/>
                  </a:cubicBezTo>
                  <a:cubicBezTo>
                    <a:pt x="36" y="19"/>
                    <a:pt x="43" y="9"/>
                    <a:pt x="45" y="0"/>
                  </a:cubicBezTo>
                  <a:cubicBezTo>
                    <a:pt x="38" y="0"/>
                    <a:pt x="20" y="4"/>
                    <a:pt x="10" y="16"/>
                  </a:cubicBezTo>
                  <a:cubicBezTo>
                    <a:pt x="4" y="24"/>
                    <a:pt x="2" y="32"/>
                    <a:pt x="1" y="36"/>
                  </a:cubicBezTo>
                  <a:cubicBezTo>
                    <a:pt x="1" y="36"/>
                    <a:pt x="1" y="36"/>
                    <a:pt x="1" y="36"/>
                  </a:cubicBezTo>
                  <a:cubicBezTo>
                    <a:pt x="0" y="41"/>
                    <a:pt x="0" y="41"/>
                    <a:pt x="0" y="41"/>
                  </a:cubicBezTo>
                  <a:cubicBezTo>
                    <a:pt x="1" y="41"/>
                    <a:pt x="1" y="41"/>
                    <a:pt x="1" y="41"/>
                  </a:cubicBezTo>
                  <a:cubicBezTo>
                    <a:pt x="1" y="46"/>
                    <a:pt x="3" y="53"/>
                    <a:pt x="8" y="61"/>
                  </a:cubicBezTo>
                  <a:cubicBezTo>
                    <a:pt x="15" y="74"/>
                    <a:pt x="31" y="81"/>
                    <a:pt x="37" y="83"/>
                  </a:cubicBezTo>
                  <a:cubicBezTo>
                    <a:pt x="37" y="74"/>
                    <a:pt x="32" y="63"/>
                    <a:pt x="24" y="5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6"/>
            <p:cNvSpPr/>
            <p:nvPr/>
          </p:nvSpPr>
          <p:spPr bwMode="auto">
            <a:xfrm>
              <a:off x="4686" y="1084"/>
              <a:ext cx="57" cy="101"/>
            </a:xfrm>
            <a:custGeom>
              <a:avLst/>
              <a:gdLst>
                <a:gd name="T0" fmla="*/ 23 w 47"/>
                <a:gd name="T1" fmla="*/ 52 h 83"/>
                <a:gd name="T2" fmla="*/ 14 w 47"/>
                <a:gd name="T3" fmla="*/ 41 h 83"/>
                <a:gd name="T4" fmla="*/ 42 w 47"/>
                <a:gd name="T5" fmla="*/ 45 h 83"/>
                <a:gd name="T6" fmla="*/ 42 w 47"/>
                <a:gd name="T7" fmla="*/ 40 h 83"/>
                <a:gd name="T8" fmla="*/ 12 w 47"/>
                <a:gd name="T9" fmla="*/ 35 h 83"/>
                <a:gd name="T10" fmla="*/ 26 w 47"/>
                <a:gd name="T11" fmla="*/ 27 h 83"/>
                <a:gd name="T12" fmla="*/ 47 w 47"/>
                <a:gd name="T13" fmla="*/ 1 h 83"/>
                <a:gd name="T14" fmla="*/ 11 w 47"/>
                <a:gd name="T15" fmla="*/ 14 h 83"/>
                <a:gd name="T16" fmla="*/ 1 w 47"/>
                <a:gd name="T17" fmla="*/ 34 h 83"/>
                <a:gd name="T18" fmla="*/ 1 w 47"/>
                <a:gd name="T19" fmla="*/ 34 h 83"/>
                <a:gd name="T20" fmla="*/ 0 w 47"/>
                <a:gd name="T21" fmla="*/ 39 h 83"/>
                <a:gd name="T22" fmla="*/ 1 w 47"/>
                <a:gd name="T23" fmla="*/ 39 h 83"/>
                <a:gd name="T24" fmla="*/ 6 w 47"/>
                <a:gd name="T25" fmla="*/ 60 h 83"/>
                <a:gd name="T26" fmla="*/ 34 w 47"/>
                <a:gd name="T27" fmla="*/ 83 h 83"/>
                <a:gd name="T28" fmla="*/ 23 w 47"/>
                <a:gd name="T29" fmla="*/ 5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3">
                  <a:moveTo>
                    <a:pt x="23" y="52"/>
                  </a:moveTo>
                  <a:cubicBezTo>
                    <a:pt x="20" y="47"/>
                    <a:pt x="17" y="43"/>
                    <a:pt x="14" y="41"/>
                  </a:cubicBezTo>
                  <a:cubicBezTo>
                    <a:pt x="23" y="42"/>
                    <a:pt x="32" y="43"/>
                    <a:pt x="42" y="45"/>
                  </a:cubicBezTo>
                  <a:cubicBezTo>
                    <a:pt x="42" y="40"/>
                    <a:pt x="42" y="40"/>
                    <a:pt x="42" y="40"/>
                  </a:cubicBezTo>
                  <a:cubicBezTo>
                    <a:pt x="32" y="38"/>
                    <a:pt x="22" y="37"/>
                    <a:pt x="12" y="35"/>
                  </a:cubicBezTo>
                  <a:cubicBezTo>
                    <a:pt x="16" y="33"/>
                    <a:pt x="21" y="30"/>
                    <a:pt x="26" y="27"/>
                  </a:cubicBezTo>
                  <a:cubicBezTo>
                    <a:pt x="37" y="18"/>
                    <a:pt x="44" y="10"/>
                    <a:pt x="47" y="1"/>
                  </a:cubicBezTo>
                  <a:cubicBezTo>
                    <a:pt x="40" y="0"/>
                    <a:pt x="21" y="3"/>
                    <a:pt x="11" y="14"/>
                  </a:cubicBezTo>
                  <a:cubicBezTo>
                    <a:pt x="5" y="22"/>
                    <a:pt x="2" y="29"/>
                    <a:pt x="1" y="34"/>
                  </a:cubicBezTo>
                  <a:cubicBezTo>
                    <a:pt x="1" y="34"/>
                    <a:pt x="1" y="34"/>
                    <a:pt x="1" y="34"/>
                  </a:cubicBezTo>
                  <a:cubicBezTo>
                    <a:pt x="0" y="39"/>
                    <a:pt x="0" y="39"/>
                    <a:pt x="0" y="39"/>
                  </a:cubicBezTo>
                  <a:cubicBezTo>
                    <a:pt x="1" y="39"/>
                    <a:pt x="1" y="39"/>
                    <a:pt x="1" y="39"/>
                  </a:cubicBezTo>
                  <a:cubicBezTo>
                    <a:pt x="1" y="44"/>
                    <a:pt x="2" y="51"/>
                    <a:pt x="6" y="60"/>
                  </a:cubicBezTo>
                  <a:cubicBezTo>
                    <a:pt x="13" y="73"/>
                    <a:pt x="28" y="81"/>
                    <a:pt x="34" y="83"/>
                  </a:cubicBezTo>
                  <a:cubicBezTo>
                    <a:pt x="35" y="73"/>
                    <a:pt x="31" y="62"/>
                    <a:pt x="23" y="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7"/>
            <p:cNvSpPr/>
            <p:nvPr/>
          </p:nvSpPr>
          <p:spPr bwMode="auto">
            <a:xfrm>
              <a:off x="4737" y="1095"/>
              <a:ext cx="60" cy="100"/>
            </a:xfrm>
            <a:custGeom>
              <a:avLst/>
              <a:gdLst>
                <a:gd name="T0" fmla="*/ 22 w 49"/>
                <a:gd name="T1" fmla="*/ 50 h 82"/>
                <a:gd name="T2" fmla="*/ 13 w 49"/>
                <a:gd name="T3" fmla="*/ 39 h 82"/>
                <a:gd name="T4" fmla="*/ 41 w 49"/>
                <a:gd name="T5" fmla="*/ 45 h 82"/>
                <a:gd name="T6" fmla="*/ 42 w 49"/>
                <a:gd name="T7" fmla="*/ 40 h 82"/>
                <a:gd name="T8" fmla="*/ 12 w 49"/>
                <a:gd name="T9" fmla="*/ 33 h 82"/>
                <a:gd name="T10" fmla="*/ 26 w 49"/>
                <a:gd name="T11" fmla="*/ 25 h 82"/>
                <a:gd name="T12" fmla="*/ 49 w 49"/>
                <a:gd name="T13" fmla="*/ 1 h 82"/>
                <a:gd name="T14" fmla="*/ 12 w 49"/>
                <a:gd name="T15" fmla="*/ 12 h 82"/>
                <a:gd name="T16" fmla="*/ 1 w 49"/>
                <a:gd name="T17" fmla="*/ 31 h 82"/>
                <a:gd name="T18" fmla="*/ 0 w 49"/>
                <a:gd name="T19" fmla="*/ 31 h 82"/>
                <a:gd name="T20" fmla="*/ 0 w 49"/>
                <a:gd name="T21" fmla="*/ 36 h 82"/>
                <a:gd name="T22" fmla="*/ 1 w 49"/>
                <a:gd name="T23" fmla="*/ 36 h 82"/>
                <a:gd name="T24" fmla="*/ 5 w 49"/>
                <a:gd name="T25" fmla="*/ 57 h 82"/>
                <a:gd name="T26" fmla="*/ 31 w 49"/>
                <a:gd name="T27" fmla="*/ 82 h 82"/>
                <a:gd name="T28" fmla="*/ 22 w 49"/>
                <a:gd name="T29" fmla="*/ 5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82">
                  <a:moveTo>
                    <a:pt x="22" y="50"/>
                  </a:moveTo>
                  <a:cubicBezTo>
                    <a:pt x="19" y="45"/>
                    <a:pt x="16" y="42"/>
                    <a:pt x="13" y="39"/>
                  </a:cubicBezTo>
                  <a:cubicBezTo>
                    <a:pt x="22" y="40"/>
                    <a:pt x="31" y="42"/>
                    <a:pt x="41" y="45"/>
                  </a:cubicBezTo>
                  <a:cubicBezTo>
                    <a:pt x="42" y="40"/>
                    <a:pt x="42" y="40"/>
                    <a:pt x="42" y="40"/>
                  </a:cubicBezTo>
                  <a:cubicBezTo>
                    <a:pt x="32" y="37"/>
                    <a:pt x="22" y="35"/>
                    <a:pt x="12" y="33"/>
                  </a:cubicBezTo>
                  <a:cubicBezTo>
                    <a:pt x="16" y="31"/>
                    <a:pt x="21" y="29"/>
                    <a:pt x="26" y="25"/>
                  </a:cubicBezTo>
                  <a:cubicBezTo>
                    <a:pt x="37" y="18"/>
                    <a:pt x="46" y="10"/>
                    <a:pt x="49" y="1"/>
                  </a:cubicBezTo>
                  <a:cubicBezTo>
                    <a:pt x="42" y="0"/>
                    <a:pt x="23" y="1"/>
                    <a:pt x="12" y="12"/>
                  </a:cubicBezTo>
                  <a:cubicBezTo>
                    <a:pt x="5" y="19"/>
                    <a:pt x="2" y="27"/>
                    <a:pt x="1" y="31"/>
                  </a:cubicBezTo>
                  <a:cubicBezTo>
                    <a:pt x="0" y="31"/>
                    <a:pt x="0" y="31"/>
                    <a:pt x="0" y="31"/>
                  </a:cubicBezTo>
                  <a:cubicBezTo>
                    <a:pt x="0" y="36"/>
                    <a:pt x="0" y="36"/>
                    <a:pt x="0" y="36"/>
                  </a:cubicBezTo>
                  <a:cubicBezTo>
                    <a:pt x="1" y="36"/>
                    <a:pt x="1" y="36"/>
                    <a:pt x="1" y="36"/>
                  </a:cubicBezTo>
                  <a:cubicBezTo>
                    <a:pt x="0" y="41"/>
                    <a:pt x="1" y="48"/>
                    <a:pt x="5" y="57"/>
                  </a:cubicBezTo>
                  <a:cubicBezTo>
                    <a:pt x="10" y="71"/>
                    <a:pt x="25" y="80"/>
                    <a:pt x="31" y="82"/>
                  </a:cubicBezTo>
                  <a:cubicBezTo>
                    <a:pt x="32" y="72"/>
                    <a:pt x="29" y="61"/>
                    <a:pt x="22" y="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8"/>
            <p:cNvSpPr/>
            <p:nvPr/>
          </p:nvSpPr>
          <p:spPr bwMode="auto">
            <a:xfrm>
              <a:off x="4787" y="1138"/>
              <a:ext cx="73" cy="31"/>
            </a:xfrm>
            <a:custGeom>
              <a:avLst/>
              <a:gdLst>
                <a:gd name="T0" fmla="*/ 26 w 60"/>
                <a:gd name="T1" fmla="*/ 0 h 26"/>
                <a:gd name="T2" fmla="*/ 3 w 60"/>
                <a:gd name="T3" fmla="*/ 5 h 26"/>
                <a:gd name="T4" fmla="*/ 1 w 60"/>
                <a:gd name="T5" fmla="*/ 5 h 26"/>
                <a:gd name="T6" fmla="*/ 0 w 60"/>
                <a:gd name="T7" fmla="*/ 10 h 26"/>
                <a:gd name="T8" fmla="*/ 2 w 60"/>
                <a:gd name="T9" fmla="*/ 10 h 26"/>
                <a:gd name="T10" fmla="*/ 26 w 60"/>
                <a:gd name="T11" fmla="*/ 22 h 26"/>
                <a:gd name="T12" fmla="*/ 60 w 60"/>
                <a:gd name="T13" fmla="*/ 23 h 26"/>
                <a:gd name="T14" fmla="*/ 26 w 60"/>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6">
                  <a:moveTo>
                    <a:pt x="26" y="0"/>
                  </a:moveTo>
                  <a:cubicBezTo>
                    <a:pt x="15" y="0"/>
                    <a:pt x="7" y="2"/>
                    <a:pt x="3" y="5"/>
                  </a:cubicBezTo>
                  <a:cubicBezTo>
                    <a:pt x="1" y="5"/>
                    <a:pt x="1" y="5"/>
                    <a:pt x="1" y="5"/>
                  </a:cubicBezTo>
                  <a:cubicBezTo>
                    <a:pt x="0" y="10"/>
                    <a:pt x="0" y="10"/>
                    <a:pt x="0" y="10"/>
                  </a:cubicBezTo>
                  <a:cubicBezTo>
                    <a:pt x="2" y="10"/>
                    <a:pt x="2" y="10"/>
                    <a:pt x="2" y="10"/>
                  </a:cubicBezTo>
                  <a:cubicBezTo>
                    <a:pt x="5" y="14"/>
                    <a:pt x="14" y="18"/>
                    <a:pt x="26" y="22"/>
                  </a:cubicBezTo>
                  <a:cubicBezTo>
                    <a:pt x="39" y="25"/>
                    <a:pt x="51" y="26"/>
                    <a:pt x="60" y="23"/>
                  </a:cubicBezTo>
                  <a:cubicBezTo>
                    <a:pt x="57" y="17"/>
                    <a:pt x="42" y="2"/>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29"/>
            <p:cNvSpPr/>
            <p:nvPr/>
          </p:nvSpPr>
          <p:spPr bwMode="auto">
            <a:xfrm>
              <a:off x="4282" y="2358"/>
              <a:ext cx="61" cy="81"/>
            </a:xfrm>
            <a:custGeom>
              <a:avLst/>
              <a:gdLst>
                <a:gd name="T0" fmla="*/ 30 w 50"/>
                <a:gd name="T1" fmla="*/ 19 h 67"/>
                <a:gd name="T2" fmla="*/ 18 w 50"/>
                <a:gd name="T3" fmla="*/ 22 h 67"/>
                <a:gd name="T4" fmla="*/ 41 w 50"/>
                <a:gd name="T5" fmla="*/ 32 h 67"/>
                <a:gd name="T6" fmla="*/ 39 w 50"/>
                <a:gd name="T7" fmla="*/ 36 h 67"/>
                <a:gd name="T8" fmla="*/ 15 w 50"/>
                <a:gd name="T9" fmla="*/ 26 h 67"/>
                <a:gd name="T10" fmla="*/ 22 w 50"/>
                <a:gd name="T11" fmla="*/ 40 h 67"/>
                <a:gd name="T12" fmla="*/ 27 w 50"/>
                <a:gd name="T13" fmla="*/ 67 h 67"/>
                <a:gd name="T14" fmla="*/ 6 w 50"/>
                <a:gd name="T15" fmla="*/ 41 h 67"/>
                <a:gd name="T16" fmla="*/ 7 w 50"/>
                <a:gd name="T17" fmla="*/ 22 h 67"/>
                <a:gd name="T18" fmla="*/ 2 w 50"/>
                <a:gd name="T19" fmla="*/ 19 h 67"/>
                <a:gd name="T20" fmla="*/ 1 w 50"/>
                <a:gd name="T21" fmla="*/ 15 h 67"/>
                <a:gd name="T22" fmla="*/ 5 w 50"/>
                <a:gd name="T23" fmla="*/ 15 h 67"/>
                <a:gd name="T24" fmla="*/ 10 w 50"/>
                <a:gd name="T25" fmla="*/ 18 h 67"/>
                <a:gd name="T26" fmla="*/ 23 w 50"/>
                <a:gd name="T27" fmla="*/ 6 h 67"/>
                <a:gd name="T28" fmla="*/ 50 w 50"/>
                <a:gd name="T29" fmla="*/ 1 h 67"/>
                <a:gd name="T30" fmla="*/ 30 w 50"/>
                <a:gd name="T31" fmla="*/ 1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67">
                  <a:moveTo>
                    <a:pt x="30" y="19"/>
                  </a:moveTo>
                  <a:cubicBezTo>
                    <a:pt x="26" y="21"/>
                    <a:pt x="22" y="22"/>
                    <a:pt x="18" y="22"/>
                  </a:cubicBezTo>
                  <a:cubicBezTo>
                    <a:pt x="26" y="26"/>
                    <a:pt x="33" y="29"/>
                    <a:pt x="41" y="32"/>
                  </a:cubicBezTo>
                  <a:cubicBezTo>
                    <a:pt x="39" y="36"/>
                    <a:pt x="39" y="36"/>
                    <a:pt x="39" y="36"/>
                  </a:cubicBezTo>
                  <a:cubicBezTo>
                    <a:pt x="31" y="34"/>
                    <a:pt x="23" y="30"/>
                    <a:pt x="15" y="26"/>
                  </a:cubicBezTo>
                  <a:cubicBezTo>
                    <a:pt x="17" y="30"/>
                    <a:pt x="19" y="34"/>
                    <a:pt x="22" y="40"/>
                  </a:cubicBezTo>
                  <a:cubicBezTo>
                    <a:pt x="26" y="50"/>
                    <a:pt x="29" y="60"/>
                    <a:pt x="27" y="67"/>
                  </a:cubicBezTo>
                  <a:cubicBezTo>
                    <a:pt x="22" y="65"/>
                    <a:pt x="8" y="54"/>
                    <a:pt x="6" y="41"/>
                  </a:cubicBezTo>
                  <a:cubicBezTo>
                    <a:pt x="4" y="32"/>
                    <a:pt x="6" y="25"/>
                    <a:pt x="7" y="22"/>
                  </a:cubicBezTo>
                  <a:cubicBezTo>
                    <a:pt x="6" y="21"/>
                    <a:pt x="4" y="20"/>
                    <a:pt x="2" y="19"/>
                  </a:cubicBezTo>
                  <a:cubicBezTo>
                    <a:pt x="0" y="18"/>
                    <a:pt x="0" y="16"/>
                    <a:pt x="1" y="15"/>
                  </a:cubicBezTo>
                  <a:cubicBezTo>
                    <a:pt x="1" y="14"/>
                    <a:pt x="3" y="14"/>
                    <a:pt x="5" y="15"/>
                  </a:cubicBezTo>
                  <a:cubicBezTo>
                    <a:pt x="6" y="16"/>
                    <a:pt x="8" y="17"/>
                    <a:pt x="10" y="18"/>
                  </a:cubicBezTo>
                  <a:cubicBezTo>
                    <a:pt x="12" y="15"/>
                    <a:pt x="16" y="10"/>
                    <a:pt x="23" y="6"/>
                  </a:cubicBezTo>
                  <a:cubicBezTo>
                    <a:pt x="32" y="0"/>
                    <a:pt x="45" y="0"/>
                    <a:pt x="50" y="1"/>
                  </a:cubicBezTo>
                  <a:cubicBezTo>
                    <a:pt x="47" y="8"/>
                    <a:pt x="40" y="14"/>
                    <a:pt x="30"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30"/>
            <p:cNvSpPr/>
            <p:nvPr/>
          </p:nvSpPr>
          <p:spPr bwMode="auto">
            <a:xfrm>
              <a:off x="4328" y="2363"/>
              <a:ext cx="61" cy="100"/>
            </a:xfrm>
            <a:custGeom>
              <a:avLst/>
              <a:gdLst>
                <a:gd name="T0" fmla="*/ 28 w 50"/>
                <a:gd name="T1" fmla="*/ 25 h 82"/>
                <a:gd name="T2" fmla="*/ 16 w 50"/>
                <a:gd name="T3" fmla="*/ 32 h 82"/>
                <a:gd name="T4" fmla="*/ 43 w 50"/>
                <a:gd name="T5" fmla="*/ 39 h 82"/>
                <a:gd name="T6" fmla="*/ 42 w 50"/>
                <a:gd name="T7" fmla="*/ 44 h 82"/>
                <a:gd name="T8" fmla="*/ 12 w 50"/>
                <a:gd name="T9" fmla="*/ 36 h 82"/>
                <a:gd name="T10" fmla="*/ 22 w 50"/>
                <a:gd name="T11" fmla="*/ 50 h 82"/>
                <a:gd name="T12" fmla="*/ 32 w 50"/>
                <a:gd name="T13" fmla="*/ 82 h 82"/>
                <a:gd name="T14" fmla="*/ 3 w 50"/>
                <a:gd name="T15" fmla="*/ 55 h 82"/>
                <a:gd name="T16" fmla="*/ 2 w 50"/>
                <a:gd name="T17" fmla="*/ 33 h 82"/>
                <a:gd name="T18" fmla="*/ 1 w 50"/>
                <a:gd name="T19" fmla="*/ 32 h 82"/>
                <a:gd name="T20" fmla="*/ 3 w 50"/>
                <a:gd name="T21" fmla="*/ 28 h 82"/>
                <a:gd name="T22" fmla="*/ 4 w 50"/>
                <a:gd name="T23" fmla="*/ 28 h 82"/>
                <a:gd name="T24" fmla="*/ 17 w 50"/>
                <a:gd name="T25" fmla="*/ 11 h 82"/>
                <a:gd name="T26" fmla="*/ 50 w 50"/>
                <a:gd name="T27" fmla="*/ 1 h 82"/>
                <a:gd name="T28" fmla="*/ 28 w 50"/>
                <a:gd name="T29" fmla="*/ 2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82">
                  <a:moveTo>
                    <a:pt x="28" y="25"/>
                  </a:moveTo>
                  <a:cubicBezTo>
                    <a:pt x="24" y="28"/>
                    <a:pt x="19" y="30"/>
                    <a:pt x="16" y="32"/>
                  </a:cubicBezTo>
                  <a:cubicBezTo>
                    <a:pt x="25" y="34"/>
                    <a:pt x="34" y="37"/>
                    <a:pt x="43" y="39"/>
                  </a:cubicBezTo>
                  <a:cubicBezTo>
                    <a:pt x="42" y="44"/>
                    <a:pt x="42" y="44"/>
                    <a:pt x="42" y="44"/>
                  </a:cubicBezTo>
                  <a:cubicBezTo>
                    <a:pt x="32" y="42"/>
                    <a:pt x="22" y="39"/>
                    <a:pt x="12" y="36"/>
                  </a:cubicBezTo>
                  <a:cubicBezTo>
                    <a:pt x="15" y="40"/>
                    <a:pt x="19" y="44"/>
                    <a:pt x="22" y="50"/>
                  </a:cubicBezTo>
                  <a:cubicBezTo>
                    <a:pt x="29" y="62"/>
                    <a:pt x="33" y="73"/>
                    <a:pt x="32" y="82"/>
                  </a:cubicBezTo>
                  <a:cubicBezTo>
                    <a:pt x="26" y="80"/>
                    <a:pt x="8" y="70"/>
                    <a:pt x="3" y="55"/>
                  </a:cubicBezTo>
                  <a:cubicBezTo>
                    <a:pt x="0" y="45"/>
                    <a:pt x="0" y="37"/>
                    <a:pt x="2" y="33"/>
                  </a:cubicBezTo>
                  <a:cubicBezTo>
                    <a:pt x="1" y="32"/>
                    <a:pt x="1" y="32"/>
                    <a:pt x="1" y="32"/>
                  </a:cubicBezTo>
                  <a:cubicBezTo>
                    <a:pt x="3" y="28"/>
                    <a:pt x="3" y="28"/>
                    <a:pt x="3" y="28"/>
                  </a:cubicBezTo>
                  <a:cubicBezTo>
                    <a:pt x="4" y="28"/>
                    <a:pt x="4" y="28"/>
                    <a:pt x="4" y="28"/>
                  </a:cubicBezTo>
                  <a:cubicBezTo>
                    <a:pt x="5" y="24"/>
                    <a:pt x="10" y="17"/>
                    <a:pt x="17" y="11"/>
                  </a:cubicBezTo>
                  <a:cubicBezTo>
                    <a:pt x="27" y="2"/>
                    <a:pt x="44" y="0"/>
                    <a:pt x="50" y="1"/>
                  </a:cubicBezTo>
                  <a:cubicBezTo>
                    <a:pt x="47" y="10"/>
                    <a:pt x="39" y="18"/>
                    <a:pt x="28"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31"/>
            <p:cNvSpPr/>
            <p:nvPr/>
          </p:nvSpPr>
          <p:spPr bwMode="auto">
            <a:xfrm>
              <a:off x="4379" y="2373"/>
              <a:ext cx="56" cy="99"/>
            </a:xfrm>
            <a:custGeom>
              <a:avLst/>
              <a:gdLst>
                <a:gd name="T0" fmla="*/ 26 w 46"/>
                <a:gd name="T1" fmla="*/ 26 h 82"/>
                <a:gd name="T2" fmla="*/ 14 w 46"/>
                <a:gd name="T3" fmla="*/ 34 h 82"/>
                <a:gd name="T4" fmla="*/ 42 w 46"/>
                <a:gd name="T5" fmla="*/ 38 h 82"/>
                <a:gd name="T6" fmla="*/ 42 w 46"/>
                <a:gd name="T7" fmla="*/ 44 h 82"/>
                <a:gd name="T8" fmla="*/ 11 w 46"/>
                <a:gd name="T9" fmla="*/ 38 h 82"/>
                <a:gd name="T10" fmla="*/ 22 w 46"/>
                <a:gd name="T11" fmla="*/ 51 h 82"/>
                <a:gd name="T12" fmla="*/ 34 w 46"/>
                <a:gd name="T13" fmla="*/ 82 h 82"/>
                <a:gd name="T14" fmla="*/ 4 w 46"/>
                <a:gd name="T15" fmla="*/ 58 h 82"/>
                <a:gd name="T16" fmla="*/ 1 w 46"/>
                <a:gd name="T17" fmla="*/ 36 h 82"/>
                <a:gd name="T18" fmla="*/ 0 w 46"/>
                <a:gd name="T19" fmla="*/ 36 h 82"/>
                <a:gd name="T20" fmla="*/ 1 w 46"/>
                <a:gd name="T21" fmla="*/ 31 h 82"/>
                <a:gd name="T22" fmla="*/ 2 w 46"/>
                <a:gd name="T23" fmla="*/ 31 h 82"/>
                <a:gd name="T24" fmla="*/ 13 w 46"/>
                <a:gd name="T25" fmla="*/ 13 h 82"/>
                <a:gd name="T26" fmla="*/ 46 w 46"/>
                <a:gd name="T27" fmla="*/ 0 h 82"/>
                <a:gd name="T28" fmla="*/ 26 w 46"/>
                <a:gd name="T29" fmla="*/ 2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82">
                  <a:moveTo>
                    <a:pt x="26" y="26"/>
                  </a:moveTo>
                  <a:cubicBezTo>
                    <a:pt x="22" y="29"/>
                    <a:pt x="18" y="32"/>
                    <a:pt x="14" y="34"/>
                  </a:cubicBezTo>
                  <a:cubicBezTo>
                    <a:pt x="24" y="35"/>
                    <a:pt x="33" y="37"/>
                    <a:pt x="42" y="38"/>
                  </a:cubicBezTo>
                  <a:cubicBezTo>
                    <a:pt x="42" y="44"/>
                    <a:pt x="42" y="44"/>
                    <a:pt x="42" y="44"/>
                  </a:cubicBezTo>
                  <a:cubicBezTo>
                    <a:pt x="31" y="42"/>
                    <a:pt x="21" y="40"/>
                    <a:pt x="11" y="38"/>
                  </a:cubicBezTo>
                  <a:cubicBezTo>
                    <a:pt x="15" y="42"/>
                    <a:pt x="18" y="46"/>
                    <a:pt x="22" y="51"/>
                  </a:cubicBezTo>
                  <a:cubicBezTo>
                    <a:pt x="30" y="62"/>
                    <a:pt x="34" y="73"/>
                    <a:pt x="34" y="82"/>
                  </a:cubicBezTo>
                  <a:cubicBezTo>
                    <a:pt x="28" y="81"/>
                    <a:pt x="10" y="72"/>
                    <a:pt x="4" y="58"/>
                  </a:cubicBezTo>
                  <a:cubicBezTo>
                    <a:pt x="0" y="48"/>
                    <a:pt x="0" y="40"/>
                    <a:pt x="1" y="36"/>
                  </a:cubicBezTo>
                  <a:cubicBezTo>
                    <a:pt x="0" y="36"/>
                    <a:pt x="0" y="36"/>
                    <a:pt x="0" y="36"/>
                  </a:cubicBezTo>
                  <a:cubicBezTo>
                    <a:pt x="1" y="31"/>
                    <a:pt x="1" y="31"/>
                    <a:pt x="1" y="31"/>
                  </a:cubicBezTo>
                  <a:cubicBezTo>
                    <a:pt x="2" y="31"/>
                    <a:pt x="2" y="31"/>
                    <a:pt x="2" y="31"/>
                  </a:cubicBezTo>
                  <a:cubicBezTo>
                    <a:pt x="3" y="27"/>
                    <a:pt x="7" y="20"/>
                    <a:pt x="13" y="13"/>
                  </a:cubicBezTo>
                  <a:cubicBezTo>
                    <a:pt x="23" y="3"/>
                    <a:pt x="40" y="0"/>
                    <a:pt x="46" y="0"/>
                  </a:cubicBezTo>
                  <a:cubicBezTo>
                    <a:pt x="44" y="9"/>
                    <a:pt x="37" y="18"/>
                    <a:pt x="26"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32"/>
            <p:cNvSpPr/>
            <p:nvPr/>
          </p:nvSpPr>
          <p:spPr bwMode="auto">
            <a:xfrm>
              <a:off x="4429" y="2379"/>
              <a:ext cx="55" cy="101"/>
            </a:xfrm>
            <a:custGeom>
              <a:avLst/>
              <a:gdLst>
                <a:gd name="T0" fmla="*/ 26 w 45"/>
                <a:gd name="T1" fmla="*/ 27 h 83"/>
                <a:gd name="T2" fmla="*/ 15 w 45"/>
                <a:gd name="T3" fmla="*/ 35 h 83"/>
                <a:gd name="T4" fmla="*/ 43 w 45"/>
                <a:gd name="T5" fmla="*/ 38 h 83"/>
                <a:gd name="T6" fmla="*/ 42 w 45"/>
                <a:gd name="T7" fmla="*/ 44 h 83"/>
                <a:gd name="T8" fmla="*/ 12 w 45"/>
                <a:gd name="T9" fmla="*/ 40 h 83"/>
                <a:gd name="T10" fmla="*/ 23 w 45"/>
                <a:gd name="T11" fmla="*/ 52 h 83"/>
                <a:gd name="T12" fmla="*/ 37 w 45"/>
                <a:gd name="T13" fmla="*/ 83 h 83"/>
                <a:gd name="T14" fmla="*/ 6 w 45"/>
                <a:gd name="T15" fmla="*/ 60 h 83"/>
                <a:gd name="T16" fmla="*/ 1 w 45"/>
                <a:gd name="T17" fmla="*/ 39 h 83"/>
                <a:gd name="T18" fmla="*/ 1 w 45"/>
                <a:gd name="T19" fmla="*/ 39 h 83"/>
                <a:gd name="T20" fmla="*/ 1 w 45"/>
                <a:gd name="T21" fmla="*/ 33 h 83"/>
                <a:gd name="T22" fmla="*/ 2 w 45"/>
                <a:gd name="T23" fmla="*/ 34 h 83"/>
                <a:gd name="T24" fmla="*/ 12 w 45"/>
                <a:gd name="T25" fmla="*/ 15 h 83"/>
                <a:gd name="T26" fmla="*/ 45 w 45"/>
                <a:gd name="T27" fmla="*/ 0 h 83"/>
                <a:gd name="T28" fmla="*/ 26 w 45"/>
                <a:gd name="T29"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83">
                  <a:moveTo>
                    <a:pt x="26" y="27"/>
                  </a:moveTo>
                  <a:cubicBezTo>
                    <a:pt x="22" y="31"/>
                    <a:pt x="18" y="33"/>
                    <a:pt x="15" y="35"/>
                  </a:cubicBezTo>
                  <a:cubicBezTo>
                    <a:pt x="24" y="37"/>
                    <a:pt x="33" y="38"/>
                    <a:pt x="43" y="38"/>
                  </a:cubicBezTo>
                  <a:cubicBezTo>
                    <a:pt x="42" y="44"/>
                    <a:pt x="42" y="44"/>
                    <a:pt x="42" y="44"/>
                  </a:cubicBezTo>
                  <a:cubicBezTo>
                    <a:pt x="32" y="43"/>
                    <a:pt x="22" y="42"/>
                    <a:pt x="12" y="40"/>
                  </a:cubicBezTo>
                  <a:cubicBezTo>
                    <a:pt x="15" y="43"/>
                    <a:pt x="19" y="47"/>
                    <a:pt x="23" y="52"/>
                  </a:cubicBezTo>
                  <a:cubicBezTo>
                    <a:pt x="32" y="63"/>
                    <a:pt x="37" y="73"/>
                    <a:pt x="37" y="83"/>
                  </a:cubicBezTo>
                  <a:cubicBezTo>
                    <a:pt x="31" y="82"/>
                    <a:pt x="13" y="74"/>
                    <a:pt x="6" y="60"/>
                  </a:cubicBezTo>
                  <a:cubicBezTo>
                    <a:pt x="1" y="51"/>
                    <a:pt x="0" y="43"/>
                    <a:pt x="1" y="39"/>
                  </a:cubicBezTo>
                  <a:cubicBezTo>
                    <a:pt x="1" y="39"/>
                    <a:pt x="1" y="39"/>
                    <a:pt x="1" y="39"/>
                  </a:cubicBezTo>
                  <a:cubicBezTo>
                    <a:pt x="1" y="33"/>
                    <a:pt x="1" y="33"/>
                    <a:pt x="1" y="33"/>
                  </a:cubicBezTo>
                  <a:cubicBezTo>
                    <a:pt x="2" y="34"/>
                    <a:pt x="2" y="34"/>
                    <a:pt x="2" y="34"/>
                  </a:cubicBezTo>
                  <a:cubicBezTo>
                    <a:pt x="3" y="29"/>
                    <a:pt x="6" y="22"/>
                    <a:pt x="12" y="15"/>
                  </a:cubicBezTo>
                  <a:cubicBezTo>
                    <a:pt x="22" y="4"/>
                    <a:pt x="39" y="0"/>
                    <a:pt x="45" y="0"/>
                  </a:cubicBezTo>
                  <a:cubicBezTo>
                    <a:pt x="43" y="9"/>
                    <a:pt x="36" y="19"/>
                    <a:pt x="26"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33"/>
            <p:cNvSpPr/>
            <p:nvPr/>
          </p:nvSpPr>
          <p:spPr bwMode="auto">
            <a:xfrm>
              <a:off x="4481" y="2382"/>
              <a:ext cx="52" cy="101"/>
            </a:xfrm>
            <a:custGeom>
              <a:avLst/>
              <a:gdLst>
                <a:gd name="T0" fmla="*/ 26 w 43"/>
                <a:gd name="T1" fmla="*/ 28 h 83"/>
                <a:gd name="T2" fmla="*/ 14 w 43"/>
                <a:gd name="T3" fmla="*/ 37 h 83"/>
                <a:gd name="T4" fmla="*/ 43 w 43"/>
                <a:gd name="T5" fmla="*/ 38 h 83"/>
                <a:gd name="T6" fmla="*/ 42 w 43"/>
                <a:gd name="T7" fmla="*/ 43 h 83"/>
                <a:gd name="T8" fmla="*/ 12 w 43"/>
                <a:gd name="T9" fmla="*/ 42 h 83"/>
                <a:gd name="T10" fmla="*/ 24 w 43"/>
                <a:gd name="T11" fmla="*/ 53 h 83"/>
                <a:gd name="T12" fmla="*/ 39 w 43"/>
                <a:gd name="T13" fmla="*/ 83 h 83"/>
                <a:gd name="T14" fmla="*/ 7 w 43"/>
                <a:gd name="T15" fmla="*/ 62 h 83"/>
                <a:gd name="T16" fmla="*/ 1 w 43"/>
                <a:gd name="T17" fmla="*/ 41 h 83"/>
                <a:gd name="T18" fmla="*/ 0 w 43"/>
                <a:gd name="T19" fmla="*/ 41 h 83"/>
                <a:gd name="T20" fmla="*/ 1 w 43"/>
                <a:gd name="T21" fmla="*/ 35 h 83"/>
                <a:gd name="T22" fmla="*/ 2 w 43"/>
                <a:gd name="T23" fmla="*/ 36 h 83"/>
                <a:gd name="T24" fmla="*/ 11 w 43"/>
                <a:gd name="T25" fmla="*/ 17 h 83"/>
                <a:gd name="T26" fmla="*/ 43 w 43"/>
                <a:gd name="T27" fmla="*/ 0 h 83"/>
                <a:gd name="T28" fmla="*/ 26 w 43"/>
                <a:gd name="T29" fmla="*/ 2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83">
                  <a:moveTo>
                    <a:pt x="26" y="28"/>
                  </a:moveTo>
                  <a:cubicBezTo>
                    <a:pt x="22" y="31"/>
                    <a:pt x="18" y="34"/>
                    <a:pt x="14" y="37"/>
                  </a:cubicBezTo>
                  <a:cubicBezTo>
                    <a:pt x="24" y="37"/>
                    <a:pt x="33" y="38"/>
                    <a:pt x="43" y="38"/>
                  </a:cubicBezTo>
                  <a:cubicBezTo>
                    <a:pt x="42" y="43"/>
                    <a:pt x="42" y="43"/>
                    <a:pt x="42" y="43"/>
                  </a:cubicBezTo>
                  <a:cubicBezTo>
                    <a:pt x="32" y="43"/>
                    <a:pt x="22" y="42"/>
                    <a:pt x="12" y="42"/>
                  </a:cubicBezTo>
                  <a:cubicBezTo>
                    <a:pt x="16" y="44"/>
                    <a:pt x="20" y="48"/>
                    <a:pt x="24" y="53"/>
                  </a:cubicBezTo>
                  <a:cubicBezTo>
                    <a:pt x="33" y="63"/>
                    <a:pt x="38" y="73"/>
                    <a:pt x="39" y="83"/>
                  </a:cubicBezTo>
                  <a:cubicBezTo>
                    <a:pt x="33" y="82"/>
                    <a:pt x="15" y="75"/>
                    <a:pt x="7" y="62"/>
                  </a:cubicBezTo>
                  <a:cubicBezTo>
                    <a:pt x="2" y="53"/>
                    <a:pt x="1" y="45"/>
                    <a:pt x="1" y="41"/>
                  </a:cubicBezTo>
                  <a:cubicBezTo>
                    <a:pt x="0" y="41"/>
                    <a:pt x="0" y="41"/>
                    <a:pt x="0" y="41"/>
                  </a:cubicBezTo>
                  <a:cubicBezTo>
                    <a:pt x="1" y="35"/>
                    <a:pt x="1" y="35"/>
                    <a:pt x="1" y="35"/>
                  </a:cubicBezTo>
                  <a:cubicBezTo>
                    <a:pt x="2" y="36"/>
                    <a:pt x="2" y="36"/>
                    <a:pt x="2" y="36"/>
                  </a:cubicBezTo>
                  <a:cubicBezTo>
                    <a:pt x="2" y="31"/>
                    <a:pt x="5" y="24"/>
                    <a:pt x="11" y="17"/>
                  </a:cubicBezTo>
                  <a:cubicBezTo>
                    <a:pt x="20" y="5"/>
                    <a:pt x="37" y="0"/>
                    <a:pt x="43" y="0"/>
                  </a:cubicBezTo>
                  <a:cubicBezTo>
                    <a:pt x="41" y="9"/>
                    <a:pt x="35" y="19"/>
                    <a:pt x="26"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34"/>
            <p:cNvSpPr/>
            <p:nvPr/>
          </p:nvSpPr>
          <p:spPr bwMode="auto">
            <a:xfrm>
              <a:off x="4532" y="2382"/>
              <a:ext cx="52" cy="101"/>
            </a:xfrm>
            <a:custGeom>
              <a:avLst/>
              <a:gdLst>
                <a:gd name="T0" fmla="*/ 25 w 43"/>
                <a:gd name="T1" fmla="*/ 29 h 83"/>
                <a:gd name="T2" fmla="*/ 14 w 43"/>
                <a:gd name="T3" fmla="*/ 39 h 83"/>
                <a:gd name="T4" fmla="*/ 43 w 43"/>
                <a:gd name="T5" fmla="*/ 39 h 83"/>
                <a:gd name="T6" fmla="*/ 43 w 43"/>
                <a:gd name="T7" fmla="*/ 44 h 83"/>
                <a:gd name="T8" fmla="*/ 12 w 43"/>
                <a:gd name="T9" fmla="*/ 44 h 83"/>
                <a:gd name="T10" fmla="*/ 24 w 43"/>
                <a:gd name="T11" fmla="*/ 54 h 83"/>
                <a:gd name="T12" fmla="*/ 41 w 43"/>
                <a:gd name="T13" fmla="*/ 83 h 83"/>
                <a:gd name="T14" fmla="*/ 8 w 43"/>
                <a:gd name="T15" fmla="*/ 64 h 83"/>
                <a:gd name="T16" fmla="*/ 1 w 43"/>
                <a:gd name="T17" fmla="*/ 43 h 83"/>
                <a:gd name="T18" fmla="*/ 0 w 43"/>
                <a:gd name="T19" fmla="*/ 43 h 83"/>
                <a:gd name="T20" fmla="*/ 1 w 43"/>
                <a:gd name="T21" fmla="*/ 38 h 83"/>
                <a:gd name="T22" fmla="*/ 2 w 43"/>
                <a:gd name="T23" fmla="*/ 38 h 83"/>
                <a:gd name="T24" fmla="*/ 10 w 43"/>
                <a:gd name="T25" fmla="*/ 19 h 83"/>
                <a:gd name="T26" fmla="*/ 41 w 43"/>
                <a:gd name="T27" fmla="*/ 0 h 83"/>
                <a:gd name="T28" fmla="*/ 25 w 43"/>
                <a:gd name="T29" fmla="*/ 2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83">
                  <a:moveTo>
                    <a:pt x="25" y="29"/>
                  </a:moveTo>
                  <a:cubicBezTo>
                    <a:pt x="21" y="33"/>
                    <a:pt x="18" y="36"/>
                    <a:pt x="14" y="39"/>
                  </a:cubicBezTo>
                  <a:cubicBezTo>
                    <a:pt x="24" y="39"/>
                    <a:pt x="33" y="39"/>
                    <a:pt x="43" y="39"/>
                  </a:cubicBezTo>
                  <a:cubicBezTo>
                    <a:pt x="43" y="44"/>
                    <a:pt x="43" y="44"/>
                    <a:pt x="43" y="44"/>
                  </a:cubicBezTo>
                  <a:cubicBezTo>
                    <a:pt x="32" y="44"/>
                    <a:pt x="22" y="44"/>
                    <a:pt x="12" y="44"/>
                  </a:cubicBezTo>
                  <a:cubicBezTo>
                    <a:pt x="16" y="46"/>
                    <a:pt x="20" y="50"/>
                    <a:pt x="24" y="54"/>
                  </a:cubicBezTo>
                  <a:cubicBezTo>
                    <a:pt x="34" y="64"/>
                    <a:pt x="40" y="74"/>
                    <a:pt x="41" y="83"/>
                  </a:cubicBezTo>
                  <a:cubicBezTo>
                    <a:pt x="35" y="83"/>
                    <a:pt x="16" y="77"/>
                    <a:pt x="8" y="64"/>
                  </a:cubicBezTo>
                  <a:cubicBezTo>
                    <a:pt x="3" y="56"/>
                    <a:pt x="1" y="48"/>
                    <a:pt x="1" y="43"/>
                  </a:cubicBezTo>
                  <a:cubicBezTo>
                    <a:pt x="0" y="43"/>
                    <a:pt x="0" y="43"/>
                    <a:pt x="0" y="43"/>
                  </a:cubicBezTo>
                  <a:cubicBezTo>
                    <a:pt x="1" y="38"/>
                    <a:pt x="1" y="38"/>
                    <a:pt x="1" y="38"/>
                  </a:cubicBezTo>
                  <a:cubicBezTo>
                    <a:pt x="2" y="38"/>
                    <a:pt x="2" y="38"/>
                    <a:pt x="2" y="38"/>
                  </a:cubicBezTo>
                  <a:cubicBezTo>
                    <a:pt x="2" y="34"/>
                    <a:pt x="4" y="26"/>
                    <a:pt x="10" y="19"/>
                  </a:cubicBezTo>
                  <a:cubicBezTo>
                    <a:pt x="18" y="7"/>
                    <a:pt x="35" y="1"/>
                    <a:pt x="41" y="0"/>
                  </a:cubicBezTo>
                  <a:cubicBezTo>
                    <a:pt x="40" y="10"/>
                    <a:pt x="34" y="20"/>
                    <a:pt x="25" y="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35"/>
            <p:cNvSpPr/>
            <p:nvPr/>
          </p:nvSpPr>
          <p:spPr bwMode="auto">
            <a:xfrm>
              <a:off x="4584" y="2381"/>
              <a:ext cx="52" cy="101"/>
            </a:xfrm>
            <a:custGeom>
              <a:avLst/>
              <a:gdLst>
                <a:gd name="T0" fmla="*/ 24 w 42"/>
                <a:gd name="T1" fmla="*/ 30 h 83"/>
                <a:gd name="T2" fmla="*/ 13 w 42"/>
                <a:gd name="T3" fmla="*/ 39 h 83"/>
                <a:gd name="T4" fmla="*/ 41 w 42"/>
                <a:gd name="T5" fmla="*/ 38 h 83"/>
                <a:gd name="T6" fmla="*/ 42 w 42"/>
                <a:gd name="T7" fmla="*/ 43 h 83"/>
                <a:gd name="T8" fmla="*/ 11 w 42"/>
                <a:gd name="T9" fmla="*/ 45 h 83"/>
                <a:gd name="T10" fmla="*/ 24 w 42"/>
                <a:gd name="T11" fmla="*/ 55 h 83"/>
                <a:gd name="T12" fmla="*/ 42 w 42"/>
                <a:gd name="T13" fmla="*/ 83 h 83"/>
                <a:gd name="T14" fmla="*/ 8 w 42"/>
                <a:gd name="T15" fmla="*/ 65 h 83"/>
                <a:gd name="T16" fmla="*/ 0 w 42"/>
                <a:gd name="T17" fmla="*/ 45 h 83"/>
                <a:gd name="T18" fmla="*/ 0 w 42"/>
                <a:gd name="T19" fmla="*/ 45 h 83"/>
                <a:gd name="T20" fmla="*/ 0 w 42"/>
                <a:gd name="T21" fmla="*/ 40 h 83"/>
                <a:gd name="T22" fmla="*/ 1 w 42"/>
                <a:gd name="T23" fmla="*/ 40 h 83"/>
                <a:gd name="T24" fmla="*/ 8 w 42"/>
                <a:gd name="T25" fmla="*/ 20 h 83"/>
                <a:gd name="T26" fmla="*/ 38 w 42"/>
                <a:gd name="T27" fmla="*/ 0 h 83"/>
                <a:gd name="T28" fmla="*/ 24 w 42"/>
                <a:gd name="T29" fmla="*/ 3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83">
                  <a:moveTo>
                    <a:pt x="24" y="30"/>
                  </a:moveTo>
                  <a:cubicBezTo>
                    <a:pt x="20" y="34"/>
                    <a:pt x="16" y="37"/>
                    <a:pt x="13" y="39"/>
                  </a:cubicBezTo>
                  <a:cubicBezTo>
                    <a:pt x="22" y="39"/>
                    <a:pt x="32" y="39"/>
                    <a:pt x="41" y="38"/>
                  </a:cubicBezTo>
                  <a:cubicBezTo>
                    <a:pt x="42" y="43"/>
                    <a:pt x="42" y="43"/>
                    <a:pt x="42" y="43"/>
                  </a:cubicBezTo>
                  <a:cubicBezTo>
                    <a:pt x="32" y="44"/>
                    <a:pt x="21" y="44"/>
                    <a:pt x="11" y="45"/>
                  </a:cubicBezTo>
                  <a:cubicBezTo>
                    <a:pt x="15" y="47"/>
                    <a:pt x="20" y="51"/>
                    <a:pt x="24" y="55"/>
                  </a:cubicBezTo>
                  <a:cubicBezTo>
                    <a:pt x="34" y="64"/>
                    <a:pt x="41" y="74"/>
                    <a:pt x="42" y="83"/>
                  </a:cubicBezTo>
                  <a:cubicBezTo>
                    <a:pt x="36" y="83"/>
                    <a:pt x="17" y="78"/>
                    <a:pt x="8" y="65"/>
                  </a:cubicBezTo>
                  <a:cubicBezTo>
                    <a:pt x="2" y="57"/>
                    <a:pt x="0" y="49"/>
                    <a:pt x="0" y="45"/>
                  </a:cubicBezTo>
                  <a:cubicBezTo>
                    <a:pt x="0" y="45"/>
                    <a:pt x="0" y="45"/>
                    <a:pt x="0" y="45"/>
                  </a:cubicBezTo>
                  <a:cubicBezTo>
                    <a:pt x="0" y="40"/>
                    <a:pt x="0" y="40"/>
                    <a:pt x="0" y="40"/>
                  </a:cubicBezTo>
                  <a:cubicBezTo>
                    <a:pt x="1" y="40"/>
                    <a:pt x="1" y="40"/>
                    <a:pt x="1" y="40"/>
                  </a:cubicBezTo>
                  <a:cubicBezTo>
                    <a:pt x="1" y="35"/>
                    <a:pt x="3" y="28"/>
                    <a:pt x="8" y="20"/>
                  </a:cubicBezTo>
                  <a:cubicBezTo>
                    <a:pt x="16" y="7"/>
                    <a:pt x="32" y="1"/>
                    <a:pt x="38" y="0"/>
                  </a:cubicBezTo>
                  <a:cubicBezTo>
                    <a:pt x="37" y="9"/>
                    <a:pt x="32" y="20"/>
                    <a:pt x="24" y="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36"/>
            <p:cNvSpPr/>
            <p:nvPr/>
          </p:nvSpPr>
          <p:spPr bwMode="auto">
            <a:xfrm>
              <a:off x="4634" y="2376"/>
              <a:ext cx="55" cy="101"/>
            </a:xfrm>
            <a:custGeom>
              <a:avLst/>
              <a:gdLst>
                <a:gd name="T0" fmla="*/ 24 w 45"/>
                <a:gd name="T1" fmla="*/ 31 h 83"/>
                <a:gd name="T2" fmla="*/ 14 w 45"/>
                <a:gd name="T3" fmla="*/ 41 h 83"/>
                <a:gd name="T4" fmla="*/ 42 w 45"/>
                <a:gd name="T5" fmla="*/ 38 h 83"/>
                <a:gd name="T6" fmla="*/ 43 w 45"/>
                <a:gd name="T7" fmla="*/ 44 h 83"/>
                <a:gd name="T8" fmla="*/ 12 w 45"/>
                <a:gd name="T9" fmla="*/ 46 h 83"/>
                <a:gd name="T10" fmla="*/ 26 w 45"/>
                <a:gd name="T11" fmla="*/ 56 h 83"/>
                <a:gd name="T12" fmla="*/ 45 w 45"/>
                <a:gd name="T13" fmla="*/ 83 h 83"/>
                <a:gd name="T14" fmla="*/ 10 w 45"/>
                <a:gd name="T15" fmla="*/ 67 h 83"/>
                <a:gd name="T16" fmla="*/ 1 w 45"/>
                <a:gd name="T17" fmla="*/ 47 h 83"/>
                <a:gd name="T18" fmla="*/ 1 w 45"/>
                <a:gd name="T19" fmla="*/ 47 h 83"/>
                <a:gd name="T20" fmla="*/ 0 w 45"/>
                <a:gd name="T21" fmla="*/ 42 h 83"/>
                <a:gd name="T22" fmla="*/ 1 w 45"/>
                <a:gd name="T23" fmla="*/ 42 h 83"/>
                <a:gd name="T24" fmla="*/ 8 w 45"/>
                <a:gd name="T25" fmla="*/ 22 h 83"/>
                <a:gd name="T26" fmla="*/ 37 w 45"/>
                <a:gd name="T27" fmla="*/ 0 h 83"/>
                <a:gd name="T28" fmla="*/ 24 w 45"/>
                <a:gd name="T29"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83">
                  <a:moveTo>
                    <a:pt x="24" y="31"/>
                  </a:moveTo>
                  <a:cubicBezTo>
                    <a:pt x="21" y="35"/>
                    <a:pt x="17" y="38"/>
                    <a:pt x="14" y="41"/>
                  </a:cubicBezTo>
                  <a:cubicBezTo>
                    <a:pt x="23" y="40"/>
                    <a:pt x="33" y="39"/>
                    <a:pt x="42" y="38"/>
                  </a:cubicBezTo>
                  <a:cubicBezTo>
                    <a:pt x="43" y="44"/>
                    <a:pt x="43" y="44"/>
                    <a:pt x="43" y="44"/>
                  </a:cubicBezTo>
                  <a:cubicBezTo>
                    <a:pt x="33" y="45"/>
                    <a:pt x="22" y="46"/>
                    <a:pt x="12" y="46"/>
                  </a:cubicBezTo>
                  <a:cubicBezTo>
                    <a:pt x="16" y="49"/>
                    <a:pt x="21" y="52"/>
                    <a:pt x="26" y="56"/>
                  </a:cubicBezTo>
                  <a:cubicBezTo>
                    <a:pt x="36" y="65"/>
                    <a:pt x="43" y="74"/>
                    <a:pt x="45" y="83"/>
                  </a:cubicBezTo>
                  <a:cubicBezTo>
                    <a:pt x="38" y="83"/>
                    <a:pt x="20" y="79"/>
                    <a:pt x="10" y="67"/>
                  </a:cubicBezTo>
                  <a:cubicBezTo>
                    <a:pt x="4" y="59"/>
                    <a:pt x="2" y="52"/>
                    <a:pt x="1" y="47"/>
                  </a:cubicBezTo>
                  <a:cubicBezTo>
                    <a:pt x="1" y="47"/>
                    <a:pt x="1" y="47"/>
                    <a:pt x="1" y="47"/>
                  </a:cubicBezTo>
                  <a:cubicBezTo>
                    <a:pt x="0" y="42"/>
                    <a:pt x="0" y="42"/>
                    <a:pt x="0" y="42"/>
                  </a:cubicBezTo>
                  <a:cubicBezTo>
                    <a:pt x="1" y="42"/>
                    <a:pt x="1" y="42"/>
                    <a:pt x="1" y="42"/>
                  </a:cubicBezTo>
                  <a:cubicBezTo>
                    <a:pt x="1" y="37"/>
                    <a:pt x="3" y="30"/>
                    <a:pt x="8" y="22"/>
                  </a:cubicBezTo>
                  <a:cubicBezTo>
                    <a:pt x="15" y="9"/>
                    <a:pt x="31" y="2"/>
                    <a:pt x="37" y="0"/>
                  </a:cubicBezTo>
                  <a:cubicBezTo>
                    <a:pt x="37" y="10"/>
                    <a:pt x="32" y="20"/>
                    <a:pt x="24" y="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37"/>
            <p:cNvSpPr/>
            <p:nvPr/>
          </p:nvSpPr>
          <p:spPr bwMode="auto">
            <a:xfrm>
              <a:off x="4686" y="2370"/>
              <a:ext cx="57" cy="100"/>
            </a:xfrm>
            <a:custGeom>
              <a:avLst/>
              <a:gdLst>
                <a:gd name="T0" fmla="*/ 23 w 47"/>
                <a:gd name="T1" fmla="*/ 31 h 82"/>
                <a:gd name="T2" fmla="*/ 14 w 47"/>
                <a:gd name="T3" fmla="*/ 42 h 82"/>
                <a:gd name="T4" fmla="*/ 42 w 47"/>
                <a:gd name="T5" fmla="*/ 37 h 82"/>
                <a:gd name="T6" fmla="*/ 42 w 47"/>
                <a:gd name="T7" fmla="*/ 42 h 82"/>
                <a:gd name="T8" fmla="*/ 12 w 47"/>
                <a:gd name="T9" fmla="*/ 47 h 82"/>
                <a:gd name="T10" fmla="*/ 26 w 47"/>
                <a:gd name="T11" fmla="*/ 56 h 82"/>
                <a:gd name="T12" fmla="*/ 47 w 47"/>
                <a:gd name="T13" fmla="*/ 82 h 82"/>
                <a:gd name="T14" fmla="*/ 11 w 47"/>
                <a:gd name="T15" fmla="*/ 68 h 82"/>
                <a:gd name="T16" fmla="*/ 1 w 47"/>
                <a:gd name="T17" fmla="*/ 48 h 82"/>
                <a:gd name="T18" fmla="*/ 1 w 47"/>
                <a:gd name="T19" fmla="*/ 49 h 82"/>
                <a:gd name="T20" fmla="*/ 0 w 47"/>
                <a:gd name="T21" fmla="*/ 43 h 82"/>
                <a:gd name="T22" fmla="*/ 1 w 47"/>
                <a:gd name="T23" fmla="*/ 43 h 82"/>
                <a:gd name="T24" fmla="*/ 6 w 47"/>
                <a:gd name="T25" fmla="*/ 23 h 82"/>
                <a:gd name="T26" fmla="*/ 34 w 47"/>
                <a:gd name="T27" fmla="*/ 0 h 82"/>
                <a:gd name="T28" fmla="*/ 23 w 47"/>
                <a:gd name="T29" fmla="*/ 3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2">
                  <a:moveTo>
                    <a:pt x="23" y="31"/>
                  </a:moveTo>
                  <a:cubicBezTo>
                    <a:pt x="20" y="35"/>
                    <a:pt x="17" y="39"/>
                    <a:pt x="14" y="42"/>
                  </a:cubicBezTo>
                  <a:cubicBezTo>
                    <a:pt x="23" y="40"/>
                    <a:pt x="32" y="39"/>
                    <a:pt x="42" y="37"/>
                  </a:cubicBezTo>
                  <a:cubicBezTo>
                    <a:pt x="42" y="42"/>
                    <a:pt x="42" y="42"/>
                    <a:pt x="42" y="42"/>
                  </a:cubicBezTo>
                  <a:cubicBezTo>
                    <a:pt x="32" y="44"/>
                    <a:pt x="22" y="46"/>
                    <a:pt x="12" y="47"/>
                  </a:cubicBezTo>
                  <a:cubicBezTo>
                    <a:pt x="16" y="49"/>
                    <a:pt x="21" y="52"/>
                    <a:pt x="26" y="56"/>
                  </a:cubicBezTo>
                  <a:cubicBezTo>
                    <a:pt x="37" y="64"/>
                    <a:pt x="44" y="73"/>
                    <a:pt x="47" y="82"/>
                  </a:cubicBezTo>
                  <a:cubicBezTo>
                    <a:pt x="40" y="82"/>
                    <a:pt x="21" y="79"/>
                    <a:pt x="11" y="68"/>
                  </a:cubicBezTo>
                  <a:cubicBezTo>
                    <a:pt x="5" y="60"/>
                    <a:pt x="2" y="53"/>
                    <a:pt x="1" y="48"/>
                  </a:cubicBezTo>
                  <a:cubicBezTo>
                    <a:pt x="1" y="49"/>
                    <a:pt x="1" y="49"/>
                    <a:pt x="1" y="49"/>
                  </a:cubicBezTo>
                  <a:cubicBezTo>
                    <a:pt x="0" y="43"/>
                    <a:pt x="0" y="43"/>
                    <a:pt x="0" y="43"/>
                  </a:cubicBezTo>
                  <a:cubicBezTo>
                    <a:pt x="1" y="43"/>
                    <a:pt x="1" y="43"/>
                    <a:pt x="1" y="43"/>
                  </a:cubicBezTo>
                  <a:cubicBezTo>
                    <a:pt x="1" y="39"/>
                    <a:pt x="2" y="31"/>
                    <a:pt x="6" y="23"/>
                  </a:cubicBezTo>
                  <a:cubicBezTo>
                    <a:pt x="13" y="9"/>
                    <a:pt x="28" y="1"/>
                    <a:pt x="34" y="0"/>
                  </a:cubicBezTo>
                  <a:cubicBezTo>
                    <a:pt x="35" y="9"/>
                    <a:pt x="31" y="20"/>
                    <a:pt x="23" y="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38"/>
            <p:cNvSpPr/>
            <p:nvPr/>
          </p:nvSpPr>
          <p:spPr bwMode="auto">
            <a:xfrm>
              <a:off x="4737" y="2359"/>
              <a:ext cx="60" cy="100"/>
            </a:xfrm>
            <a:custGeom>
              <a:avLst/>
              <a:gdLst>
                <a:gd name="T0" fmla="*/ 22 w 49"/>
                <a:gd name="T1" fmla="*/ 32 h 82"/>
                <a:gd name="T2" fmla="*/ 13 w 49"/>
                <a:gd name="T3" fmla="*/ 44 h 82"/>
                <a:gd name="T4" fmla="*/ 41 w 49"/>
                <a:gd name="T5" fmla="*/ 37 h 82"/>
                <a:gd name="T6" fmla="*/ 42 w 49"/>
                <a:gd name="T7" fmla="*/ 43 h 82"/>
                <a:gd name="T8" fmla="*/ 12 w 49"/>
                <a:gd name="T9" fmla="*/ 49 h 82"/>
                <a:gd name="T10" fmla="*/ 26 w 49"/>
                <a:gd name="T11" fmla="*/ 57 h 82"/>
                <a:gd name="T12" fmla="*/ 49 w 49"/>
                <a:gd name="T13" fmla="*/ 81 h 82"/>
                <a:gd name="T14" fmla="*/ 12 w 49"/>
                <a:gd name="T15" fmla="*/ 70 h 82"/>
                <a:gd name="T16" fmla="*/ 1 w 49"/>
                <a:gd name="T17" fmla="*/ 51 h 82"/>
                <a:gd name="T18" fmla="*/ 0 w 49"/>
                <a:gd name="T19" fmla="*/ 51 h 82"/>
                <a:gd name="T20" fmla="*/ 0 w 49"/>
                <a:gd name="T21" fmla="*/ 46 h 82"/>
                <a:gd name="T22" fmla="*/ 1 w 49"/>
                <a:gd name="T23" fmla="*/ 46 h 82"/>
                <a:gd name="T24" fmla="*/ 5 w 49"/>
                <a:gd name="T25" fmla="*/ 25 h 82"/>
                <a:gd name="T26" fmla="*/ 31 w 49"/>
                <a:gd name="T27" fmla="*/ 0 h 82"/>
                <a:gd name="T28" fmla="*/ 22 w 49"/>
                <a:gd name="T29" fmla="*/ 3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82">
                  <a:moveTo>
                    <a:pt x="22" y="32"/>
                  </a:moveTo>
                  <a:cubicBezTo>
                    <a:pt x="19" y="37"/>
                    <a:pt x="16" y="41"/>
                    <a:pt x="13" y="44"/>
                  </a:cubicBezTo>
                  <a:cubicBezTo>
                    <a:pt x="22" y="42"/>
                    <a:pt x="31" y="40"/>
                    <a:pt x="41" y="37"/>
                  </a:cubicBezTo>
                  <a:cubicBezTo>
                    <a:pt x="42" y="43"/>
                    <a:pt x="42" y="43"/>
                    <a:pt x="42" y="43"/>
                  </a:cubicBezTo>
                  <a:cubicBezTo>
                    <a:pt x="32" y="45"/>
                    <a:pt x="22" y="47"/>
                    <a:pt x="12" y="49"/>
                  </a:cubicBezTo>
                  <a:cubicBezTo>
                    <a:pt x="16" y="51"/>
                    <a:pt x="21" y="54"/>
                    <a:pt x="26" y="57"/>
                  </a:cubicBezTo>
                  <a:cubicBezTo>
                    <a:pt x="37" y="64"/>
                    <a:pt x="46" y="73"/>
                    <a:pt x="49" y="81"/>
                  </a:cubicBezTo>
                  <a:cubicBezTo>
                    <a:pt x="42" y="82"/>
                    <a:pt x="23" y="81"/>
                    <a:pt x="12" y="70"/>
                  </a:cubicBezTo>
                  <a:cubicBezTo>
                    <a:pt x="5" y="63"/>
                    <a:pt x="2" y="56"/>
                    <a:pt x="1" y="51"/>
                  </a:cubicBezTo>
                  <a:cubicBezTo>
                    <a:pt x="0" y="51"/>
                    <a:pt x="0" y="51"/>
                    <a:pt x="0" y="51"/>
                  </a:cubicBezTo>
                  <a:cubicBezTo>
                    <a:pt x="0" y="46"/>
                    <a:pt x="0" y="46"/>
                    <a:pt x="0" y="46"/>
                  </a:cubicBezTo>
                  <a:cubicBezTo>
                    <a:pt x="1" y="46"/>
                    <a:pt x="1" y="46"/>
                    <a:pt x="1" y="46"/>
                  </a:cubicBezTo>
                  <a:cubicBezTo>
                    <a:pt x="0" y="42"/>
                    <a:pt x="1" y="34"/>
                    <a:pt x="5" y="25"/>
                  </a:cubicBezTo>
                  <a:cubicBezTo>
                    <a:pt x="10" y="12"/>
                    <a:pt x="25" y="3"/>
                    <a:pt x="31" y="0"/>
                  </a:cubicBezTo>
                  <a:cubicBezTo>
                    <a:pt x="32" y="10"/>
                    <a:pt x="29" y="21"/>
                    <a:pt x="22"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39"/>
            <p:cNvSpPr/>
            <p:nvPr/>
          </p:nvSpPr>
          <p:spPr bwMode="auto">
            <a:xfrm>
              <a:off x="4787" y="2385"/>
              <a:ext cx="73" cy="33"/>
            </a:xfrm>
            <a:custGeom>
              <a:avLst/>
              <a:gdLst>
                <a:gd name="T0" fmla="*/ 26 w 60"/>
                <a:gd name="T1" fmla="*/ 26 h 27"/>
                <a:gd name="T2" fmla="*/ 3 w 60"/>
                <a:gd name="T3" fmla="*/ 21 h 27"/>
                <a:gd name="T4" fmla="*/ 1 w 60"/>
                <a:gd name="T5" fmla="*/ 22 h 27"/>
                <a:gd name="T6" fmla="*/ 0 w 60"/>
                <a:gd name="T7" fmla="*/ 16 h 27"/>
                <a:gd name="T8" fmla="*/ 2 w 60"/>
                <a:gd name="T9" fmla="*/ 16 h 27"/>
                <a:gd name="T10" fmla="*/ 26 w 60"/>
                <a:gd name="T11" fmla="*/ 5 h 27"/>
                <a:gd name="T12" fmla="*/ 60 w 60"/>
                <a:gd name="T13" fmla="*/ 3 h 27"/>
                <a:gd name="T14" fmla="*/ 26 w 60"/>
                <a:gd name="T15" fmla="*/ 26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7">
                  <a:moveTo>
                    <a:pt x="26" y="26"/>
                  </a:moveTo>
                  <a:cubicBezTo>
                    <a:pt x="15" y="27"/>
                    <a:pt x="7" y="24"/>
                    <a:pt x="3" y="21"/>
                  </a:cubicBezTo>
                  <a:cubicBezTo>
                    <a:pt x="1" y="22"/>
                    <a:pt x="1" y="22"/>
                    <a:pt x="1" y="22"/>
                  </a:cubicBezTo>
                  <a:cubicBezTo>
                    <a:pt x="0" y="16"/>
                    <a:pt x="0" y="16"/>
                    <a:pt x="0" y="16"/>
                  </a:cubicBezTo>
                  <a:cubicBezTo>
                    <a:pt x="2" y="16"/>
                    <a:pt x="2" y="16"/>
                    <a:pt x="2" y="16"/>
                  </a:cubicBezTo>
                  <a:cubicBezTo>
                    <a:pt x="5" y="13"/>
                    <a:pt x="14" y="8"/>
                    <a:pt x="26" y="5"/>
                  </a:cubicBezTo>
                  <a:cubicBezTo>
                    <a:pt x="39" y="1"/>
                    <a:pt x="51" y="0"/>
                    <a:pt x="60" y="3"/>
                  </a:cubicBezTo>
                  <a:cubicBezTo>
                    <a:pt x="57" y="10"/>
                    <a:pt x="42" y="25"/>
                    <a:pt x="26"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6" name="矩形 75"/>
          <p:cNvSpPr/>
          <p:nvPr/>
        </p:nvSpPr>
        <p:spPr>
          <a:xfrm>
            <a:off x="3639155" y="2360563"/>
            <a:ext cx="4229720" cy="715581"/>
          </a:xfrm>
          <a:prstGeom prst="rect">
            <a:avLst/>
          </a:prstGeom>
        </p:spPr>
        <p:txBody>
          <a:bodyPr wrap="square">
            <a:spAutoFit/>
          </a:bodyPr>
          <a:lstStyle/>
          <a:p>
            <a:pPr>
              <a:lnSpc>
                <a:spcPct val="150000"/>
              </a:lnSpc>
            </a:pPr>
            <a:r>
              <a:rPr lang="en-US" altLang="zh-CN" sz="900" kern="0">
                <a:solidFill>
                  <a:schemeClr val="bg1"/>
                </a:solidFill>
              </a:rPr>
              <a:t>Lorem ipsum dolor sit amet, consectetuer adipiscing elit. Aenean commodo ligula eget dolor. Lorem ipsum dolor sit amet, consectetuer adipiscing elit. Aenean commodo ligula eget dolor. </a:t>
            </a:r>
          </a:p>
        </p:txBody>
      </p:sp>
      <p:sp>
        <p:nvSpPr>
          <p:cNvPr id="78" name="文本框 77"/>
          <p:cNvSpPr txBox="1">
            <a:spLocks noChangeArrowheads="1"/>
          </p:cNvSpPr>
          <p:nvPr/>
        </p:nvSpPr>
        <p:spPr bwMode="auto">
          <a:xfrm>
            <a:off x="3631042" y="1826189"/>
            <a:ext cx="53222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514350" fontAlgn="base">
              <a:spcBef>
                <a:spcPct val="0"/>
              </a:spcBef>
              <a:spcAft>
                <a:spcPct val="0"/>
              </a:spcAft>
              <a:defRPr/>
            </a:pPr>
            <a:r>
              <a:rPr lang="en-US" altLang="zh-CN" sz="2800">
                <a:solidFill>
                  <a:schemeClr val="accent1"/>
                </a:solidFill>
                <a:latin typeface="华康少女文字W3" panose="040F0309000000000000" charset="-122"/>
                <a:ea typeface="华康少女文字W3" panose="040F0309000000000000" charset="-122"/>
              </a:rPr>
              <a:t>Let’s go on a good night</a:t>
            </a:r>
          </a:p>
        </p:txBody>
      </p:sp>
      <p:sp>
        <p:nvSpPr>
          <p:cNvPr id="79" name="椭圆 78"/>
          <p:cNvSpPr/>
          <p:nvPr/>
        </p:nvSpPr>
        <p:spPr>
          <a:xfrm>
            <a:off x="3721933" y="3161456"/>
            <a:ext cx="506412" cy="506412"/>
          </a:xfrm>
          <a:prstGeom prst="ellipse">
            <a:avLst/>
          </a:prstGeom>
          <a:solidFill>
            <a:srgbClr val="64B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0" name="矩形 79"/>
          <p:cNvSpPr/>
          <p:nvPr/>
        </p:nvSpPr>
        <p:spPr>
          <a:xfrm>
            <a:off x="4258279" y="3174239"/>
            <a:ext cx="3680156" cy="486352"/>
          </a:xfrm>
          <a:prstGeom prst="rect">
            <a:avLst/>
          </a:prstGeom>
        </p:spPr>
        <p:txBody>
          <a:bodyPr wrap="square">
            <a:spAutoFit/>
          </a:bodyPr>
          <a:lstStyle/>
          <a:p>
            <a:pPr>
              <a:lnSpc>
                <a:spcPct val="150000"/>
              </a:lnSpc>
            </a:pPr>
            <a:r>
              <a:rPr lang="en-US" altLang="zh-CN" sz="900" kern="0">
                <a:solidFill>
                  <a:schemeClr val="bg1"/>
                </a:solidFill>
              </a:rPr>
              <a:t>Lorem ipsum dolor sit amet, consectetuer adipiscing elit. Aenean commodo ligula eget dolor. Lorem ipsum dolor sit amet, consectetuer adipiscing elit. </a:t>
            </a:r>
            <a:endParaRPr lang="zh-CN" altLang="en-US" sz="1100">
              <a:solidFill>
                <a:schemeClr val="bg1"/>
              </a:solidFill>
            </a:endParaRPr>
          </a:p>
        </p:txBody>
      </p:sp>
      <p:sp>
        <p:nvSpPr>
          <p:cNvPr id="81" name="椭圆 80"/>
          <p:cNvSpPr/>
          <p:nvPr/>
        </p:nvSpPr>
        <p:spPr>
          <a:xfrm>
            <a:off x="3721933" y="3928871"/>
            <a:ext cx="506412" cy="506412"/>
          </a:xfrm>
          <a:prstGeom prst="ellipse">
            <a:avLst/>
          </a:prstGeom>
          <a:solidFill>
            <a:srgbClr val="F4C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2" name="矩形 81"/>
          <p:cNvSpPr/>
          <p:nvPr/>
        </p:nvSpPr>
        <p:spPr>
          <a:xfrm>
            <a:off x="4258279" y="3941654"/>
            <a:ext cx="3680156" cy="486352"/>
          </a:xfrm>
          <a:prstGeom prst="rect">
            <a:avLst/>
          </a:prstGeom>
        </p:spPr>
        <p:txBody>
          <a:bodyPr wrap="square">
            <a:spAutoFit/>
          </a:bodyPr>
          <a:lstStyle/>
          <a:p>
            <a:pPr>
              <a:lnSpc>
                <a:spcPct val="150000"/>
              </a:lnSpc>
            </a:pPr>
            <a:r>
              <a:rPr lang="en-US" altLang="zh-CN" sz="900" kern="0">
                <a:solidFill>
                  <a:schemeClr val="bg1"/>
                </a:solidFill>
              </a:rPr>
              <a:t>Lorem ipsum dolor sit amet, consectetuer adipiscing elit. Aenean commodo ligula eget dolor. Lorem ipsum dolor sit amet, consectetuer adipiscing elit. </a:t>
            </a:r>
            <a:endParaRPr lang="zh-CN" altLang="en-US" sz="1100">
              <a:solidFill>
                <a:schemeClr val="bg1"/>
              </a:solidFill>
            </a:endParaRPr>
          </a:p>
        </p:txBody>
      </p:sp>
      <p:sp>
        <p:nvSpPr>
          <p:cNvPr id="83" name="AutoShape 112"/>
          <p:cNvSpPr/>
          <p:nvPr/>
        </p:nvSpPr>
        <p:spPr bwMode="auto">
          <a:xfrm>
            <a:off x="3841868" y="3274274"/>
            <a:ext cx="266542" cy="265367"/>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grpSp>
        <p:nvGrpSpPr>
          <p:cNvPr id="84" name="组合 83"/>
          <p:cNvGrpSpPr/>
          <p:nvPr/>
        </p:nvGrpSpPr>
        <p:grpSpPr>
          <a:xfrm flipH="1">
            <a:off x="3819106" y="4037426"/>
            <a:ext cx="289303" cy="289303"/>
            <a:chOff x="2473104" y="2145028"/>
            <a:chExt cx="359165" cy="359165"/>
          </a:xfrm>
          <a:solidFill>
            <a:schemeClr val="bg1"/>
          </a:solidFill>
        </p:grpSpPr>
        <p:sp>
          <p:nvSpPr>
            <p:cNvPr id="85"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sp>
          <p:nvSpPr>
            <p:cNvPr id="86"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3B4F"/>
        </a:solidFill>
        <a:effectLst/>
      </p:bgPr>
    </p:bg>
    <p:spTree>
      <p:nvGrpSpPr>
        <p:cNvPr id="1" name=""/>
        <p:cNvGrpSpPr/>
        <p:nvPr/>
      </p:nvGrpSpPr>
      <p:grpSpPr>
        <a:xfrm>
          <a:off x="0" y="0"/>
          <a:ext cx="0" cy="0"/>
          <a:chOff x="0" y="0"/>
          <a:chExt cx="0" cy="0"/>
        </a:xfrm>
      </p:grpSpPr>
      <p:sp>
        <p:nvSpPr>
          <p:cNvPr id="1791" name="椭圆 1790"/>
          <p:cNvSpPr/>
          <p:nvPr/>
        </p:nvSpPr>
        <p:spPr>
          <a:xfrm>
            <a:off x="2297269" y="437675"/>
            <a:ext cx="4582000" cy="458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248560" y="1289110"/>
            <a:ext cx="2646879" cy="830997"/>
          </a:xfrm>
          <a:prstGeom prst="rect">
            <a:avLst/>
          </a:prstGeom>
          <a:noFill/>
        </p:spPr>
        <p:txBody>
          <a:bodyPr wrap="none" rtlCol="0">
            <a:spAutoFit/>
          </a:bodyPr>
          <a:lstStyle/>
          <a:p>
            <a:pPr algn="ctr"/>
            <a:r>
              <a:rPr lang="zh-CN" altLang="en-US" sz="4800">
                <a:solidFill>
                  <a:srgbClr val="103B4F"/>
                </a:solidFill>
                <a:latin typeface="华康少女文字W3" panose="040F0309000000000000" charset="-122"/>
                <a:ea typeface="华康少女文字W3" panose="040F0309000000000000" charset="-122"/>
              </a:rPr>
              <a:t>第三篇章</a:t>
            </a:r>
          </a:p>
        </p:txBody>
      </p:sp>
      <p:sp>
        <p:nvSpPr>
          <p:cNvPr id="50" name="矩形 49"/>
          <p:cNvSpPr/>
          <p:nvPr/>
        </p:nvSpPr>
        <p:spPr>
          <a:xfrm>
            <a:off x="3517867" y="2094375"/>
            <a:ext cx="2108270" cy="369332"/>
          </a:xfrm>
          <a:prstGeom prst="rect">
            <a:avLst/>
          </a:prstGeom>
        </p:spPr>
        <p:txBody>
          <a:bodyPr wrap="none">
            <a:spAutoFit/>
          </a:bodyPr>
          <a:lstStyle/>
          <a:p>
            <a:pPr algn="ctr"/>
            <a:r>
              <a:rPr lang="zh-CN" altLang="en-US" sz="1800">
                <a:solidFill>
                  <a:srgbClr val="103B4F"/>
                </a:solidFill>
                <a:latin typeface="华康少女文字W3" panose="040F0309000000000000" charset="-122"/>
                <a:ea typeface="华康少女文字W3" panose="040F0309000000000000" charset="-122"/>
              </a:rPr>
              <a:t>静悄悄 带你到梦乡</a:t>
            </a:r>
            <a:endParaRPr lang="en-US" altLang="zh-CN" sz="1800">
              <a:solidFill>
                <a:srgbClr val="103B4F"/>
              </a:solidFill>
              <a:latin typeface="华康少女文字W3" panose="040F0309000000000000" charset="-122"/>
              <a:ea typeface="华康少女文字W3" panose="040F0309000000000000" charset="-122"/>
            </a:endParaRPr>
          </a:p>
        </p:txBody>
      </p:sp>
      <p:cxnSp>
        <p:nvCxnSpPr>
          <p:cNvPr id="51" name="直接连接符 50"/>
          <p:cNvCxnSpPr/>
          <p:nvPr/>
        </p:nvCxnSpPr>
        <p:spPr>
          <a:xfrm>
            <a:off x="4463309" y="2571750"/>
            <a:ext cx="217382" cy="0"/>
          </a:xfrm>
          <a:prstGeom prst="line">
            <a:avLst/>
          </a:prstGeom>
          <a:ln w="28575">
            <a:solidFill>
              <a:srgbClr val="103B4F"/>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2462178" y="2556987"/>
            <a:ext cx="4219644" cy="486352"/>
          </a:xfrm>
          <a:prstGeom prst="rect">
            <a:avLst/>
          </a:prstGeom>
        </p:spPr>
        <p:txBody>
          <a:bodyPr wrap="square">
            <a:spAutoFit/>
          </a:bodyPr>
          <a:lstStyle/>
          <a:p>
            <a:pPr algn="ctr">
              <a:lnSpc>
                <a:spcPct val="150000"/>
              </a:lnSpc>
            </a:pPr>
            <a:r>
              <a:rPr lang="en-US" altLang="zh-CN" sz="900" kern="0">
                <a:solidFill>
                  <a:srgbClr val="103B4F"/>
                </a:solidFill>
              </a:rPr>
              <a:t>Lorem ipsum dolor sit amet, consectetuer adipiscing elit. Aenean commodo ligula eget dolor. Lorem ipsum dolor sit amet, consectetuer adipiscing elit. </a:t>
            </a:r>
            <a:endParaRPr lang="zh-CN" altLang="en-US" sz="900">
              <a:solidFill>
                <a:srgbClr val="103B4F"/>
              </a:solidFill>
            </a:endParaRPr>
          </a:p>
        </p:txBody>
      </p:sp>
      <p:pic>
        <p:nvPicPr>
          <p:cNvPr id="37" name="图片 36"/>
          <p:cNvPicPr>
            <a:picLocks noChangeAspect="1"/>
          </p:cNvPicPr>
          <p:nvPr/>
        </p:nvPicPr>
        <p:blipFill>
          <a:blip r:embed="rId2"/>
          <a:stretch>
            <a:fillRect/>
          </a:stretch>
        </p:blipFill>
        <p:spPr>
          <a:xfrm>
            <a:off x="7237940" y="195142"/>
            <a:ext cx="1251358" cy="1251984"/>
          </a:xfrm>
          <a:prstGeom prst="rect">
            <a:avLst/>
          </a:prstGeom>
        </p:spPr>
      </p:pic>
      <p:pic>
        <p:nvPicPr>
          <p:cNvPr id="38" name="图片 37"/>
          <p:cNvPicPr>
            <a:picLocks noChangeAspect="1"/>
          </p:cNvPicPr>
          <p:nvPr/>
        </p:nvPicPr>
        <p:blipFill>
          <a:blip r:embed="rId3"/>
          <a:stretch>
            <a:fillRect/>
          </a:stretch>
        </p:blipFill>
        <p:spPr>
          <a:xfrm>
            <a:off x="8247019" y="801367"/>
            <a:ext cx="262233" cy="232201"/>
          </a:xfrm>
          <a:prstGeom prst="rect">
            <a:avLst/>
          </a:prstGeom>
        </p:spPr>
      </p:pic>
      <p:pic>
        <p:nvPicPr>
          <p:cNvPr id="39" name="图片 38"/>
          <p:cNvPicPr>
            <a:picLocks noChangeAspect="1"/>
          </p:cNvPicPr>
          <p:nvPr/>
        </p:nvPicPr>
        <p:blipFill>
          <a:blip r:embed="rId3"/>
          <a:stretch>
            <a:fillRect/>
          </a:stretch>
        </p:blipFill>
        <p:spPr>
          <a:xfrm>
            <a:off x="7337068" y="479426"/>
            <a:ext cx="113310" cy="100333"/>
          </a:xfrm>
          <a:prstGeom prst="rect">
            <a:avLst/>
          </a:prstGeom>
        </p:spPr>
      </p:pic>
      <p:grpSp>
        <p:nvGrpSpPr>
          <p:cNvPr id="40" name="Group 4"/>
          <p:cNvGrpSpPr>
            <a:grpSpLocks noChangeAspect="1"/>
          </p:cNvGrpSpPr>
          <p:nvPr/>
        </p:nvGrpSpPr>
        <p:grpSpPr bwMode="auto">
          <a:xfrm>
            <a:off x="428343" y="4324207"/>
            <a:ext cx="619126" cy="695324"/>
            <a:chOff x="5256" y="2726"/>
            <a:chExt cx="390" cy="438"/>
          </a:xfrm>
        </p:grpSpPr>
        <p:sp>
          <p:nvSpPr>
            <p:cNvPr id="41" name="Freeform 5"/>
            <p:cNvSpPr>
              <a:spLocks noEditPoints="1"/>
            </p:cNvSpPr>
            <p:nvPr/>
          </p:nvSpPr>
          <p:spPr bwMode="auto">
            <a:xfrm>
              <a:off x="5256" y="2726"/>
              <a:ext cx="390" cy="253"/>
            </a:xfrm>
            <a:custGeom>
              <a:avLst/>
              <a:gdLst>
                <a:gd name="T0" fmla="*/ 288 w 317"/>
                <a:gd name="T1" fmla="*/ 128 h 207"/>
                <a:gd name="T2" fmla="*/ 310 w 317"/>
                <a:gd name="T3" fmla="*/ 19 h 207"/>
                <a:gd name="T4" fmla="*/ 283 w 317"/>
                <a:gd name="T5" fmla="*/ 80 h 207"/>
                <a:gd name="T6" fmla="*/ 243 w 317"/>
                <a:gd name="T7" fmla="*/ 87 h 207"/>
                <a:gd name="T8" fmla="*/ 210 w 317"/>
                <a:gd name="T9" fmla="*/ 124 h 207"/>
                <a:gd name="T10" fmla="*/ 193 w 317"/>
                <a:gd name="T11" fmla="*/ 67 h 207"/>
                <a:gd name="T12" fmla="*/ 159 w 317"/>
                <a:gd name="T13" fmla="*/ 113 h 207"/>
                <a:gd name="T14" fmla="*/ 150 w 317"/>
                <a:gd name="T15" fmla="*/ 107 h 207"/>
                <a:gd name="T16" fmla="*/ 89 w 317"/>
                <a:gd name="T17" fmla="*/ 117 h 207"/>
                <a:gd name="T18" fmla="*/ 73 w 317"/>
                <a:gd name="T19" fmla="*/ 110 h 207"/>
                <a:gd name="T20" fmla="*/ 59 w 317"/>
                <a:gd name="T21" fmla="*/ 104 h 207"/>
                <a:gd name="T22" fmla="*/ 13 w 317"/>
                <a:gd name="T23" fmla="*/ 93 h 207"/>
                <a:gd name="T24" fmla="*/ 71 w 317"/>
                <a:gd name="T25" fmla="*/ 15 h 207"/>
                <a:gd name="T26" fmla="*/ 90 w 317"/>
                <a:gd name="T27" fmla="*/ 28 h 207"/>
                <a:gd name="T28" fmla="*/ 37 w 317"/>
                <a:gd name="T29" fmla="*/ 15 h 207"/>
                <a:gd name="T30" fmla="*/ 24 w 317"/>
                <a:gd name="T31" fmla="*/ 137 h 207"/>
                <a:gd name="T32" fmla="*/ 64 w 317"/>
                <a:gd name="T33" fmla="*/ 141 h 207"/>
                <a:gd name="T34" fmla="*/ 25 w 317"/>
                <a:gd name="T35" fmla="*/ 170 h 207"/>
                <a:gd name="T36" fmla="*/ 33 w 317"/>
                <a:gd name="T37" fmla="*/ 206 h 207"/>
                <a:gd name="T38" fmla="*/ 75 w 317"/>
                <a:gd name="T39" fmla="*/ 146 h 207"/>
                <a:gd name="T40" fmla="*/ 89 w 317"/>
                <a:gd name="T41" fmla="*/ 132 h 207"/>
                <a:gd name="T42" fmla="*/ 105 w 317"/>
                <a:gd name="T43" fmla="*/ 136 h 207"/>
                <a:gd name="T44" fmla="*/ 145 w 317"/>
                <a:gd name="T45" fmla="*/ 128 h 207"/>
                <a:gd name="T46" fmla="*/ 166 w 317"/>
                <a:gd name="T47" fmla="*/ 131 h 207"/>
                <a:gd name="T48" fmla="*/ 218 w 317"/>
                <a:gd name="T49" fmla="*/ 128 h 207"/>
                <a:gd name="T50" fmla="*/ 242 w 317"/>
                <a:gd name="T51" fmla="*/ 135 h 207"/>
                <a:gd name="T52" fmla="*/ 291 w 317"/>
                <a:gd name="T53" fmla="*/ 141 h 207"/>
                <a:gd name="T54" fmla="*/ 314 w 317"/>
                <a:gd name="T55" fmla="*/ 121 h 207"/>
                <a:gd name="T56" fmla="*/ 27 w 317"/>
                <a:gd name="T57" fmla="*/ 191 h 207"/>
                <a:gd name="T58" fmla="*/ 47 w 317"/>
                <a:gd name="T59" fmla="*/ 166 h 207"/>
                <a:gd name="T60" fmla="*/ 37 w 317"/>
                <a:gd name="T61" fmla="*/ 194 h 207"/>
                <a:gd name="T62" fmla="*/ 108 w 317"/>
                <a:gd name="T63" fmla="*/ 125 h 207"/>
                <a:gd name="T64" fmla="*/ 132 w 317"/>
                <a:gd name="T65" fmla="*/ 80 h 207"/>
                <a:gd name="T66" fmla="*/ 134 w 317"/>
                <a:gd name="T67" fmla="*/ 115 h 207"/>
                <a:gd name="T68" fmla="*/ 168 w 317"/>
                <a:gd name="T69" fmla="*/ 111 h 207"/>
                <a:gd name="T70" fmla="*/ 210 w 317"/>
                <a:gd name="T71" fmla="*/ 95 h 207"/>
                <a:gd name="T72" fmla="*/ 276 w 317"/>
                <a:gd name="T73" fmla="*/ 111 h 207"/>
                <a:gd name="T74" fmla="*/ 245 w 317"/>
                <a:gd name="T75" fmla="*/ 101 h 207"/>
                <a:gd name="T76" fmla="*/ 278 w 317"/>
                <a:gd name="T77" fmla="*/ 10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7" h="207">
                  <a:moveTo>
                    <a:pt x="314" y="121"/>
                  </a:moveTo>
                  <a:cubicBezTo>
                    <a:pt x="306" y="122"/>
                    <a:pt x="296" y="136"/>
                    <a:pt x="288" y="128"/>
                  </a:cubicBezTo>
                  <a:cubicBezTo>
                    <a:pt x="281" y="123"/>
                    <a:pt x="287" y="106"/>
                    <a:pt x="288" y="99"/>
                  </a:cubicBezTo>
                  <a:cubicBezTo>
                    <a:pt x="290" y="87"/>
                    <a:pt x="309" y="27"/>
                    <a:pt x="310" y="19"/>
                  </a:cubicBezTo>
                  <a:cubicBezTo>
                    <a:pt x="311" y="18"/>
                    <a:pt x="309" y="16"/>
                    <a:pt x="307" y="17"/>
                  </a:cubicBezTo>
                  <a:cubicBezTo>
                    <a:pt x="295" y="26"/>
                    <a:pt x="285" y="74"/>
                    <a:pt x="283" y="80"/>
                  </a:cubicBezTo>
                  <a:cubicBezTo>
                    <a:pt x="285" y="75"/>
                    <a:pt x="269" y="71"/>
                    <a:pt x="266" y="70"/>
                  </a:cubicBezTo>
                  <a:cubicBezTo>
                    <a:pt x="256" y="70"/>
                    <a:pt x="248" y="79"/>
                    <a:pt x="243" y="87"/>
                  </a:cubicBezTo>
                  <a:cubicBezTo>
                    <a:pt x="239" y="93"/>
                    <a:pt x="236" y="100"/>
                    <a:pt x="235" y="108"/>
                  </a:cubicBezTo>
                  <a:cubicBezTo>
                    <a:pt x="231" y="109"/>
                    <a:pt x="215" y="121"/>
                    <a:pt x="210" y="124"/>
                  </a:cubicBezTo>
                  <a:cubicBezTo>
                    <a:pt x="218" y="112"/>
                    <a:pt x="222" y="96"/>
                    <a:pt x="218" y="83"/>
                  </a:cubicBezTo>
                  <a:cubicBezTo>
                    <a:pt x="214" y="72"/>
                    <a:pt x="203" y="67"/>
                    <a:pt x="193" y="67"/>
                  </a:cubicBezTo>
                  <a:cubicBezTo>
                    <a:pt x="174" y="67"/>
                    <a:pt x="161" y="95"/>
                    <a:pt x="159" y="111"/>
                  </a:cubicBezTo>
                  <a:cubicBezTo>
                    <a:pt x="159" y="112"/>
                    <a:pt x="159" y="113"/>
                    <a:pt x="159" y="113"/>
                  </a:cubicBezTo>
                  <a:cubicBezTo>
                    <a:pt x="154" y="116"/>
                    <a:pt x="148" y="119"/>
                    <a:pt x="143" y="122"/>
                  </a:cubicBezTo>
                  <a:cubicBezTo>
                    <a:pt x="146" y="118"/>
                    <a:pt x="148" y="112"/>
                    <a:pt x="150" y="107"/>
                  </a:cubicBezTo>
                  <a:cubicBezTo>
                    <a:pt x="152" y="96"/>
                    <a:pt x="150" y="82"/>
                    <a:pt x="141" y="73"/>
                  </a:cubicBezTo>
                  <a:cubicBezTo>
                    <a:pt x="125" y="59"/>
                    <a:pt x="92" y="78"/>
                    <a:pt x="89" y="117"/>
                  </a:cubicBezTo>
                  <a:cubicBezTo>
                    <a:pt x="88" y="120"/>
                    <a:pt x="78" y="130"/>
                    <a:pt x="76" y="131"/>
                  </a:cubicBezTo>
                  <a:cubicBezTo>
                    <a:pt x="76" y="124"/>
                    <a:pt x="75" y="117"/>
                    <a:pt x="73" y="110"/>
                  </a:cubicBezTo>
                  <a:cubicBezTo>
                    <a:pt x="73" y="107"/>
                    <a:pt x="71" y="103"/>
                    <a:pt x="69" y="99"/>
                  </a:cubicBezTo>
                  <a:cubicBezTo>
                    <a:pt x="65" y="93"/>
                    <a:pt x="56" y="97"/>
                    <a:pt x="59" y="104"/>
                  </a:cubicBezTo>
                  <a:cubicBezTo>
                    <a:pt x="69" y="126"/>
                    <a:pt x="42" y="136"/>
                    <a:pt x="26" y="126"/>
                  </a:cubicBezTo>
                  <a:cubicBezTo>
                    <a:pt x="15" y="119"/>
                    <a:pt x="13" y="104"/>
                    <a:pt x="13" y="93"/>
                  </a:cubicBezTo>
                  <a:cubicBezTo>
                    <a:pt x="13" y="69"/>
                    <a:pt x="21" y="41"/>
                    <a:pt x="39" y="26"/>
                  </a:cubicBezTo>
                  <a:cubicBezTo>
                    <a:pt x="48" y="18"/>
                    <a:pt x="60" y="12"/>
                    <a:pt x="71" y="15"/>
                  </a:cubicBezTo>
                  <a:cubicBezTo>
                    <a:pt x="78" y="16"/>
                    <a:pt x="81" y="20"/>
                    <a:pt x="82" y="26"/>
                  </a:cubicBezTo>
                  <a:cubicBezTo>
                    <a:pt x="83" y="32"/>
                    <a:pt x="87" y="36"/>
                    <a:pt x="90" y="28"/>
                  </a:cubicBezTo>
                  <a:cubicBezTo>
                    <a:pt x="93" y="22"/>
                    <a:pt x="87" y="13"/>
                    <a:pt x="81" y="10"/>
                  </a:cubicBezTo>
                  <a:cubicBezTo>
                    <a:pt x="67" y="0"/>
                    <a:pt x="51" y="6"/>
                    <a:pt x="37" y="15"/>
                  </a:cubicBezTo>
                  <a:cubicBezTo>
                    <a:pt x="16" y="29"/>
                    <a:pt x="7" y="55"/>
                    <a:pt x="3" y="79"/>
                  </a:cubicBezTo>
                  <a:cubicBezTo>
                    <a:pt x="0" y="101"/>
                    <a:pt x="3" y="126"/>
                    <a:pt x="24" y="137"/>
                  </a:cubicBezTo>
                  <a:cubicBezTo>
                    <a:pt x="37" y="144"/>
                    <a:pt x="54" y="141"/>
                    <a:pt x="65" y="132"/>
                  </a:cubicBezTo>
                  <a:cubicBezTo>
                    <a:pt x="65" y="135"/>
                    <a:pt x="64" y="138"/>
                    <a:pt x="64" y="141"/>
                  </a:cubicBezTo>
                  <a:cubicBezTo>
                    <a:pt x="59" y="145"/>
                    <a:pt x="55" y="149"/>
                    <a:pt x="50" y="152"/>
                  </a:cubicBezTo>
                  <a:cubicBezTo>
                    <a:pt x="41" y="158"/>
                    <a:pt x="32" y="162"/>
                    <a:pt x="25" y="170"/>
                  </a:cubicBezTo>
                  <a:cubicBezTo>
                    <a:pt x="18" y="176"/>
                    <a:pt x="14" y="183"/>
                    <a:pt x="16" y="192"/>
                  </a:cubicBezTo>
                  <a:cubicBezTo>
                    <a:pt x="17" y="200"/>
                    <a:pt x="25" y="207"/>
                    <a:pt x="33" y="206"/>
                  </a:cubicBezTo>
                  <a:cubicBezTo>
                    <a:pt x="52" y="205"/>
                    <a:pt x="65" y="184"/>
                    <a:pt x="70" y="167"/>
                  </a:cubicBezTo>
                  <a:cubicBezTo>
                    <a:pt x="72" y="161"/>
                    <a:pt x="74" y="153"/>
                    <a:pt x="75" y="146"/>
                  </a:cubicBezTo>
                  <a:cubicBezTo>
                    <a:pt x="80" y="142"/>
                    <a:pt x="84" y="137"/>
                    <a:pt x="88" y="132"/>
                  </a:cubicBezTo>
                  <a:cubicBezTo>
                    <a:pt x="88" y="132"/>
                    <a:pt x="88" y="132"/>
                    <a:pt x="89" y="132"/>
                  </a:cubicBezTo>
                  <a:cubicBezTo>
                    <a:pt x="90" y="130"/>
                    <a:pt x="92" y="128"/>
                    <a:pt x="94" y="126"/>
                  </a:cubicBezTo>
                  <a:cubicBezTo>
                    <a:pt x="96" y="130"/>
                    <a:pt x="100" y="134"/>
                    <a:pt x="105" y="136"/>
                  </a:cubicBezTo>
                  <a:cubicBezTo>
                    <a:pt x="112" y="140"/>
                    <a:pt x="120" y="139"/>
                    <a:pt x="126" y="136"/>
                  </a:cubicBezTo>
                  <a:cubicBezTo>
                    <a:pt x="133" y="135"/>
                    <a:pt x="139" y="131"/>
                    <a:pt x="145" y="128"/>
                  </a:cubicBezTo>
                  <a:cubicBezTo>
                    <a:pt x="150" y="126"/>
                    <a:pt x="156" y="124"/>
                    <a:pt x="160" y="121"/>
                  </a:cubicBezTo>
                  <a:cubicBezTo>
                    <a:pt x="159" y="122"/>
                    <a:pt x="165" y="130"/>
                    <a:pt x="166" y="131"/>
                  </a:cubicBezTo>
                  <a:cubicBezTo>
                    <a:pt x="168" y="134"/>
                    <a:pt x="172" y="136"/>
                    <a:pt x="176" y="137"/>
                  </a:cubicBezTo>
                  <a:cubicBezTo>
                    <a:pt x="189" y="142"/>
                    <a:pt x="206" y="135"/>
                    <a:pt x="218" y="128"/>
                  </a:cubicBezTo>
                  <a:cubicBezTo>
                    <a:pt x="223" y="124"/>
                    <a:pt x="234" y="117"/>
                    <a:pt x="234" y="116"/>
                  </a:cubicBezTo>
                  <a:cubicBezTo>
                    <a:pt x="234" y="123"/>
                    <a:pt x="237" y="130"/>
                    <a:pt x="242" y="135"/>
                  </a:cubicBezTo>
                  <a:cubicBezTo>
                    <a:pt x="254" y="146"/>
                    <a:pt x="268" y="139"/>
                    <a:pt x="277" y="129"/>
                  </a:cubicBezTo>
                  <a:cubicBezTo>
                    <a:pt x="279" y="135"/>
                    <a:pt x="283" y="140"/>
                    <a:pt x="291" y="141"/>
                  </a:cubicBezTo>
                  <a:cubicBezTo>
                    <a:pt x="300" y="143"/>
                    <a:pt x="317" y="135"/>
                    <a:pt x="317" y="124"/>
                  </a:cubicBezTo>
                  <a:cubicBezTo>
                    <a:pt x="317" y="122"/>
                    <a:pt x="316" y="120"/>
                    <a:pt x="314" y="121"/>
                  </a:cubicBezTo>
                  <a:close/>
                  <a:moveTo>
                    <a:pt x="37" y="194"/>
                  </a:moveTo>
                  <a:cubicBezTo>
                    <a:pt x="33" y="196"/>
                    <a:pt x="29" y="195"/>
                    <a:pt x="27" y="191"/>
                  </a:cubicBezTo>
                  <a:cubicBezTo>
                    <a:pt x="25" y="187"/>
                    <a:pt x="28" y="183"/>
                    <a:pt x="30" y="181"/>
                  </a:cubicBezTo>
                  <a:cubicBezTo>
                    <a:pt x="34" y="175"/>
                    <a:pt x="41" y="170"/>
                    <a:pt x="47" y="166"/>
                  </a:cubicBezTo>
                  <a:cubicBezTo>
                    <a:pt x="52" y="164"/>
                    <a:pt x="57" y="160"/>
                    <a:pt x="61" y="157"/>
                  </a:cubicBezTo>
                  <a:cubicBezTo>
                    <a:pt x="58" y="172"/>
                    <a:pt x="51" y="187"/>
                    <a:pt x="37" y="194"/>
                  </a:cubicBezTo>
                  <a:close/>
                  <a:moveTo>
                    <a:pt x="134" y="115"/>
                  </a:moveTo>
                  <a:cubicBezTo>
                    <a:pt x="129" y="123"/>
                    <a:pt x="118" y="129"/>
                    <a:pt x="108" y="125"/>
                  </a:cubicBezTo>
                  <a:cubicBezTo>
                    <a:pt x="97" y="120"/>
                    <a:pt x="101" y="106"/>
                    <a:pt x="105" y="97"/>
                  </a:cubicBezTo>
                  <a:cubicBezTo>
                    <a:pt x="110" y="89"/>
                    <a:pt x="121" y="72"/>
                    <a:pt x="132" y="80"/>
                  </a:cubicBezTo>
                  <a:cubicBezTo>
                    <a:pt x="136" y="83"/>
                    <a:pt x="138" y="88"/>
                    <a:pt x="139" y="92"/>
                  </a:cubicBezTo>
                  <a:cubicBezTo>
                    <a:pt x="141" y="100"/>
                    <a:pt x="138" y="108"/>
                    <a:pt x="134" y="115"/>
                  </a:cubicBezTo>
                  <a:close/>
                  <a:moveTo>
                    <a:pt x="191" y="127"/>
                  </a:moveTo>
                  <a:cubicBezTo>
                    <a:pt x="179" y="134"/>
                    <a:pt x="168" y="124"/>
                    <a:pt x="168" y="111"/>
                  </a:cubicBezTo>
                  <a:cubicBezTo>
                    <a:pt x="168" y="96"/>
                    <a:pt x="182" y="73"/>
                    <a:pt x="199" y="78"/>
                  </a:cubicBezTo>
                  <a:cubicBezTo>
                    <a:pt x="207" y="80"/>
                    <a:pt x="210" y="88"/>
                    <a:pt x="210" y="95"/>
                  </a:cubicBezTo>
                  <a:cubicBezTo>
                    <a:pt x="210" y="107"/>
                    <a:pt x="202" y="120"/>
                    <a:pt x="191" y="127"/>
                  </a:cubicBezTo>
                  <a:close/>
                  <a:moveTo>
                    <a:pt x="276" y="111"/>
                  </a:moveTo>
                  <a:cubicBezTo>
                    <a:pt x="272" y="123"/>
                    <a:pt x="263" y="133"/>
                    <a:pt x="252" y="130"/>
                  </a:cubicBezTo>
                  <a:cubicBezTo>
                    <a:pt x="240" y="127"/>
                    <a:pt x="243" y="110"/>
                    <a:pt x="245" y="101"/>
                  </a:cubicBezTo>
                  <a:cubicBezTo>
                    <a:pt x="247" y="95"/>
                    <a:pt x="251" y="90"/>
                    <a:pt x="255" y="85"/>
                  </a:cubicBezTo>
                  <a:cubicBezTo>
                    <a:pt x="267" y="70"/>
                    <a:pt x="279" y="88"/>
                    <a:pt x="278" y="101"/>
                  </a:cubicBezTo>
                  <a:cubicBezTo>
                    <a:pt x="277" y="104"/>
                    <a:pt x="277" y="108"/>
                    <a:pt x="276" y="1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6"/>
            <p:cNvSpPr>
              <a:spLocks noEditPoints="1"/>
            </p:cNvSpPr>
            <p:nvPr/>
          </p:nvSpPr>
          <p:spPr bwMode="auto">
            <a:xfrm>
              <a:off x="5285" y="2935"/>
              <a:ext cx="335" cy="229"/>
            </a:xfrm>
            <a:custGeom>
              <a:avLst/>
              <a:gdLst>
                <a:gd name="T0" fmla="*/ 252 w 273"/>
                <a:gd name="T1" fmla="*/ 102 h 188"/>
                <a:gd name="T2" fmla="*/ 237 w 273"/>
                <a:gd name="T3" fmla="*/ 87 h 188"/>
                <a:gd name="T4" fmla="*/ 243 w 273"/>
                <a:gd name="T5" fmla="*/ 58 h 188"/>
                <a:gd name="T6" fmla="*/ 266 w 273"/>
                <a:gd name="T7" fmla="*/ 39 h 188"/>
                <a:gd name="T8" fmla="*/ 250 w 273"/>
                <a:gd name="T9" fmla="*/ 26 h 188"/>
                <a:gd name="T10" fmla="*/ 247 w 273"/>
                <a:gd name="T11" fmla="*/ 4 h 188"/>
                <a:gd name="T12" fmla="*/ 235 w 273"/>
                <a:gd name="T13" fmla="*/ 46 h 188"/>
                <a:gd name="T14" fmla="*/ 220 w 273"/>
                <a:gd name="T15" fmla="*/ 42 h 188"/>
                <a:gd name="T16" fmla="*/ 224 w 273"/>
                <a:gd name="T17" fmla="*/ 71 h 188"/>
                <a:gd name="T18" fmla="*/ 199 w 273"/>
                <a:gd name="T19" fmla="*/ 110 h 188"/>
                <a:gd name="T20" fmla="*/ 199 w 273"/>
                <a:gd name="T21" fmla="*/ 62 h 188"/>
                <a:gd name="T22" fmla="*/ 186 w 273"/>
                <a:gd name="T23" fmla="*/ 8 h 188"/>
                <a:gd name="T24" fmla="*/ 164 w 273"/>
                <a:gd name="T25" fmla="*/ 74 h 188"/>
                <a:gd name="T26" fmla="*/ 150 w 273"/>
                <a:gd name="T27" fmla="*/ 64 h 188"/>
                <a:gd name="T28" fmla="*/ 113 w 273"/>
                <a:gd name="T29" fmla="*/ 66 h 188"/>
                <a:gd name="T30" fmla="*/ 75 w 273"/>
                <a:gd name="T31" fmla="*/ 110 h 188"/>
                <a:gd name="T32" fmla="*/ 83 w 273"/>
                <a:gd name="T33" fmla="*/ 50 h 188"/>
                <a:gd name="T34" fmla="*/ 52 w 273"/>
                <a:gd name="T35" fmla="*/ 98 h 188"/>
                <a:gd name="T36" fmla="*/ 38 w 273"/>
                <a:gd name="T37" fmla="*/ 98 h 188"/>
                <a:gd name="T38" fmla="*/ 33 w 273"/>
                <a:gd name="T39" fmla="*/ 52 h 188"/>
                <a:gd name="T40" fmla="*/ 19 w 273"/>
                <a:gd name="T41" fmla="*/ 46 h 188"/>
                <a:gd name="T42" fmla="*/ 9 w 273"/>
                <a:gd name="T43" fmla="*/ 76 h 188"/>
                <a:gd name="T44" fmla="*/ 9 w 273"/>
                <a:gd name="T45" fmla="*/ 121 h 188"/>
                <a:gd name="T46" fmla="*/ 27 w 273"/>
                <a:gd name="T47" fmla="*/ 62 h 188"/>
                <a:gd name="T48" fmla="*/ 36 w 273"/>
                <a:gd name="T49" fmla="*/ 75 h 188"/>
                <a:gd name="T50" fmla="*/ 59 w 273"/>
                <a:gd name="T51" fmla="*/ 100 h 188"/>
                <a:gd name="T52" fmla="*/ 64 w 273"/>
                <a:gd name="T53" fmla="*/ 108 h 188"/>
                <a:gd name="T54" fmla="*/ 92 w 273"/>
                <a:gd name="T55" fmla="*/ 112 h 188"/>
                <a:gd name="T56" fmla="*/ 102 w 273"/>
                <a:gd name="T57" fmla="*/ 97 h 188"/>
                <a:gd name="T58" fmla="*/ 134 w 273"/>
                <a:gd name="T59" fmla="*/ 98 h 188"/>
                <a:gd name="T60" fmla="*/ 130 w 273"/>
                <a:gd name="T61" fmla="*/ 122 h 188"/>
                <a:gd name="T62" fmla="*/ 76 w 273"/>
                <a:gd name="T63" fmla="*/ 127 h 188"/>
                <a:gd name="T64" fmla="*/ 81 w 273"/>
                <a:gd name="T65" fmla="*/ 185 h 188"/>
                <a:gd name="T66" fmla="*/ 137 w 273"/>
                <a:gd name="T67" fmla="*/ 129 h 188"/>
                <a:gd name="T68" fmla="*/ 167 w 273"/>
                <a:gd name="T69" fmla="*/ 89 h 188"/>
                <a:gd name="T70" fmla="*/ 169 w 273"/>
                <a:gd name="T71" fmla="*/ 121 h 188"/>
                <a:gd name="T72" fmla="*/ 194 w 273"/>
                <a:gd name="T73" fmla="*/ 67 h 188"/>
                <a:gd name="T74" fmla="*/ 200 w 273"/>
                <a:gd name="T75" fmla="*/ 118 h 188"/>
                <a:gd name="T76" fmla="*/ 227 w 273"/>
                <a:gd name="T77" fmla="*/ 102 h 188"/>
                <a:gd name="T78" fmla="*/ 271 w 273"/>
                <a:gd name="T79" fmla="*/ 88 h 188"/>
                <a:gd name="T80" fmla="*/ 114 w 273"/>
                <a:gd name="T81" fmla="*/ 162 h 188"/>
                <a:gd name="T82" fmla="*/ 63 w 273"/>
                <a:gd name="T83" fmla="*/ 150 h 188"/>
                <a:gd name="T84" fmla="*/ 128 w 273"/>
                <a:gd name="T85" fmla="*/ 132 h 188"/>
                <a:gd name="T86" fmla="*/ 114 w 273"/>
                <a:gd name="T87" fmla="*/ 162 h 188"/>
                <a:gd name="T88" fmla="*/ 109 w 273"/>
                <a:gd name="T89" fmla="*/ 93 h 188"/>
                <a:gd name="T90" fmla="*/ 136 w 273"/>
                <a:gd name="T91" fmla="*/ 6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188">
                  <a:moveTo>
                    <a:pt x="264" y="83"/>
                  </a:moveTo>
                  <a:cubicBezTo>
                    <a:pt x="260" y="90"/>
                    <a:pt x="257" y="96"/>
                    <a:pt x="252" y="102"/>
                  </a:cubicBezTo>
                  <a:cubicBezTo>
                    <a:pt x="250" y="104"/>
                    <a:pt x="243" y="111"/>
                    <a:pt x="238" y="110"/>
                  </a:cubicBezTo>
                  <a:cubicBezTo>
                    <a:pt x="233" y="108"/>
                    <a:pt x="236" y="91"/>
                    <a:pt x="237" y="87"/>
                  </a:cubicBezTo>
                  <a:cubicBezTo>
                    <a:pt x="238" y="79"/>
                    <a:pt x="240" y="70"/>
                    <a:pt x="242" y="62"/>
                  </a:cubicBezTo>
                  <a:cubicBezTo>
                    <a:pt x="242" y="61"/>
                    <a:pt x="243" y="59"/>
                    <a:pt x="243" y="58"/>
                  </a:cubicBezTo>
                  <a:cubicBezTo>
                    <a:pt x="255" y="58"/>
                    <a:pt x="267" y="53"/>
                    <a:pt x="270" y="42"/>
                  </a:cubicBezTo>
                  <a:cubicBezTo>
                    <a:pt x="271" y="40"/>
                    <a:pt x="268" y="38"/>
                    <a:pt x="266" y="39"/>
                  </a:cubicBezTo>
                  <a:cubicBezTo>
                    <a:pt x="258" y="41"/>
                    <a:pt x="253" y="48"/>
                    <a:pt x="245" y="48"/>
                  </a:cubicBezTo>
                  <a:cubicBezTo>
                    <a:pt x="247" y="41"/>
                    <a:pt x="248" y="34"/>
                    <a:pt x="250" y="26"/>
                  </a:cubicBezTo>
                  <a:cubicBezTo>
                    <a:pt x="252" y="20"/>
                    <a:pt x="253" y="13"/>
                    <a:pt x="255" y="6"/>
                  </a:cubicBezTo>
                  <a:cubicBezTo>
                    <a:pt x="255" y="2"/>
                    <a:pt x="248" y="0"/>
                    <a:pt x="247" y="4"/>
                  </a:cubicBezTo>
                  <a:cubicBezTo>
                    <a:pt x="246" y="10"/>
                    <a:pt x="244" y="15"/>
                    <a:pt x="243" y="21"/>
                  </a:cubicBezTo>
                  <a:cubicBezTo>
                    <a:pt x="241" y="29"/>
                    <a:pt x="238" y="38"/>
                    <a:pt x="235" y="46"/>
                  </a:cubicBezTo>
                  <a:cubicBezTo>
                    <a:pt x="231" y="44"/>
                    <a:pt x="227" y="41"/>
                    <a:pt x="222" y="40"/>
                  </a:cubicBezTo>
                  <a:cubicBezTo>
                    <a:pt x="221" y="40"/>
                    <a:pt x="219" y="41"/>
                    <a:pt x="220" y="42"/>
                  </a:cubicBezTo>
                  <a:cubicBezTo>
                    <a:pt x="221" y="48"/>
                    <a:pt x="226" y="53"/>
                    <a:pt x="231" y="55"/>
                  </a:cubicBezTo>
                  <a:cubicBezTo>
                    <a:pt x="229" y="60"/>
                    <a:pt x="227" y="66"/>
                    <a:pt x="224" y="71"/>
                  </a:cubicBezTo>
                  <a:cubicBezTo>
                    <a:pt x="220" y="81"/>
                    <a:pt x="215" y="92"/>
                    <a:pt x="208" y="101"/>
                  </a:cubicBezTo>
                  <a:cubicBezTo>
                    <a:pt x="205" y="104"/>
                    <a:pt x="203" y="108"/>
                    <a:pt x="199" y="110"/>
                  </a:cubicBezTo>
                  <a:cubicBezTo>
                    <a:pt x="194" y="112"/>
                    <a:pt x="195" y="98"/>
                    <a:pt x="196" y="96"/>
                  </a:cubicBezTo>
                  <a:cubicBezTo>
                    <a:pt x="198" y="85"/>
                    <a:pt x="206" y="73"/>
                    <a:pt x="199" y="62"/>
                  </a:cubicBezTo>
                  <a:cubicBezTo>
                    <a:pt x="195" y="54"/>
                    <a:pt x="186" y="57"/>
                    <a:pt x="180" y="62"/>
                  </a:cubicBezTo>
                  <a:cubicBezTo>
                    <a:pt x="183" y="44"/>
                    <a:pt x="185" y="27"/>
                    <a:pt x="186" y="8"/>
                  </a:cubicBezTo>
                  <a:cubicBezTo>
                    <a:pt x="186" y="4"/>
                    <a:pt x="179" y="4"/>
                    <a:pt x="178" y="9"/>
                  </a:cubicBezTo>
                  <a:cubicBezTo>
                    <a:pt x="177" y="31"/>
                    <a:pt x="172" y="53"/>
                    <a:pt x="164" y="74"/>
                  </a:cubicBezTo>
                  <a:cubicBezTo>
                    <a:pt x="159" y="89"/>
                    <a:pt x="152" y="108"/>
                    <a:pt x="139" y="118"/>
                  </a:cubicBezTo>
                  <a:cubicBezTo>
                    <a:pt x="142" y="100"/>
                    <a:pt x="145" y="82"/>
                    <a:pt x="150" y="64"/>
                  </a:cubicBezTo>
                  <a:cubicBezTo>
                    <a:pt x="151" y="61"/>
                    <a:pt x="148" y="59"/>
                    <a:pt x="146" y="60"/>
                  </a:cubicBezTo>
                  <a:cubicBezTo>
                    <a:pt x="136" y="50"/>
                    <a:pt x="122" y="57"/>
                    <a:pt x="113" y="66"/>
                  </a:cubicBezTo>
                  <a:cubicBezTo>
                    <a:pt x="108" y="71"/>
                    <a:pt x="103" y="78"/>
                    <a:pt x="100" y="85"/>
                  </a:cubicBezTo>
                  <a:cubicBezTo>
                    <a:pt x="96" y="92"/>
                    <a:pt x="87" y="114"/>
                    <a:pt x="75" y="110"/>
                  </a:cubicBezTo>
                  <a:cubicBezTo>
                    <a:pt x="70" y="109"/>
                    <a:pt x="72" y="98"/>
                    <a:pt x="73" y="94"/>
                  </a:cubicBezTo>
                  <a:cubicBezTo>
                    <a:pt x="75" y="79"/>
                    <a:pt x="81" y="65"/>
                    <a:pt x="83" y="50"/>
                  </a:cubicBezTo>
                  <a:cubicBezTo>
                    <a:pt x="83" y="47"/>
                    <a:pt x="79" y="47"/>
                    <a:pt x="67" y="72"/>
                  </a:cubicBezTo>
                  <a:cubicBezTo>
                    <a:pt x="63" y="81"/>
                    <a:pt x="57" y="89"/>
                    <a:pt x="52" y="98"/>
                  </a:cubicBezTo>
                  <a:cubicBezTo>
                    <a:pt x="50" y="101"/>
                    <a:pt x="48" y="105"/>
                    <a:pt x="45" y="108"/>
                  </a:cubicBezTo>
                  <a:cubicBezTo>
                    <a:pt x="36" y="115"/>
                    <a:pt x="38" y="101"/>
                    <a:pt x="38" y="98"/>
                  </a:cubicBezTo>
                  <a:cubicBezTo>
                    <a:pt x="40" y="91"/>
                    <a:pt x="43" y="84"/>
                    <a:pt x="44" y="77"/>
                  </a:cubicBezTo>
                  <a:cubicBezTo>
                    <a:pt x="45" y="70"/>
                    <a:pt x="46" y="48"/>
                    <a:pt x="33" y="52"/>
                  </a:cubicBezTo>
                  <a:cubicBezTo>
                    <a:pt x="29" y="53"/>
                    <a:pt x="24" y="56"/>
                    <a:pt x="19" y="61"/>
                  </a:cubicBezTo>
                  <a:cubicBezTo>
                    <a:pt x="20" y="56"/>
                    <a:pt x="22" y="51"/>
                    <a:pt x="19" y="46"/>
                  </a:cubicBezTo>
                  <a:cubicBezTo>
                    <a:pt x="19" y="45"/>
                    <a:pt x="17" y="45"/>
                    <a:pt x="17" y="46"/>
                  </a:cubicBezTo>
                  <a:cubicBezTo>
                    <a:pt x="12" y="55"/>
                    <a:pt x="11" y="66"/>
                    <a:pt x="9" y="76"/>
                  </a:cubicBezTo>
                  <a:cubicBezTo>
                    <a:pt x="6" y="90"/>
                    <a:pt x="5" y="105"/>
                    <a:pt x="1" y="119"/>
                  </a:cubicBezTo>
                  <a:cubicBezTo>
                    <a:pt x="0" y="124"/>
                    <a:pt x="8" y="126"/>
                    <a:pt x="9" y="121"/>
                  </a:cubicBezTo>
                  <a:cubicBezTo>
                    <a:pt x="12" y="109"/>
                    <a:pt x="13" y="96"/>
                    <a:pt x="15" y="84"/>
                  </a:cubicBezTo>
                  <a:cubicBezTo>
                    <a:pt x="17" y="74"/>
                    <a:pt x="20" y="69"/>
                    <a:pt x="27" y="62"/>
                  </a:cubicBezTo>
                  <a:cubicBezTo>
                    <a:pt x="32" y="59"/>
                    <a:pt x="37" y="57"/>
                    <a:pt x="37" y="65"/>
                  </a:cubicBezTo>
                  <a:cubicBezTo>
                    <a:pt x="37" y="69"/>
                    <a:pt x="36" y="72"/>
                    <a:pt x="36" y="75"/>
                  </a:cubicBezTo>
                  <a:cubicBezTo>
                    <a:pt x="34" y="87"/>
                    <a:pt x="25" y="101"/>
                    <a:pt x="32" y="113"/>
                  </a:cubicBezTo>
                  <a:cubicBezTo>
                    <a:pt x="40" y="128"/>
                    <a:pt x="55" y="108"/>
                    <a:pt x="59" y="100"/>
                  </a:cubicBezTo>
                  <a:cubicBezTo>
                    <a:pt x="61" y="96"/>
                    <a:pt x="63" y="92"/>
                    <a:pt x="65" y="88"/>
                  </a:cubicBezTo>
                  <a:cubicBezTo>
                    <a:pt x="63" y="94"/>
                    <a:pt x="62" y="101"/>
                    <a:pt x="64" y="108"/>
                  </a:cubicBezTo>
                  <a:cubicBezTo>
                    <a:pt x="65" y="115"/>
                    <a:pt x="72" y="122"/>
                    <a:pt x="80" y="120"/>
                  </a:cubicBezTo>
                  <a:cubicBezTo>
                    <a:pt x="85" y="119"/>
                    <a:pt x="89" y="116"/>
                    <a:pt x="92" y="112"/>
                  </a:cubicBezTo>
                  <a:cubicBezTo>
                    <a:pt x="97" y="107"/>
                    <a:pt x="98" y="99"/>
                    <a:pt x="102" y="94"/>
                  </a:cubicBezTo>
                  <a:cubicBezTo>
                    <a:pt x="102" y="95"/>
                    <a:pt x="102" y="96"/>
                    <a:pt x="102" y="97"/>
                  </a:cubicBezTo>
                  <a:cubicBezTo>
                    <a:pt x="106" y="109"/>
                    <a:pt x="118" y="109"/>
                    <a:pt x="127" y="104"/>
                  </a:cubicBezTo>
                  <a:cubicBezTo>
                    <a:pt x="130" y="102"/>
                    <a:pt x="132" y="100"/>
                    <a:pt x="134" y="98"/>
                  </a:cubicBezTo>
                  <a:cubicBezTo>
                    <a:pt x="133" y="103"/>
                    <a:pt x="132" y="108"/>
                    <a:pt x="132" y="113"/>
                  </a:cubicBezTo>
                  <a:cubicBezTo>
                    <a:pt x="131" y="116"/>
                    <a:pt x="131" y="119"/>
                    <a:pt x="130" y="122"/>
                  </a:cubicBezTo>
                  <a:cubicBezTo>
                    <a:pt x="128" y="123"/>
                    <a:pt x="127" y="123"/>
                    <a:pt x="125" y="124"/>
                  </a:cubicBezTo>
                  <a:cubicBezTo>
                    <a:pt x="108" y="126"/>
                    <a:pt x="92" y="122"/>
                    <a:pt x="76" y="127"/>
                  </a:cubicBezTo>
                  <a:cubicBezTo>
                    <a:pt x="62" y="131"/>
                    <a:pt x="52" y="144"/>
                    <a:pt x="54" y="158"/>
                  </a:cubicBezTo>
                  <a:cubicBezTo>
                    <a:pt x="56" y="172"/>
                    <a:pt x="68" y="182"/>
                    <a:pt x="81" y="185"/>
                  </a:cubicBezTo>
                  <a:cubicBezTo>
                    <a:pt x="96" y="188"/>
                    <a:pt x="110" y="179"/>
                    <a:pt x="120" y="168"/>
                  </a:cubicBezTo>
                  <a:cubicBezTo>
                    <a:pt x="130" y="157"/>
                    <a:pt x="134" y="144"/>
                    <a:pt x="137" y="129"/>
                  </a:cubicBezTo>
                  <a:cubicBezTo>
                    <a:pt x="146" y="125"/>
                    <a:pt x="153" y="116"/>
                    <a:pt x="158" y="107"/>
                  </a:cubicBezTo>
                  <a:cubicBezTo>
                    <a:pt x="161" y="101"/>
                    <a:pt x="164" y="95"/>
                    <a:pt x="167" y="89"/>
                  </a:cubicBezTo>
                  <a:cubicBezTo>
                    <a:pt x="165" y="99"/>
                    <a:pt x="163" y="110"/>
                    <a:pt x="160" y="120"/>
                  </a:cubicBezTo>
                  <a:cubicBezTo>
                    <a:pt x="159" y="125"/>
                    <a:pt x="167" y="127"/>
                    <a:pt x="169" y="121"/>
                  </a:cubicBezTo>
                  <a:cubicBezTo>
                    <a:pt x="173" y="105"/>
                    <a:pt x="175" y="88"/>
                    <a:pt x="178" y="72"/>
                  </a:cubicBezTo>
                  <a:cubicBezTo>
                    <a:pt x="182" y="68"/>
                    <a:pt x="191" y="60"/>
                    <a:pt x="194" y="67"/>
                  </a:cubicBezTo>
                  <a:cubicBezTo>
                    <a:pt x="197" y="73"/>
                    <a:pt x="190" y="85"/>
                    <a:pt x="188" y="92"/>
                  </a:cubicBezTo>
                  <a:cubicBezTo>
                    <a:pt x="186" y="100"/>
                    <a:pt x="186" y="121"/>
                    <a:pt x="200" y="118"/>
                  </a:cubicBezTo>
                  <a:cubicBezTo>
                    <a:pt x="214" y="114"/>
                    <a:pt x="223" y="92"/>
                    <a:pt x="229" y="79"/>
                  </a:cubicBezTo>
                  <a:cubicBezTo>
                    <a:pt x="228" y="87"/>
                    <a:pt x="227" y="94"/>
                    <a:pt x="227" y="102"/>
                  </a:cubicBezTo>
                  <a:cubicBezTo>
                    <a:pt x="228" y="111"/>
                    <a:pt x="232" y="120"/>
                    <a:pt x="242" y="118"/>
                  </a:cubicBezTo>
                  <a:cubicBezTo>
                    <a:pt x="256" y="116"/>
                    <a:pt x="266" y="99"/>
                    <a:pt x="271" y="88"/>
                  </a:cubicBezTo>
                  <a:cubicBezTo>
                    <a:pt x="273" y="83"/>
                    <a:pt x="266" y="79"/>
                    <a:pt x="264" y="83"/>
                  </a:cubicBezTo>
                  <a:close/>
                  <a:moveTo>
                    <a:pt x="114" y="162"/>
                  </a:moveTo>
                  <a:cubicBezTo>
                    <a:pt x="104" y="175"/>
                    <a:pt x="86" y="182"/>
                    <a:pt x="72" y="172"/>
                  </a:cubicBezTo>
                  <a:cubicBezTo>
                    <a:pt x="65" y="167"/>
                    <a:pt x="61" y="158"/>
                    <a:pt x="63" y="150"/>
                  </a:cubicBezTo>
                  <a:cubicBezTo>
                    <a:pt x="65" y="141"/>
                    <a:pt x="74" y="136"/>
                    <a:pt x="81" y="134"/>
                  </a:cubicBezTo>
                  <a:cubicBezTo>
                    <a:pt x="96" y="130"/>
                    <a:pt x="113" y="134"/>
                    <a:pt x="128" y="132"/>
                  </a:cubicBezTo>
                  <a:cubicBezTo>
                    <a:pt x="128" y="132"/>
                    <a:pt x="128" y="132"/>
                    <a:pt x="128" y="132"/>
                  </a:cubicBezTo>
                  <a:cubicBezTo>
                    <a:pt x="126" y="143"/>
                    <a:pt x="122" y="154"/>
                    <a:pt x="114" y="162"/>
                  </a:cubicBezTo>
                  <a:close/>
                  <a:moveTo>
                    <a:pt x="132" y="87"/>
                  </a:moveTo>
                  <a:cubicBezTo>
                    <a:pt x="128" y="94"/>
                    <a:pt x="112" y="108"/>
                    <a:pt x="109" y="93"/>
                  </a:cubicBezTo>
                  <a:cubicBezTo>
                    <a:pt x="108" y="86"/>
                    <a:pt x="113" y="78"/>
                    <a:pt x="117" y="73"/>
                  </a:cubicBezTo>
                  <a:cubicBezTo>
                    <a:pt x="122" y="68"/>
                    <a:pt x="129" y="64"/>
                    <a:pt x="136" y="65"/>
                  </a:cubicBezTo>
                  <a:cubicBezTo>
                    <a:pt x="147" y="66"/>
                    <a:pt x="135" y="83"/>
                    <a:pt x="132" y="8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7"/>
            <p:cNvSpPr/>
            <p:nvPr/>
          </p:nvSpPr>
          <p:spPr bwMode="auto">
            <a:xfrm>
              <a:off x="5374" y="2965"/>
              <a:ext cx="29" cy="25"/>
            </a:xfrm>
            <a:custGeom>
              <a:avLst/>
              <a:gdLst>
                <a:gd name="T0" fmla="*/ 14 w 23"/>
                <a:gd name="T1" fmla="*/ 2 h 20"/>
                <a:gd name="T2" fmla="*/ 9 w 23"/>
                <a:gd name="T3" fmla="*/ 17 h 20"/>
                <a:gd name="T4" fmla="*/ 14 w 23"/>
                <a:gd name="T5" fmla="*/ 2 h 20"/>
              </a:gdLst>
              <a:ahLst/>
              <a:cxnLst>
                <a:cxn ang="0">
                  <a:pos x="T0" y="T1"/>
                </a:cxn>
                <a:cxn ang="0">
                  <a:pos x="T2" y="T3"/>
                </a:cxn>
                <a:cxn ang="0">
                  <a:pos x="T4" y="T5"/>
                </a:cxn>
              </a:cxnLst>
              <a:rect l="0" t="0" r="r" b="b"/>
              <a:pathLst>
                <a:path w="23" h="20">
                  <a:moveTo>
                    <a:pt x="14" y="2"/>
                  </a:moveTo>
                  <a:cubicBezTo>
                    <a:pt x="5" y="0"/>
                    <a:pt x="0" y="15"/>
                    <a:pt x="9" y="17"/>
                  </a:cubicBezTo>
                  <a:cubicBezTo>
                    <a:pt x="21" y="20"/>
                    <a:pt x="23" y="3"/>
                    <a:pt x="1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5" name="图片 44"/>
          <p:cNvPicPr>
            <a:picLocks noChangeAspect="1"/>
          </p:cNvPicPr>
          <p:nvPr/>
        </p:nvPicPr>
        <p:blipFill>
          <a:blip r:embed="rId4"/>
          <a:stretch>
            <a:fillRect/>
          </a:stretch>
        </p:blipFill>
        <p:spPr>
          <a:xfrm>
            <a:off x="3578751" y="3136620"/>
            <a:ext cx="2026032" cy="20260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文本框 6"/>
          <p:cNvSpPr txBox="1">
            <a:spLocks noChangeArrowheads="1"/>
          </p:cNvSpPr>
          <p:nvPr/>
        </p:nvSpPr>
        <p:spPr bwMode="auto">
          <a:xfrm>
            <a:off x="3978240" y="140118"/>
            <a:ext cx="1261884"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2800">
                <a:solidFill>
                  <a:schemeClr val="accent1">
                    <a:lumMod val="90000"/>
                  </a:schemeClr>
                </a:solidFill>
                <a:latin typeface="华康少女文字W3" panose="040F0309000000000000" charset="-122"/>
                <a:ea typeface="华康少女文字W3" panose="040F0309000000000000" charset="-122"/>
              </a:rPr>
              <a:t>第三章</a:t>
            </a:r>
          </a:p>
        </p:txBody>
      </p:sp>
      <p:sp>
        <p:nvSpPr>
          <p:cNvPr id="890" name="文本框 889"/>
          <p:cNvSpPr txBox="1">
            <a:spLocks noChangeArrowheads="1"/>
          </p:cNvSpPr>
          <p:nvPr/>
        </p:nvSpPr>
        <p:spPr bwMode="auto">
          <a:xfrm>
            <a:off x="3449249" y="540676"/>
            <a:ext cx="23198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en-US" altLang="zh-CN" sz="1800">
                <a:solidFill>
                  <a:schemeClr val="accent1">
                    <a:lumMod val="90000"/>
                  </a:schemeClr>
                </a:solidFill>
                <a:latin typeface="华康少女文字W3" panose="040F0309000000000000" charset="-122"/>
                <a:ea typeface="华康少女文字W3" panose="040F0309000000000000" charset="-122"/>
              </a:rPr>
              <a:t>Lorem ipsum dolor </a:t>
            </a:r>
            <a:endParaRPr lang="zh-CN" altLang="en-US" sz="1800">
              <a:solidFill>
                <a:schemeClr val="accent1">
                  <a:lumMod val="90000"/>
                </a:schemeClr>
              </a:solidFill>
              <a:latin typeface="华康少女文字W3" panose="040F0309000000000000" charset="-122"/>
              <a:ea typeface="华康少女文字W3" panose="040F0309000000000000" charset="-122"/>
            </a:endParaRPr>
          </a:p>
        </p:txBody>
      </p:sp>
      <p:cxnSp>
        <p:nvCxnSpPr>
          <p:cNvPr id="5" name="直接连接符 4"/>
          <p:cNvCxnSpPr/>
          <p:nvPr/>
        </p:nvCxnSpPr>
        <p:spPr>
          <a:xfrm>
            <a:off x="4507095" y="933110"/>
            <a:ext cx="204172" cy="0"/>
          </a:xfrm>
          <a:prstGeom prst="line">
            <a:avLst/>
          </a:prstGeom>
          <a:ln w="28575">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2"/>
          <a:stretch>
            <a:fillRect/>
          </a:stretch>
        </p:blipFill>
        <p:spPr>
          <a:xfrm>
            <a:off x="2959508" y="1384751"/>
            <a:ext cx="3095174" cy="3095174"/>
          </a:xfrm>
          <a:prstGeom prst="ellipse">
            <a:avLst/>
          </a:prstGeom>
          <a:ln w="28575">
            <a:solidFill>
              <a:srgbClr val="07727D"/>
            </a:solidFill>
          </a:ln>
        </p:spPr>
      </p:pic>
      <p:pic>
        <p:nvPicPr>
          <p:cNvPr id="22" name="图片 21"/>
          <p:cNvPicPr>
            <a:picLocks noChangeAspect="1"/>
          </p:cNvPicPr>
          <p:nvPr/>
        </p:nvPicPr>
        <p:blipFill>
          <a:blip r:embed="rId3"/>
          <a:stretch>
            <a:fillRect/>
          </a:stretch>
        </p:blipFill>
        <p:spPr>
          <a:xfrm>
            <a:off x="3346991" y="1772234"/>
            <a:ext cx="2320209" cy="2320209"/>
          </a:xfrm>
          <a:prstGeom prst="rect">
            <a:avLst/>
          </a:prstGeom>
        </p:spPr>
      </p:pic>
      <p:sp>
        <p:nvSpPr>
          <p:cNvPr id="62" name="矩形 61"/>
          <p:cNvSpPr/>
          <p:nvPr/>
        </p:nvSpPr>
        <p:spPr>
          <a:xfrm>
            <a:off x="782510" y="2513175"/>
            <a:ext cx="1415772" cy="338554"/>
          </a:xfrm>
          <a:prstGeom prst="rect">
            <a:avLst/>
          </a:prstGeom>
        </p:spPr>
        <p:txBody>
          <a:bodyPr wrap="none">
            <a:spAutoFit/>
          </a:bodyPr>
          <a:lstStyle/>
          <a:p>
            <a:pPr algn="ctr"/>
            <a:r>
              <a:rPr lang="zh-CN" altLang="en-US" sz="1600">
                <a:solidFill>
                  <a:schemeClr val="bg1"/>
                </a:solidFill>
                <a:latin typeface="华康少女文字W3" panose="040F0309000000000000" charset="-122"/>
                <a:ea typeface="华康少女文字W3" panose="040F0309000000000000" charset="-122"/>
              </a:rPr>
              <a:t>此处添加文字</a:t>
            </a:r>
          </a:p>
        </p:txBody>
      </p:sp>
      <p:cxnSp>
        <p:nvCxnSpPr>
          <p:cNvPr id="63" name="直接连接符 62"/>
          <p:cNvCxnSpPr/>
          <p:nvPr/>
        </p:nvCxnSpPr>
        <p:spPr>
          <a:xfrm>
            <a:off x="1392331" y="2890642"/>
            <a:ext cx="19613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344287" y="2886879"/>
            <a:ext cx="2292217" cy="923330"/>
          </a:xfrm>
          <a:prstGeom prst="rect">
            <a:avLst/>
          </a:prstGeom>
        </p:spPr>
        <p:txBody>
          <a:bodyPr wrap="square">
            <a:spAutoFit/>
          </a:bodyPr>
          <a:lstStyle/>
          <a:p>
            <a:pPr algn="ctr">
              <a:lnSpc>
                <a:spcPct val="150000"/>
              </a:lnSpc>
            </a:pPr>
            <a:r>
              <a:rPr lang="en-US" altLang="zh-CN" sz="900" kern="0">
                <a:solidFill>
                  <a:schemeClr val="bg1"/>
                </a:solidFill>
              </a:rPr>
              <a:t>Lorem ipsum dolor sit amet, consectetuer adipiscing elit. Aenean commodo ligula eget dolor. Lorem ipsum dolor sit amet, consectetuer adipiscing elit. </a:t>
            </a:r>
            <a:endParaRPr lang="zh-CN" altLang="en-US" sz="1100">
              <a:solidFill>
                <a:schemeClr val="bg1"/>
              </a:solidFill>
            </a:endParaRPr>
          </a:p>
        </p:txBody>
      </p:sp>
      <p:sp>
        <p:nvSpPr>
          <p:cNvPr id="65" name="矩形 64"/>
          <p:cNvSpPr/>
          <p:nvPr/>
        </p:nvSpPr>
        <p:spPr>
          <a:xfrm>
            <a:off x="6815909" y="2561878"/>
            <a:ext cx="1415772" cy="338554"/>
          </a:xfrm>
          <a:prstGeom prst="rect">
            <a:avLst/>
          </a:prstGeom>
        </p:spPr>
        <p:txBody>
          <a:bodyPr wrap="none">
            <a:spAutoFit/>
          </a:bodyPr>
          <a:lstStyle/>
          <a:p>
            <a:pPr algn="ctr"/>
            <a:r>
              <a:rPr lang="zh-CN" altLang="en-US" sz="1600">
                <a:solidFill>
                  <a:schemeClr val="bg1"/>
                </a:solidFill>
                <a:latin typeface="华康少女文字W3" panose="040F0309000000000000" charset="-122"/>
                <a:ea typeface="华康少女文字W3" panose="040F0309000000000000" charset="-122"/>
              </a:rPr>
              <a:t>此处添加文字</a:t>
            </a:r>
          </a:p>
        </p:txBody>
      </p:sp>
      <p:cxnSp>
        <p:nvCxnSpPr>
          <p:cNvPr id="66" name="直接连接符 65"/>
          <p:cNvCxnSpPr/>
          <p:nvPr/>
        </p:nvCxnSpPr>
        <p:spPr>
          <a:xfrm>
            <a:off x="7425730" y="2939345"/>
            <a:ext cx="19613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6377686" y="2935582"/>
            <a:ext cx="2292217" cy="923330"/>
          </a:xfrm>
          <a:prstGeom prst="rect">
            <a:avLst/>
          </a:prstGeom>
        </p:spPr>
        <p:txBody>
          <a:bodyPr wrap="square">
            <a:spAutoFit/>
          </a:bodyPr>
          <a:lstStyle/>
          <a:p>
            <a:pPr algn="ctr">
              <a:lnSpc>
                <a:spcPct val="150000"/>
              </a:lnSpc>
            </a:pPr>
            <a:r>
              <a:rPr lang="en-US" altLang="zh-CN" sz="900" kern="0">
                <a:solidFill>
                  <a:schemeClr val="bg1"/>
                </a:solidFill>
              </a:rPr>
              <a:t>Lorem ipsum dolor sit amet, consectetuer adipiscing elit. Aenean commodo ligula eget dolor. Lorem ipsum dolor sit amet, consectetuer adipiscing elit. </a:t>
            </a:r>
            <a:endParaRPr lang="zh-CN" altLang="en-US" sz="1100">
              <a:solidFill>
                <a:schemeClr val="bg1"/>
              </a:solidFill>
            </a:endParaRPr>
          </a:p>
        </p:txBody>
      </p:sp>
      <p:grpSp>
        <p:nvGrpSpPr>
          <p:cNvPr id="68" name="组合 67"/>
          <p:cNvGrpSpPr/>
          <p:nvPr/>
        </p:nvGrpSpPr>
        <p:grpSpPr>
          <a:xfrm>
            <a:off x="7310776" y="1940843"/>
            <a:ext cx="426035" cy="621035"/>
            <a:chOff x="2528974" y="2863357"/>
            <a:chExt cx="246811" cy="359779"/>
          </a:xfrm>
          <a:solidFill>
            <a:schemeClr val="bg1"/>
          </a:solidFill>
        </p:grpSpPr>
        <p:sp>
          <p:nvSpPr>
            <p:cNvPr id="69"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chemeClr val="bg1"/>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0"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chemeClr val="bg1"/>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71" name="组合 70"/>
          <p:cNvGrpSpPr/>
          <p:nvPr/>
        </p:nvGrpSpPr>
        <p:grpSpPr>
          <a:xfrm>
            <a:off x="1278473" y="1858050"/>
            <a:ext cx="619975" cy="619975"/>
            <a:chOff x="2473104" y="2145028"/>
            <a:chExt cx="359165" cy="359165"/>
          </a:xfrm>
          <a:solidFill>
            <a:schemeClr val="bg1"/>
          </a:solidFill>
        </p:grpSpPr>
        <p:sp>
          <p:nvSpPr>
            <p:cNvPr id="72"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chemeClr val="bg1"/>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3"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chemeClr val="bg1"/>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文本框 6"/>
          <p:cNvSpPr txBox="1">
            <a:spLocks noChangeArrowheads="1"/>
          </p:cNvSpPr>
          <p:nvPr/>
        </p:nvSpPr>
        <p:spPr bwMode="auto">
          <a:xfrm>
            <a:off x="3978240" y="140118"/>
            <a:ext cx="1261884"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2800">
                <a:solidFill>
                  <a:schemeClr val="accent1">
                    <a:lumMod val="90000"/>
                  </a:schemeClr>
                </a:solidFill>
                <a:latin typeface="华康少女文字W3" panose="040F0309000000000000" charset="-122"/>
                <a:ea typeface="华康少女文字W3" panose="040F0309000000000000" charset="-122"/>
              </a:rPr>
              <a:t>第三章</a:t>
            </a:r>
          </a:p>
        </p:txBody>
      </p:sp>
      <p:sp>
        <p:nvSpPr>
          <p:cNvPr id="890" name="文本框 889"/>
          <p:cNvSpPr txBox="1">
            <a:spLocks noChangeArrowheads="1"/>
          </p:cNvSpPr>
          <p:nvPr/>
        </p:nvSpPr>
        <p:spPr bwMode="auto">
          <a:xfrm>
            <a:off x="3449249" y="540676"/>
            <a:ext cx="23198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en-US" altLang="zh-CN" sz="1800">
                <a:solidFill>
                  <a:schemeClr val="accent1">
                    <a:lumMod val="90000"/>
                  </a:schemeClr>
                </a:solidFill>
                <a:latin typeface="华康少女文字W3" panose="040F0309000000000000" charset="-122"/>
                <a:ea typeface="华康少女文字W3" panose="040F0309000000000000" charset="-122"/>
              </a:rPr>
              <a:t>Lorem ipsum dolor </a:t>
            </a:r>
            <a:endParaRPr lang="zh-CN" altLang="en-US" sz="1800">
              <a:solidFill>
                <a:schemeClr val="accent1">
                  <a:lumMod val="90000"/>
                </a:schemeClr>
              </a:solidFill>
              <a:latin typeface="华康少女文字W3" panose="040F0309000000000000" charset="-122"/>
              <a:ea typeface="华康少女文字W3" panose="040F0309000000000000" charset="-122"/>
            </a:endParaRPr>
          </a:p>
        </p:txBody>
      </p:sp>
      <p:cxnSp>
        <p:nvCxnSpPr>
          <p:cNvPr id="5" name="直接连接符 4"/>
          <p:cNvCxnSpPr/>
          <p:nvPr/>
        </p:nvCxnSpPr>
        <p:spPr>
          <a:xfrm>
            <a:off x="4507095" y="933110"/>
            <a:ext cx="204172" cy="0"/>
          </a:xfrm>
          <a:prstGeom prst="line">
            <a:avLst/>
          </a:prstGeom>
          <a:ln w="28575">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sp>
        <p:nvSpPr>
          <p:cNvPr id="59" name="任意多边形 46"/>
          <p:cNvSpPr/>
          <p:nvPr/>
        </p:nvSpPr>
        <p:spPr>
          <a:xfrm rot="16200000">
            <a:off x="3279125" y="1446566"/>
            <a:ext cx="1260915" cy="1480065"/>
          </a:xfrm>
          <a:custGeom>
            <a:avLst/>
            <a:gdLst>
              <a:gd name="connsiteX0" fmla="*/ 1310781 w 1310781"/>
              <a:gd name="connsiteY0" fmla="*/ 672655 h 1538599"/>
              <a:gd name="connsiteX1" fmla="*/ 1310781 w 1310781"/>
              <a:gd name="connsiteY1" fmla="*/ 1307618 h 1538599"/>
              <a:gd name="connsiteX2" fmla="*/ 1185196 w 1310781"/>
              <a:gd name="connsiteY2" fmla="*/ 1307618 h 1538599"/>
              <a:gd name="connsiteX3" fmla="*/ 958977 w 1310781"/>
              <a:gd name="connsiteY3" fmla="*/ 1538599 h 1538599"/>
              <a:gd name="connsiteX4" fmla="*/ 735140 w 1310781"/>
              <a:gd name="connsiteY4" fmla="*/ 1312380 h 1538599"/>
              <a:gd name="connsiteX5" fmla="*/ 601790 w 1310781"/>
              <a:gd name="connsiteY5" fmla="*/ 1312380 h 1538599"/>
              <a:gd name="connsiteX6" fmla="*/ 601790 w 1310781"/>
              <a:gd name="connsiteY6" fmla="*/ 967755 h 1538599"/>
              <a:gd name="connsiteX7" fmla="*/ 343026 w 1310781"/>
              <a:gd name="connsiteY7" fmla="*/ 708991 h 1538599"/>
              <a:gd name="connsiteX8" fmla="*/ 5522 w 1310781"/>
              <a:gd name="connsiteY8" fmla="*/ 708991 h 1538599"/>
              <a:gd name="connsiteX9" fmla="*/ 7144 w 1310781"/>
              <a:gd name="connsiteY9" fmla="*/ 600387 h 1538599"/>
              <a:gd name="connsiteX10" fmla="*/ 150018 w 1310781"/>
              <a:gd name="connsiteY10" fmla="*/ 362263 h 1538599"/>
              <a:gd name="connsiteX11" fmla="*/ 0 w 1310781"/>
              <a:gd name="connsiteY11" fmla="*/ 95563 h 1538599"/>
              <a:gd name="connsiteX12" fmla="*/ 0 w 1310781"/>
              <a:gd name="connsiteY12" fmla="*/ 0 h 1538599"/>
              <a:gd name="connsiteX13" fmla="*/ 638126 w 1310781"/>
              <a:gd name="connsiteY13" fmla="*/ 0 h 1538599"/>
              <a:gd name="connsiteX14" fmla="*/ 1310781 w 1310781"/>
              <a:gd name="connsiteY14" fmla="*/ 672655 h 153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0781" h="1538599">
                <a:moveTo>
                  <a:pt x="1310781" y="672655"/>
                </a:moveTo>
                <a:lnTo>
                  <a:pt x="1310781" y="1307618"/>
                </a:lnTo>
                <a:lnTo>
                  <a:pt x="1185196" y="1307618"/>
                </a:lnTo>
                <a:cubicBezTo>
                  <a:pt x="1183609" y="1498913"/>
                  <a:pt x="1046289" y="1537805"/>
                  <a:pt x="958977" y="1538599"/>
                </a:cubicBezTo>
                <a:cubicBezTo>
                  <a:pt x="863728" y="1537012"/>
                  <a:pt x="739902" y="1499705"/>
                  <a:pt x="735140" y="1312380"/>
                </a:cubicBezTo>
                <a:lnTo>
                  <a:pt x="601790" y="1312380"/>
                </a:lnTo>
                <a:lnTo>
                  <a:pt x="601790" y="967755"/>
                </a:lnTo>
                <a:cubicBezTo>
                  <a:pt x="601790" y="824844"/>
                  <a:pt x="485937" y="708991"/>
                  <a:pt x="343026" y="708991"/>
                </a:cubicBezTo>
                <a:lnTo>
                  <a:pt x="5522" y="708991"/>
                </a:lnTo>
                <a:lnTo>
                  <a:pt x="7144" y="600387"/>
                </a:lnTo>
                <a:cubicBezTo>
                  <a:pt x="108744" y="553557"/>
                  <a:pt x="150812" y="442431"/>
                  <a:pt x="150018" y="362263"/>
                </a:cubicBezTo>
                <a:cubicBezTo>
                  <a:pt x="147637" y="278126"/>
                  <a:pt x="142875" y="177319"/>
                  <a:pt x="0" y="95563"/>
                </a:cubicBezTo>
                <a:lnTo>
                  <a:pt x="0" y="0"/>
                </a:lnTo>
                <a:lnTo>
                  <a:pt x="638126" y="0"/>
                </a:lnTo>
                <a:cubicBezTo>
                  <a:pt x="1009623" y="0"/>
                  <a:pt x="1310781" y="301158"/>
                  <a:pt x="1310781" y="672655"/>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a:solidFill>
                <a:schemeClr val="bg1"/>
              </a:solidFill>
            </a:endParaRPr>
          </a:p>
        </p:txBody>
      </p:sp>
      <p:sp>
        <p:nvSpPr>
          <p:cNvPr id="60" name="矩形 59"/>
          <p:cNvSpPr/>
          <p:nvPr/>
        </p:nvSpPr>
        <p:spPr>
          <a:xfrm>
            <a:off x="4186556" y="1696672"/>
            <a:ext cx="476553" cy="307777"/>
          </a:xfrm>
          <a:prstGeom prst="rect">
            <a:avLst/>
          </a:prstGeom>
          <a:noFill/>
          <a:effectLst/>
        </p:spPr>
        <p:txBody>
          <a:bodyPr wrap="square">
            <a:spAutoFit/>
          </a:bodyPr>
          <a:lstStyle/>
          <a:p>
            <a:pPr algn="ctr"/>
            <a:r>
              <a:rPr lang="en-US" altLang="zh-CN" sz="1400" dirty="0">
                <a:solidFill>
                  <a:schemeClr val="bg1"/>
                </a:solidFill>
                <a:latin typeface="华康少女文字W3" panose="040F0309000000000000" charset="-122"/>
                <a:ea typeface="Segoe UI" panose="020B0502040204020203" pitchFamily="34" charset="0"/>
                <a:cs typeface="Segoe UI" panose="020B0502040204020203" pitchFamily="34" charset="0"/>
              </a:rPr>
              <a:t>01</a:t>
            </a:r>
            <a:endParaRPr lang="zh-CN" altLang="en-US" sz="1400" dirty="0">
              <a:solidFill>
                <a:schemeClr val="bg1"/>
              </a:solidFill>
              <a:latin typeface="华康少女文字W3" panose="040F0309000000000000" charset="-122"/>
              <a:ea typeface="Arial Unicode MS" panose="020B0604020202020204" pitchFamily="34" charset="-122"/>
              <a:cs typeface="Segoe UI" panose="020B0502040204020203" pitchFamily="34" charset="0"/>
            </a:endParaRPr>
          </a:p>
        </p:txBody>
      </p:sp>
      <p:sp>
        <p:nvSpPr>
          <p:cNvPr id="61" name="任意多边形 49"/>
          <p:cNvSpPr/>
          <p:nvPr/>
        </p:nvSpPr>
        <p:spPr>
          <a:xfrm rot="16200000">
            <a:off x="4541433" y="1671194"/>
            <a:ext cx="1487182" cy="1257072"/>
          </a:xfrm>
          <a:custGeom>
            <a:avLst/>
            <a:gdLst>
              <a:gd name="connsiteX0" fmla="*/ 1545997 w 1545997"/>
              <a:gd name="connsiteY0" fmla="*/ 0 h 1306787"/>
              <a:gd name="connsiteX1" fmla="*/ 1545997 w 1545997"/>
              <a:gd name="connsiteY1" fmla="*/ 634132 h 1306787"/>
              <a:gd name="connsiteX2" fmla="*/ 873342 w 1545997"/>
              <a:gd name="connsiteY2" fmla="*/ 1306787 h 1306787"/>
              <a:gd name="connsiteX3" fmla="*/ 230981 w 1545997"/>
              <a:gd name="connsiteY3" fmla="*/ 1306787 h 1306787"/>
              <a:gd name="connsiteX4" fmla="*/ 230981 w 1545997"/>
              <a:gd name="connsiteY4" fmla="*/ 1161117 h 1306787"/>
              <a:gd name="connsiteX5" fmla="*/ 0 w 1545997"/>
              <a:gd name="connsiteY5" fmla="*/ 934898 h 1306787"/>
              <a:gd name="connsiteX6" fmla="*/ 226219 w 1545997"/>
              <a:gd name="connsiteY6" fmla="*/ 711061 h 1306787"/>
              <a:gd name="connsiteX7" fmla="*/ 226219 w 1545997"/>
              <a:gd name="connsiteY7" fmla="*/ 597796 h 1306787"/>
              <a:gd name="connsiteX8" fmla="*/ 578242 w 1545997"/>
              <a:gd name="connsiteY8" fmla="*/ 597796 h 1306787"/>
              <a:gd name="connsiteX9" fmla="*/ 837006 w 1545997"/>
              <a:gd name="connsiteY9" fmla="*/ 339032 h 1306787"/>
              <a:gd name="connsiteX10" fmla="*/ 837006 w 1545997"/>
              <a:gd name="connsiteY10" fmla="*/ 5544 h 1306787"/>
              <a:gd name="connsiteX11" fmla="*/ 944163 w 1545997"/>
              <a:gd name="connsiteY11" fmla="*/ 7144 h 1306787"/>
              <a:gd name="connsiteX12" fmla="*/ 1182287 w 1545997"/>
              <a:gd name="connsiteY12" fmla="*/ 150018 h 1306787"/>
              <a:gd name="connsiteX13" fmla="*/ 1448987 w 1545997"/>
              <a:gd name="connsiteY13" fmla="*/ 0 h 1306787"/>
              <a:gd name="connsiteX14" fmla="*/ 1545997 w 1545997"/>
              <a:gd name="connsiteY14" fmla="*/ 0 h 1306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5997" h="1306787">
                <a:moveTo>
                  <a:pt x="1545997" y="0"/>
                </a:moveTo>
                <a:lnTo>
                  <a:pt x="1545997" y="634132"/>
                </a:lnTo>
                <a:cubicBezTo>
                  <a:pt x="1545997" y="1005629"/>
                  <a:pt x="1244839" y="1306787"/>
                  <a:pt x="873342" y="1306787"/>
                </a:cubicBezTo>
                <a:lnTo>
                  <a:pt x="230981" y="1306787"/>
                </a:lnTo>
                <a:lnTo>
                  <a:pt x="230981" y="1161117"/>
                </a:lnTo>
                <a:cubicBezTo>
                  <a:pt x="39686" y="1159530"/>
                  <a:pt x="794" y="1022210"/>
                  <a:pt x="0" y="934898"/>
                </a:cubicBezTo>
                <a:cubicBezTo>
                  <a:pt x="1587" y="839649"/>
                  <a:pt x="38894" y="715823"/>
                  <a:pt x="226219" y="711061"/>
                </a:cubicBezTo>
                <a:lnTo>
                  <a:pt x="226219" y="597796"/>
                </a:lnTo>
                <a:lnTo>
                  <a:pt x="578242" y="597796"/>
                </a:lnTo>
                <a:cubicBezTo>
                  <a:pt x="721153" y="597796"/>
                  <a:pt x="837006" y="481943"/>
                  <a:pt x="837006" y="339032"/>
                </a:cubicBezTo>
                <a:lnTo>
                  <a:pt x="837006" y="5544"/>
                </a:lnTo>
                <a:lnTo>
                  <a:pt x="944163" y="7144"/>
                </a:lnTo>
                <a:cubicBezTo>
                  <a:pt x="990993" y="108744"/>
                  <a:pt x="1102119" y="150812"/>
                  <a:pt x="1182287" y="150018"/>
                </a:cubicBezTo>
                <a:cubicBezTo>
                  <a:pt x="1266424" y="147637"/>
                  <a:pt x="1367231" y="142875"/>
                  <a:pt x="1448987" y="0"/>
                </a:cubicBezTo>
                <a:lnTo>
                  <a:pt x="1545997" y="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a:solidFill>
                <a:schemeClr val="bg1"/>
              </a:solidFill>
            </a:endParaRPr>
          </a:p>
        </p:txBody>
      </p:sp>
      <p:sp>
        <p:nvSpPr>
          <p:cNvPr id="74" name="矩形 73"/>
          <p:cNvSpPr/>
          <p:nvPr/>
        </p:nvSpPr>
        <p:spPr>
          <a:xfrm>
            <a:off x="5338789" y="2649460"/>
            <a:ext cx="476553" cy="307777"/>
          </a:xfrm>
          <a:prstGeom prst="rect">
            <a:avLst/>
          </a:prstGeom>
          <a:noFill/>
          <a:effectLst/>
        </p:spPr>
        <p:txBody>
          <a:bodyPr wrap="square">
            <a:spAutoFit/>
          </a:bodyPr>
          <a:lstStyle/>
          <a:p>
            <a:pPr algn="ctr"/>
            <a:r>
              <a:rPr lang="en-US" altLang="zh-CN" sz="1400" dirty="0">
                <a:solidFill>
                  <a:schemeClr val="bg1"/>
                </a:solidFill>
                <a:latin typeface="华康少女文字W3" panose="040F0309000000000000" charset="-122"/>
                <a:ea typeface="Segoe UI" panose="020B0502040204020203" pitchFamily="34" charset="0"/>
                <a:cs typeface="Segoe UI" panose="020B0502040204020203" pitchFamily="34" charset="0"/>
              </a:rPr>
              <a:t>02</a:t>
            </a:r>
            <a:endParaRPr lang="zh-CN" altLang="en-US" sz="1400" dirty="0">
              <a:solidFill>
                <a:schemeClr val="bg1"/>
              </a:solidFill>
              <a:latin typeface="华康少女文字W3" panose="040F0309000000000000" charset="-122"/>
              <a:ea typeface="Segoe UI" panose="020B0502040204020203" pitchFamily="34" charset="0"/>
              <a:cs typeface="Segoe UI" panose="020B0502040204020203" pitchFamily="34" charset="0"/>
            </a:endParaRPr>
          </a:p>
        </p:txBody>
      </p:sp>
      <p:sp>
        <p:nvSpPr>
          <p:cNvPr id="75" name="任意多边形 52"/>
          <p:cNvSpPr/>
          <p:nvPr/>
        </p:nvSpPr>
        <p:spPr>
          <a:xfrm rot="16200000">
            <a:off x="4547655" y="2934245"/>
            <a:ext cx="1249956" cy="1481857"/>
          </a:xfrm>
          <a:custGeom>
            <a:avLst/>
            <a:gdLst>
              <a:gd name="connsiteX0" fmla="*/ 1299389 w 1299389"/>
              <a:gd name="connsiteY0" fmla="*/ 1423366 h 1540461"/>
              <a:gd name="connsiteX1" fmla="*/ 1299389 w 1299389"/>
              <a:gd name="connsiteY1" fmla="*/ 1540461 h 1540461"/>
              <a:gd name="connsiteX2" fmla="*/ 672655 w 1299389"/>
              <a:gd name="connsiteY2" fmla="*/ 1540461 h 1540461"/>
              <a:gd name="connsiteX3" fmla="*/ 0 w 1299389"/>
              <a:gd name="connsiteY3" fmla="*/ 867806 h 1540461"/>
              <a:gd name="connsiteX4" fmla="*/ 0 w 1299389"/>
              <a:gd name="connsiteY4" fmla="*/ 230981 h 1540461"/>
              <a:gd name="connsiteX5" fmla="*/ 140701 w 1299389"/>
              <a:gd name="connsiteY5" fmla="*/ 230981 h 1540461"/>
              <a:gd name="connsiteX6" fmla="*/ 366920 w 1299389"/>
              <a:gd name="connsiteY6" fmla="*/ 0 h 1540461"/>
              <a:gd name="connsiteX7" fmla="*/ 590757 w 1299389"/>
              <a:gd name="connsiteY7" fmla="*/ 226219 h 1540461"/>
              <a:gd name="connsiteX8" fmla="*/ 708991 w 1299389"/>
              <a:gd name="connsiteY8" fmla="*/ 226219 h 1540461"/>
              <a:gd name="connsiteX9" fmla="*/ 708991 w 1299389"/>
              <a:gd name="connsiteY9" fmla="*/ 572706 h 1540461"/>
              <a:gd name="connsiteX10" fmla="*/ 967755 w 1299389"/>
              <a:gd name="connsiteY10" fmla="*/ 831470 h 1540461"/>
              <a:gd name="connsiteX11" fmla="*/ 1293545 w 1299389"/>
              <a:gd name="connsiteY11" fmla="*/ 831470 h 1540461"/>
              <a:gd name="connsiteX12" fmla="*/ 1292245 w 1299389"/>
              <a:gd name="connsiteY12" fmla="*/ 918542 h 1540461"/>
              <a:gd name="connsiteX13" fmla="*/ 1149371 w 1299389"/>
              <a:gd name="connsiteY13" fmla="*/ 1156666 h 1540461"/>
              <a:gd name="connsiteX14" fmla="*/ 1299389 w 1299389"/>
              <a:gd name="connsiteY14" fmla="*/ 1423366 h 154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9389" h="1540461">
                <a:moveTo>
                  <a:pt x="1299389" y="1423366"/>
                </a:moveTo>
                <a:lnTo>
                  <a:pt x="1299389" y="1540461"/>
                </a:lnTo>
                <a:lnTo>
                  <a:pt x="672655" y="1540461"/>
                </a:lnTo>
                <a:cubicBezTo>
                  <a:pt x="301158" y="1540461"/>
                  <a:pt x="0" y="1239303"/>
                  <a:pt x="0" y="867806"/>
                </a:cubicBezTo>
                <a:lnTo>
                  <a:pt x="0" y="230981"/>
                </a:lnTo>
                <a:lnTo>
                  <a:pt x="140701" y="230981"/>
                </a:lnTo>
                <a:cubicBezTo>
                  <a:pt x="142288" y="39686"/>
                  <a:pt x="279608" y="794"/>
                  <a:pt x="366920" y="0"/>
                </a:cubicBezTo>
                <a:cubicBezTo>
                  <a:pt x="462169" y="1587"/>
                  <a:pt x="585995" y="38894"/>
                  <a:pt x="590757" y="226219"/>
                </a:cubicBezTo>
                <a:lnTo>
                  <a:pt x="708991" y="226219"/>
                </a:lnTo>
                <a:lnTo>
                  <a:pt x="708991" y="572706"/>
                </a:lnTo>
                <a:cubicBezTo>
                  <a:pt x="708991" y="715617"/>
                  <a:pt x="824844" y="831470"/>
                  <a:pt x="967755" y="831470"/>
                </a:cubicBezTo>
                <a:lnTo>
                  <a:pt x="1293545" y="831470"/>
                </a:lnTo>
                <a:lnTo>
                  <a:pt x="1292245" y="918542"/>
                </a:lnTo>
                <a:cubicBezTo>
                  <a:pt x="1190645" y="965372"/>
                  <a:pt x="1148577" y="1076498"/>
                  <a:pt x="1149371" y="1156666"/>
                </a:cubicBezTo>
                <a:cubicBezTo>
                  <a:pt x="1151752" y="1240803"/>
                  <a:pt x="1156514" y="1341610"/>
                  <a:pt x="1299389" y="1423366"/>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a:solidFill>
                <a:schemeClr val="bg1"/>
              </a:solidFill>
            </a:endParaRPr>
          </a:p>
        </p:txBody>
      </p:sp>
      <p:sp>
        <p:nvSpPr>
          <p:cNvPr id="76" name="矩形 75"/>
          <p:cNvSpPr/>
          <p:nvPr/>
        </p:nvSpPr>
        <p:spPr>
          <a:xfrm>
            <a:off x="4431703" y="3732901"/>
            <a:ext cx="476553" cy="307777"/>
          </a:xfrm>
          <a:prstGeom prst="rect">
            <a:avLst/>
          </a:prstGeom>
          <a:noFill/>
          <a:effectLst/>
        </p:spPr>
        <p:txBody>
          <a:bodyPr wrap="square">
            <a:spAutoFit/>
          </a:bodyPr>
          <a:lstStyle/>
          <a:p>
            <a:pPr algn="ctr"/>
            <a:r>
              <a:rPr lang="en-US" altLang="zh-CN" sz="1400" dirty="0">
                <a:solidFill>
                  <a:schemeClr val="bg1"/>
                </a:solidFill>
                <a:latin typeface="华康少女文字W3" panose="040F0309000000000000" charset="-122"/>
                <a:ea typeface="Segoe UI" panose="020B0502040204020203" pitchFamily="34" charset="0"/>
                <a:cs typeface="Segoe UI" panose="020B0502040204020203" pitchFamily="34" charset="0"/>
              </a:rPr>
              <a:t>03</a:t>
            </a:r>
            <a:endParaRPr lang="zh-CN" altLang="en-US" sz="1400" dirty="0">
              <a:solidFill>
                <a:schemeClr val="bg1"/>
              </a:solidFill>
              <a:latin typeface="华康少女文字W3" panose="040F0309000000000000" charset="-122"/>
              <a:ea typeface="Segoe UI" panose="020B0502040204020203" pitchFamily="34" charset="0"/>
              <a:cs typeface="Segoe UI" panose="020B0502040204020203" pitchFamily="34" charset="0"/>
            </a:endParaRPr>
          </a:p>
        </p:txBody>
      </p:sp>
      <p:sp>
        <p:nvSpPr>
          <p:cNvPr id="77" name="任意多边形 55"/>
          <p:cNvSpPr/>
          <p:nvPr/>
        </p:nvSpPr>
        <p:spPr>
          <a:xfrm rot="16200000">
            <a:off x="3059079" y="2934398"/>
            <a:ext cx="1476225" cy="1255281"/>
          </a:xfrm>
          <a:custGeom>
            <a:avLst/>
            <a:gdLst>
              <a:gd name="connsiteX0" fmla="*/ 1534606 w 1534606"/>
              <a:gd name="connsiteY0" fmla="*/ 350357 h 1304925"/>
              <a:gd name="connsiteX1" fmla="*/ 1308387 w 1534606"/>
              <a:gd name="connsiteY1" fmla="*/ 574194 h 1304925"/>
              <a:gd name="connsiteX2" fmla="*/ 1308387 w 1534606"/>
              <a:gd name="connsiteY2" fmla="*/ 708991 h 1304925"/>
              <a:gd name="connsiteX3" fmla="*/ 967755 w 1534606"/>
              <a:gd name="connsiteY3" fmla="*/ 708991 h 1304925"/>
              <a:gd name="connsiteX4" fmla="*/ 708991 w 1534606"/>
              <a:gd name="connsiteY4" fmla="*/ 967755 h 1304925"/>
              <a:gd name="connsiteX5" fmla="*/ 708991 w 1534606"/>
              <a:gd name="connsiteY5" fmla="*/ 1299155 h 1304925"/>
              <a:gd name="connsiteX6" fmla="*/ 616950 w 1534606"/>
              <a:gd name="connsiteY6" fmla="*/ 1297781 h 1304925"/>
              <a:gd name="connsiteX7" fmla="*/ 378826 w 1534606"/>
              <a:gd name="connsiteY7" fmla="*/ 1154907 h 1304925"/>
              <a:gd name="connsiteX8" fmla="*/ 112126 w 1534606"/>
              <a:gd name="connsiteY8" fmla="*/ 1304925 h 1304925"/>
              <a:gd name="connsiteX9" fmla="*/ 0 w 1534606"/>
              <a:gd name="connsiteY9" fmla="*/ 1304925 h 1304925"/>
              <a:gd name="connsiteX10" fmla="*/ 0 w 1534606"/>
              <a:gd name="connsiteY10" fmla="*/ 672655 h 1304925"/>
              <a:gd name="connsiteX11" fmla="*/ 672655 w 1534606"/>
              <a:gd name="connsiteY11" fmla="*/ 0 h 1304925"/>
              <a:gd name="connsiteX12" fmla="*/ 1303624 w 1534606"/>
              <a:gd name="connsiteY12" fmla="*/ 0 h 1304925"/>
              <a:gd name="connsiteX13" fmla="*/ 1303624 w 1534606"/>
              <a:gd name="connsiteY13" fmla="*/ 124138 h 1304925"/>
              <a:gd name="connsiteX14" fmla="*/ 1534606 w 1534606"/>
              <a:gd name="connsiteY14" fmla="*/ 350357 h 13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34606" h="1304925">
                <a:moveTo>
                  <a:pt x="1534606" y="350357"/>
                </a:moveTo>
                <a:cubicBezTo>
                  <a:pt x="1533019" y="445606"/>
                  <a:pt x="1495712" y="569432"/>
                  <a:pt x="1308387" y="574194"/>
                </a:cubicBezTo>
                <a:lnTo>
                  <a:pt x="1308387" y="708991"/>
                </a:lnTo>
                <a:lnTo>
                  <a:pt x="967755" y="708991"/>
                </a:lnTo>
                <a:cubicBezTo>
                  <a:pt x="824844" y="708991"/>
                  <a:pt x="708991" y="824844"/>
                  <a:pt x="708991" y="967755"/>
                </a:cubicBezTo>
                <a:lnTo>
                  <a:pt x="708991" y="1299155"/>
                </a:lnTo>
                <a:lnTo>
                  <a:pt x="616950" y="1297781"/>
                </a:lnTo>
                <a:cubicBezTo>
                  <a:pt x="570120" y="1196181"/>
                  <a:pt x="458994" y="1154113"/>
                  <a:pt x="378826" y="1154907"/>
                </a:cubicBezTo>
                <a:cubicBezTo>
                  <a:pt x="294689" y="1157288"/>
                  <a:pt x="193882" y="1162050"/>
                  <a:pt x="112126" y="1304925"/>
                </a:cubicBezTo>
                <a:lnTo>
                  <a:pt x="0" y="1304925"/>
                </a:lnTo>
                <a:lnTo>
                  <a:pt x="0" y="672655"/>
                </a:lnTo>
                <a:cubicBezTo>
                  <a:pt x="0" y="301158"/>
                  <a:pt x="301158" y="0"/>
                  <a:pt x="672655" y="0"/>
                </a:cubicBezTo>
                <a:lnTo>
                  <a:pt x="1303624" y="0"/>
                </a:lnTo>
                <a:lnTo>
                  <a:pt x="1303624" y="124138"/>
                </a:lnTo>
                <a:cubicBezTo>
                  <a:pt x="1494920" y="125725"/>
                  <a:pt x="1533812" y="263045"/>
                  <a:pt x="1534606" y="350357"/>
                </a:cubicBezTo>
                <a:close/>
              </a:path>
            </a:pathLst>
          </a:custGeom>
          <a:solidFill>
            <a:srgbClr val="E85A5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a:solidFill>
                <a:schemeClr val="bg1"/>
              </a:solidFill>
            </a:endParaRPr>
          </a:p>
        </p:txBody>
      </p:sp>
      <p:sp>
        <p:nvSpPr>
          <p:cNvPr id="78" name="矩形 77"/>
          <p:cNvSpPr/>
          <p:nvPr/>
        </p:nvSpPr>
        <p:spPr>
          <a:xfrm>
            <a:off x="3260249" y="2861230"/>
            <a:ext cx="476553" cy="307777"/>
          </a:xfrm>
          <a:prstGeom prst="rect">
            <a:avLst/>
          </a:prstGeom>
          <a:noFill/>
          <a:effectLst/>
        </p:spPr>
        <p:txBody>
          <a:bodyPr wrap="square">
            <a:spAutoFit/>
          </a:bodyPr>
          <a:lstStyle/>
          <a:p>
            <a:pPr algn="ctr"/>
            <a:r>
              <a:rPr lang="en-US" altLang="zh-CN" sz="1400" dirty="0">
                <a:solidFill>
                  <a:schemeClr val="bg1"/>
                </a:solidFill>
                <a:latin typeface="华康少女文字W3" panose="040F0309000000000000" charset="-122"/>
                <a:ea typeface="Segoe UI" panose="020B0502040204020203" pitchFamily="34" charset="0"/>
                <a:cs typeface="Segoe UI" panose="020B0502040204020203" pitchFamily="34" charset="0"/>
              </a:rPr>
              <a:t>04</a:t>
            </a:r>
            <a:endParaRPr lang="zh-CN" altLang="en-US" sz="1400" dirty="0">
              <a:solidFill>
                <a:schemeClr val="bg1"/>
              </a:solidFill>
              <a:latin typeface="华康少女文字W3" panose="040F0309000000000000" charset="-122"/>
              <a:ea typeface="Segoe UI" panose="020B0502040204020203" pitchFamily="34" charset="0"/>
              <a:cs typeface="Segoe UI" panose="020B0502040204020203" pitchFamily="34" charset="0"/>
            </a:endParaRPr>
          </a:p>
        </p:txBody>
      </p:sp>
      <p:sp>
        <p:nvSpPr>
          <p:cNvPr id="79" name="矩形 78"/>
          <p:cNvSpPr/>
          <p:nvPr/>
        </p:nvSpPr>
        <p:spPr>
          <a:xfrm>
            <a:off x="1642105" y="1572583"/>
            <a:ext cx="1415772" cy="338554"/>
          </a:xfrm>
          <a:prstGeom prst="rect">
            <a:avLst/>
          </a:prstGeom>
        </p:spPr>
        <p:txBody>
          <a:bodyPr wrap="none">
            <a:spAutoFit/>
          </a:bodyPr>
          <a:lstStyle/>
          <a:p>
            <a:pPr algn="r"/>
            <a:r>
              <a:rPr lang="zh-CN" altLang="en-US" sz="1600">
                <a:solidFill>
                  <a:schemeClr val="bg1"/>
                </a:solidFill>
                <a:latin typeface="华康少女文字W3" panose="040F0309000000000000" charset="-122"/>
                <a:ea typeface="华康少女文字W3" panose="040F0309000000000000" charset="-122"/>
              </a:rPr>
              <a:t>此处添加文字</a:t>
            </a:r>
          </a:p>
        </p:txBody>
      </p:sp>
      <p:cxnSp>
        <p:nvCxnSpPr>
          <p:cNvPr id="80" name="直接连接符 79"/>
          <p:cNvCxnSpPr/>
          <p:nvPr/>
        </p:nvCxnSpPr>
        <p:spPr>
          <a:xfrm>
            <a:off x="2771940" y="1922342"/>
            <a:ext cx="19613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528303" y="1931005"/>
            <a:ext cx="2529574" cy="486352"/>
          </a:xfrm>
          <a:prstGeom prst="rect">
            <a:avLst/>
          </a:prstGeom>
        </p:spPr>
        <p:txBody>
          <a:bodyPr wrap="square">
            <a:spAutoFit/>
          </a:bodyPr>
          <a:lstStyle/>
          <a:p>
            <a:pPr algn="r">
              <a:lnSpc>
                <a:spcPct val="150000"/>
              </a:lnSpc>
            </a:pPr>
            <a:r>
              <a:rPr lang="en-US" altLang="zh-CN" sz="900" kern="0">
                <a:solidFill>
                  <a:schemeClr val="bg1"/>
                </a:solidFill>
              </a:rPr>
              <a:t>Lorem ipsum dolor sit amet, consectetuer adipiscing elit. Aenean commodo ligula eget dolor. </a:t>
            </a:r>
            <a:endParaRPr lang="zh-CN" altLang="en-US" sz="1100">
              <a:solidFill>
                <a:schemeClr val="bg1"/>
              </a:solidFill>
            </a:endParaRPr>
          </a:p>
        </p:txBody>
      </p:sp>
      <p:sp>
        <p:nvSpPr>
          <p:cNvPr id="82" name="矩形 81"/>
          <p:cNvSpPr/>
          <p:nvPr/>
        </p:nvSpPr>
        <p:spPr>
          <a:xfrm>
            <a:off x="1605134" y="3282450"/>
            <a:ext cx="1415772" cy="338554"/>
          </a:xfrm>
          <a:prstGeom prst="rect">
            <a:avLst/>
          </a:prstGeom>
        </p:spPr>
        <p:txBody>
          <a:bodyPr wrap="none">
            <a:spAutoFit/>
          </a:bodyPr>
          <a:lstStyle/>
          <a:p>
            <a:pPr algn="r"/>
            <a:r>
              <a:rPr lang="zh-CN" altLang="en-US" sz="1600">
                <a:solidFill>
                  <a:schemeClr val="bg1"/>
                </a:solidFill>
                <a:latin typeface="华康少女文字W3" panose="040F0309000000000000" charset="-122"/>
                <a:ea typeface="华康少女文字W3" panose="040F0309000000000000" charset="-122"/>
              </a:rPr>
              <a:t>此处添加文字</a:t>
            </a:r>
          </a:p>
        </p:txBody>
      </p:sp>
      <p:cxnSp>
        <p:nvCxnSpPr>
          <p:cNvPr id="83" name="直接连接符 82"/>
          <p:cNvCxnSpPr/>
          <p:nvPr/>
        </p:nvCxnSpPr>
        <p:spPr>
          <a:xfrm>
            <a:off x="2734969" y="3632209"/>
            <a:ext cx="19613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491332" y="3640872"/>
            <a:ext cx="2529574" cy="486352"/>
          </a:xfrm>
          <a:prstGeom prst="rect">
            <a:avLst/>
          </a:prstGeom>
        </p:spPr>
        <p:txBody>
          <a:bodyPr wrap="square">
            <a:spAutoFit/>
          </a:bodyPr>
          <a:lstStyle/>
          <a:p>
            <a:pPr algn="r">
              <a:lnSpc>
                <a:spcPct val="150000"/>
              </a:lnSpc>
            </a:pPr>
            <a:r>
              <a:rPr lang="en-US" altLang="zh-CN" sz="900" kern="0">
                <a:solidFill>
                  <a:schemeClr val="bg1"/>
                </a:solidFill>
              </a:rPr>
              <a:t>Lorem ipsum dolor sit amet, consectetuer adipiscing elit. Aenean commodo ligula eget dolor. </a:t>
            </a:r>
            <a:endParaRPr lang="zh-CN" altLang="en-US" sz="1100">
              <a:solidFill>
                <a:schemeClr val="bg1"/>
              </a:solidFill>
            </a:endParaRPr>
          </a:p>
        </p:txBody>
      </p:sp>
      <p:sp>
        <p:nvSpPr>
          <p:cNvPr id="85" name="矩形 84"/>
          <p:cNvSpPr/>
          <p:nvPr/>
        </p:nvSpPr>
        <p:spPr>
          <a:xfrm>
            <a:off x="6221400" y="3282450"/>
            <a:ext cx="1415772" cy="338554"/>
          </a:xfrm>
          <a:prstGeom prst="rect">
            <a:avLst/>
          </a:prstGeom>
        </p:spPr>
        <p:txBody>
          <a:bodyPr wrap="none">
            <a:spAutoFit/>
          </a:bodyPr>
          <a:lstStyle/>
          <a:p>
            <a:r>
              <a:rPr lang="zh-CN" altLang="en-US" sz="1600">
                <a:solidFill>
                  <a:schemeClr val="bg1"/>
                </a:solidFill>
                <a:latin typeface="华康少女文字W3" panose="040F0309000000000000" charset="-122"/>
                <a:ea typeface="华康少女文字W3" panose="040F0309000000000000" charset="-122"/>
              </a:rPr>
              <a:t>此处添加文字</a:t>
            </a:r>
          </a:p>
        </p:txBody>
      </p:sp>
      <p:cxnSp>
        <p:nvCxnSpPr>
          <p:cNvPr id="86" name="直接连接符 85"/>
          <p:cNvCxnSpPr/>
          <p:nvPr/>
        </p:nvCxnSpPr>
        <p:spPr>
          <a:xfrm>
            <a:off x="6339164" y="3632209"/>
            <a:ext cx="19613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6221400" y="3640872"/>
            <a:ext cx="2529574" cy="486352"/>
          </a:xfrm>
          <a:prstGeom prst="rect">
            <a:avLst/>
          </a:prstGeom>
        </p:spPr>
        <p:txBody>
          <a:bodyPr wrap="square">
            <a:spAutoFit/>
          </a:bodyPr>
          <a:lstStyle/>
          <a:p>
            <a:pPr>
              <a:lnSpc>
                <a:spcPct val="150000"/>
              </a:lnSpc>
            </a:pPr>
            <a:r>
              <a:rPr lang="en-US" altLang="zh-CN" sz="900" kern="0">
                <a:solidFill>
                  <a:schemeClr val="bg1"/>
                </a:solidFill>
              </a:rPr>
              <a:t>Lorem ipsum dolor sit amet, consectetuer adipiscing elit. Aenean commodo ligula eget dolor. </a:t>
            </a:r>
            <a:endParaRPr lang="zh-CN" altLang="en-US" sz="1100">
              <a:solidFill>
                <a:schemeClr val="bg1"/>
              </a:solidFill>
            </a:endParaRPr>
          </a:p>
        </p:txBody>
      </p:sp>
      <p:sp>
        <p:nvSpPr>
          <p:cNvPr id="88" name="矩形 87"/>
          <p:cNvSpPr/>
          <p:nvPr/>
        </p:nvSpPr>
        <p:spPr>
          <a:xfrm>
            <a:off x="6221400" y="1592454"/>
            <a:ext cx="1415772" cy="338554"/>
          </a:xfrm>
          <a:prstGeom prst="rect">
            <a:avLst/>
          </a:prstGeom>
        </p:spPr>
        <p:txBody>
          <a:bodyPr wrap="none">
            <a:spAutoFit/>
          </a:bodyPr>
          <a:lstStyle/>
          <a:p>
            <a:r>
              <a:rPr lang="zh-CN" altLang="en-US" sz="1600">
                <a:solidFill>
                  <a:schemeClr val="bg1"/>
                </a:solidFill>
                <a:latin typeface="华康少女文字W3" panose="040F0309000000000000" charset="-122"/>
                <a:ea typeface="华康少女文字W3" panose="040F0309000000000000" charset="-122"/>
              </a:rPr>
              <a:t>此处添加文字</a:t>
            </a:r>
          </a:p>
        </p:txBody>
      </p:sp>
      <p:cxnSp>
        <p:nvCxnSpPr>
          <p:cNvPr id="89" name="直接连接符 88"/>
          <p:cNvCxnSpPr/>
          <p:nvPr/>
        </p:nvCxnSpPr>
        <p:spPr>
          <a:xfrm>
            <a:off x="6339164" y="1942213"/>
            <a:ext cx="19613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6221400" y="1950876"/>
            <a:ext cx="2529574" cy="486352"/>
          </a:xfrm>
          <a:prstGeom prst="rect">
            <a:avLst/>
          </a:prstGeom>
        </p:spPr>
        <p:txBody>
          <a:bodyPr wrap="square">
            <a:spAutoFit/>
          </a:bodyPr>
          <a:lstStyle/>
          <a:p>
            <a:pPr>
              <a:lnSpc>
                <a:spcPct val="150000"/>
              </a:lnSpc>
            </a:pPr>
            <a:r>
              <a:rPr lang="en-US" altLang="zh-CN" sz="900" kern="0">
                <a:solidFill>
                  <a:schemeClr val="bg1"/>
                </a:solidFill>
              </a:rPr>
              <a:t>Lorem ipsum dolor sit amet, consectetuer adipiscing elit. Aenean commodo ligula eget dolor. </a:t>
            </a:r>
            <a:endParaRPr lang="zh-CN" altLang="en-US" sz="110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文本框 6"/>
          <p:cNvSpPr txBox="1">
            <a:spLocks noChangeArrowheads="1"/>
          </p:cNvSpPr>
          <p:nvPr/>
        </p:nvSpPr>
        <p:spPr bwMode="auto">
          <a:xfrm>
            <a:off x="3978240" y="140118"/>
            <a:ext cx="1261884"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2800">
                <a:solidFill>
                  <a:schemeClr val="accent1">
                    <a:lumMod val="90000"/>
                  </a:schemeClr>
                </a:solidFill>
                <a:latin typeface="华康少女文字W3" panose="040F0309000000000000" charset="-122"/>
                <a:ea typeface="华康少女文字W3" panose="040F0309000000000000" charset="-122"/>
              </a:rPr>
              <a:t>第三章</a:t>
            </a:r>
          </a:p>
        </p:txBody>
      </p:sp>
      <p:sp>
        <p:nvSpPr>
          <p:cNvPr id="890" name="文本框 889"/>
          <p:cNvSpPr txBox="1">
            <a:spLocks noChangeArrowheads="1"/>
          </p:cNvSpPr>
          <p:nvPr/>
        </p:nvSpPr>
        <p:spPr bwMode="auto">
          <a:xfrm>
            <a:off x="3449249" y="540676"/>
            <a:ext cx="23198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en-US" altLang="zh-CN" sz="1800">
                <a:solidFill>
                  <a:schemeClr val="accent1">
                    <a:lumMod val="90000"/>
                  </a:schemeClr>
                </a:solidFill>
                <a:latin typeface="华康少女文字W3" panose="040F0309000000000000" charset="-122"/>
                <a:ea typeface="华康少女文字W3" panose="040F0309000000000000" charset="-122"/>
              </a:rPr>
              <a:t>Lorem ipsum dolor </a:t>
            </a:r>
            <a:endParaRPr lang="zh-CN" altLang="en-US" sz="1800">
              <a:solidFill>
                <a:schemeClr val="accent1">
                  <a:lumMod val="90000"/>
                </a:schemeClr>
              </a:solidFill>
              <a:latin typeface="华康少女文字W3" panose="040F0309000000000000" charset="-122"/>
              <a:ea typeface="华康少女文字W3" panose="040F0309000000000000" charset="-122"/>
            </a:endParaRPr>
          </a:p>
        </p:txBody>
      </p:sp>
      <p:cxnSp>
        <p:nvCxnSpPr>
          <p:cNvPr id="5" name="直接连接符 4"/>
          <p:cNvCxnSpPr/>
          <p:nvPr/>
        </p:nvCxnSpPr>
        <p:spPr>
          <a:xfrm>
            <a:off x="4507095" y="933110"/>
            <a:ext cx="204172" cy="0"/>
          </a:xfrm>
          <a:prstGeom prst="line">
            <a:avLst/>
          </a:prstGeom>
          <a:ln w="28575">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2"/>
          <a:stretch>
            <a:fillRect/>
          </a:stretch>
        </p:blipFill>
        <p:spPr>
          <a:xfrm>
            <a:off x="401869" y="1958108"/>
            <a:ext cx="1810329" cy="1810329"/>
          </a:xfrm>
          <a:prstGeom prst="rect">
            <a:avLst/>
          </a:prstGeom>
        </p:spPr>
      </p:pic>
      <p:sp>
        <p:nvSpPr>
          <p:cNvPr id="28" name="矩形 27"/>
          <p:cNvSpPr/>
          <p:nvPr/>
        </p:nvSpPr>
        <p:spPr>
          <a:xfrm>
            <a:off x="2458533" y="2387023"/>
            <a:ext cx="4505468" cy="1279133"/>
          </a:xfrm>
          <a:prstGeom prst="rect">
            <a:avLst/>
          </a:prstGeom>
        </p:spPr>
        <p:txBody>
          <a:bodyPr wrap="square">
            <a:spAutoFit/>
          </a:bodyPr>
          <a:lstStyle/>
          <a:p>
            <a:pPr>
              <a:lnSpc>
                <a:spcPct val="150000"/>
              </a:lnSpc>
            </a:pPr>
            <a:r>
              <a:rPr lang="en-US" altLang="zh-CN" sz="1050" kern="0">
                <a:solidFill>
                  <a:schemeClr val="bg1"/>
                </a:solidFill>
              </a:rPr>
              <a:t>Lorem ipsum dolor sit amet, consectetuer adipiscing elit. Aenean commodo ligula eget dolor. Lorem ipsum dolor sit amet, consectetuer adipiscing elit. Aenean commodo ligula eget dolor. Lorem ipsum dolor sit amet, consectetuer adipiscing elit. Aenean commodo ligula eget dolor. Lorem ipsum dolor sit amet, consectetuer adipiscing elit.</a:t>
            </a:r>
          </a:p>
        </p:txBody>
      </p:sp>
      <p:sp>
        <p:nvSpPr>
          <p:cNvPr id="29" name="文本框 28"/>
          <p:cNvSpPr txBox="1">
            <a:spLocks noChangeArrowheads="1"/>
          </p:cNvSpPr>
          <p:nvPr/>
        </p:nvSpPr>
        <p:spPr bwMode="auto">
          <a:xfrm>
            <a:off x="2458533" y="1876864"/>
            <a:ext cx="3241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514350" fontAlgn="base">
              <a:spcBef>
                <a:spcPct val="0"/>
              </a:spcBef>
              <a:spcAft>
                <a:spcPct val="0"/>
              </a:spcAft>
              <a:defRPr/>
            </a:pPr>
            <a:r>
              <a:rPr lang="en-US" altLang="zh-CN" sz="2400">
                <a:solidFill>
                  <a:schemeClr val="accent1"/>
                </a:solidFill>
                <a:latin typeface="华康少女文字W3" panose="040F0309000000000000" charset="-122"/>
                <a:ea typeface="华康少女文字W3" panose="040F0309000000000000" charset="-122"/>
              </a:rPr>
              <a:t>Lorem ipsum dolor </a:t>
            </a:r>
          </a:p>
        </p:txBody>
      </p:sp>
      <p:pic>
        <p:nvPicPr>
          <p:cNvPr id="31" name="图片 30"/>
          <p:cNvPicPr>
            <a:picLocks noChangeAspect="1"/>
          </p:cNvPicPr>
          <p:nvPr/>
        </p:nvPicPr>
        <p:blipFill>
          <a:blip r:embed="rId3"/>
          <a:stretch>
            <a:fillRect/>
          </a:stretch>
        </p:blipFill>
        <p:spPr>
          <a:xfrm>
            <a:off x="6192796" y="2387023"/>
            <a:ext cx="3134450" cy="31344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069025" y="1561932"/>
            <a:ext cx="3005951" cy="769441"/>
          </a:xfrm>
          <a:prstGeom prst="rect">
            <a:avLst/>
          </a:prstGeom>
          <a:noFill/>
        </p:spPr>
        <p:txBody>
          <a:bodyPr wrap="none" rtlCol="0">
            <a:spAutoFit/>
          </a:bodyPr>
          <a:lstStyle/>
          <a:p>
            <a:pPr algn="ctr"/>
            <a:r>
              <a:rPr lang="zh-CN" altLang="en-US" sz="4400">
                <a:solidFill>
                  <a:srgbClr val="F4E13C"/>
                </a:solidFill>
                <a:latin typeface="华康少女文字W3" panose="040F0309000000000000" charset="-122"/>
                <a:ea typeface="华康少女文字W3" panose="040F0309000000000000" charset="-122"/>
              </a:rPr>
              <a:t>晚安，爱你</a:t>
            </a:r>
          </a:p>
        </p:txBody>
      </p:sp>
      <p:sp>
        <p:nvSpPr>
          <p:cNvPr id="11" name="矩形 10"/>
          <p:cNvSpPr/>
          <p:nvPr/>
        </p:nvSpPr>
        <p:spPr>
          <a:xfrm>
            <a:off x="3262186" y="2304674"/>
            <a:ext cx="2619628" cy="261610"/>
          </a:xfrm>
          <a:prstGeom prst="rect">
            <a:avLst/>
          </a:prstGeom>
        </p:spPr>
        <p:txBody>
          <a:bodyPr wrap="none">
            <a:spAutoFit/>
          </a:bodyPr>
          <a:lstStyle/>
          <a:p>
            <a:pPr algn="ctr"/>
            <a:r>
              <a:rPr lang="en-US" altLang="zh-CN" sz="1100" spc="300">
                <a:solidFill>
                  <a:schemeClr val="bg1"/>
                </a:solidFill>
                <a:latin typeface="华康少女文字W3" panose="040F0309000000000000" charset="-122"/>
              </a:rPr>
              <a:t>Good night, Love you</a:t>
            </a:r>
            <a:endParaRPr lang="zh-CN" altLang="en-US" sz="1100" spc="300">
              <a:solidFill>
                <a:schemeClr val="bg1"/>
              </a:solidFill>
              <a:latin typeface="华康少女文字W3" panose="040F0309000000000000" charset="-122"/>
            </a:endParaRPr>
          </a:p>
        </p:txBody>
      </p:sp>
      <p:cxnSp>
        <p:nvCxnSpPr>
          <p:cNvPr id="3" name="直接连接符 2"/>
          <p:cNvCxnSpPr/>
          <p:nvPr/>
        </p:nvCxnSpPr>
        <p:spPr>
          <a:xfrm>
            <a:off x="4468091" y="2644164"/>
            <a:ext cx="2078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080445" y="2646836"/>
            <a:ext cx="4983110" cy="486352"/>
          </a:xfrm>
          <a:prstGeom prst="rect">
            <a:avLst/>
          </a:prstGeom>
        </p:spPr>
        <p:txBody>
          <a:bodyPr wrap="square">
            <a:spAutoFit/>
          </a:bodyPr>
          <a:lstStyle/>
          <a:p>
            <a:pPr algn="ctr">
              <a:lnSpc>
                <a:spcPct val="150000"/>
              </a:lnSpc>
            </a:pPr>
            <a:r>
              <a:rPr lang="en-US" altLang="zh-CN" sz="900" kern="0">
                <a:solidFill>
                  <a:schemeClr val="bg1"/>
                </a:solidFill>
              </a:rPr>
              <a:t>Lorem ipsum dolor sit amet, consectetuer adipiscing elit. Aenean commodo ligula eget dolor. Lorem ipsum dolor sit amet, consectetuer adipiscing elit. Aenean commodo ligula eget dolor. </a:t>
            </a:r>
            <a:endParaRPr lang="zh-CN" altLang="en-US" sz="900">
              <a:solidFill>
                <a:schemeClr val="bg1"/>
              </a:solidFill>
            </a:endParaRPr>
          </a:p>
        </p:txBody>
      </p:sp>
      <p:grpSp>
        <p:nvGrpSpPr>
          <p:cNvPr id="20" name="Group 4"/>
          <p:cNvGrpSpPr>
            <a:grpSpLocks noChangeAspect="1"/>
          </p:cNvGrpSpPr>
          <p:nvPr/>
        </p:nvGrpSpPr>
        <p:grpSpPr bwMode="auto">
          <a:xfrm rot="931005">
            <a:off x="7410614" y="3960573"/>
            <a:ext cx="1317751" cy="843065"/>
            <a:chOff x="1452" y="694"/>
            <a:chExt cx="2851" cy="1824"/>
          </a:xfrm>
        </p:grpSpPr>
        <p:sp>
          <p:nvSpPr>
            <p:cNvPr id="22" name="Freeform 5"/>
            <p:cNvSpPr/>
            <p:nvPr/>
          </p:nvSpPr>
          <p:spPr bwMode="auto">
            <a:xfrm>
              <a:off x="1452" y="1737"/>
              <a:ext cx="441" cy="658"/>
            </a:xfrm>
            <a:custGeom>
              <a:avLst/>
              <a:gdLst>
                <a:gd name="T0" fmla="*/ 362 w 362"/>
                <a:gd name="T1" fmla="*/ 133 h 543"/>
                <a:gd name="T2" fmla="*/ 349 w 362"/>
                <a:gd name="T3" fmla="*/ 42 h 543"/>
                <a:gd name="T4" fmla="*/ 323 w 362"/>
                <a:gd name="T5" fmla="*/ 20 h 543"/>
                <a:gd name="T6" fmla="*/ 276 w 362"/>
                <a:gd name="T7" fmla="*/ 85 h 543"/>
                <a:gd name="T8" fmla="*/ 268 w 362"/>
                <a:gd name="T9" fmla="*/ 220 h 543"/>
                <a:gd name="T10" fmla="*/ 260 w 362"/>
                <a:gd name="T11" fmla="*/ 353 h 543"/>
                <a:gd name="T12" fmla="*/ 242 w 362"/>
                <a:gd name="T13" fmla="*/ 309 h 543"/>
                <a:gd name="T14" fmla="*/ 210 w 362"/>
                <a:gd name="T15" fmla="*/ 228 h 543"/>
                <a:gd name="T16" fmla="*/ 145 w 362"/>
                <a:gd name="T17" fmla="*/ 75 h 543"/>
                <a:gd name="T18" fmla="*/ 81 w 362"/>
                <a:gd name="T19" fmla="*/ 7 h 543"/>
                <a:gd name="T20" fmla="*/ 8 w 362"/>
                <a:gd name="T21" fmla="*/ 145 h 543"/>
                <a:gd name="T22" fmla="*/ 8 w 362"/>
                <a:gd name="T23" fmla="*/ 460 h 543"/>
                <a:gd name="T24" fmla="*/ 18 w 362"/>
                <a:gd name="T25" fmla="*/ 520 h 543"/>
                <a:gd name="T26" fmla="*/ 71 w 362"/>
                <a:gd name="T27" fmla="*/ 519 h 543"/>
                <a:gd name="T28" fmla="*/ 86 w 362"/>
                <a:gd name="T29" fmla="*/ 401 h 543"/>
                <a:gd name="T30" fmla="*/ 91 w 362"/>
                <a:gd name="T31" fmla="*/ 194 h 543"/>
                <a:gd name="T32" fmla="*/ 93 w 362"/>
                <a:gd name="T33" fmla="*/ 174 h 543"/>
                <a:gd name="T34" fmla="*/ 118 w 362"/>
                <a:gd name="T35" fmla="*/ 233 h 543"/>
                <a:gd name="T36" fmla="*/ 169 w 362"/>
                <a:gd name="T37" fmla="*/ 348 h 543"/>
                <a:gd name="T38" fmla="*/ 221 w 362"/>
                <a:gd name="T39" fmla="*/ 462 h 543"/>
                <a:gd name="T40" fmla="*/ 291 w 362"/>
                <a:gd name="T41" fmla="*/ 535 h 543"/>
                <a:gd name="T42" fmla="*/ 325 w 362"/>
                <a:gd name="T43" fmla="*/ 507 h 543"/>
                <a:gd name="T44" fmla="*/ 362 w 362"/>
                <a:gd name="T45" fmla="*/ 13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2" h="543">
                  <a:moveTo>
                    <a:pt x="362" y="133"/>
                  </a:moveTo>
                  <a:cubicBezTo>
                    <a:pt x="362" y="101"/>
                    <a:pt x="361" y="69"/>
                    <a:pt x="349" y="42"/>
                  </a:cubicBezTo>
                  <a:cubicBezTo>
                    <a:pt x="344" y="31"/>
                    <a:pt x="334" y="21"/>
                    <a:pt x="323" y="20"/>
                  </a:cubicBezTo>
                  <a:cubicBezTo>
                    <a:pt x="290" y="18"/>
                    <a:pt x="279" y="58"/>
                    <a:pt x="276" y="85"/>
                  </a:cubicBezTo>
                  <a:cubicBezTo>
                    <a:pt x="271" y="129"/>
                    <a:pt x="271" y="175"/>
                    <a:pt x="268" y="220"/>
                  </a:cubicBezTo>
                  <a:cubicBezTo>
                    <a:pt x="266" y="264"/>
                    <a:pt x="261" y="309"/>
                    <a:pt x="260" y="353"/>
                  </a:cubicBezTo>
                  <a:cubicBezTo>
                    <a:pt x="254" y="338"/>
                    <a:pt x="248" y="323"/>
                    <a:pt x="242" y="309"/>
                  </a:cubicBezTo>
                  <a:cubicBezTo>
                    <a:pt x="232" y="281"/>
                    <a:pt x="221" y="255"/>
                    <a:pt x="210" y="228"/>
                  </a:cubicBezTo>
                  <a:cubicBezTo>
                    <a:pt x="190" y="176"/>
                    <a:pt x="169" y="124"/>
                    <a:pt x="145" y="75"/>
                  </a:cubicBezTo>
                  <a:cubicBezTo>
                    <a:pt x="132" y="48"/>
                    <a:pt x="113" y="10"/>
                    <a:pt x="81" y="7"/>
                  </a:cubicBezTo>
                  <a:cubicBezTo>
                    <a:pt x="12" y="0"/>
                    <a:pt x="11" y="96"/>
                    <a:pt x="8" y="145"/>
                  </a:cubicBezTo>
                  <a:cubicBezTo>
                    <a:pt x="0" y="250"/>
                    <a:pt x="5" y="355"/>
                    <a:pt x="8" y="460"/>
                  </a:cubicBezTo>
                  <a:cubicBezTo>
                    <a:pt x="8" y="479"/>
                    <a:pt x="8" y="503"/>
                    <a:pt x="18" y="520"/>
                  </a:cubicBezTo>
                  <a:cubicBezTo>
                    <a:pt x="32" y="543"/>
                    <a:pt x="56" y="541"/>
                    <a:pt x="71" y="519"/>
                  </a:cubicBezTo>
                  <a:cubicBezTo>
                    <a:pt x="92" y="485"/>
                    <a:pt x="86" y="444"/>
                    <a:pt x="86" y="401"/>
                  </a:cubicBezTo>
                  <a:cubicBezTo>
                    <a:pt x="86" y="332"/>
                    <a:pt x="86" y="262"/>
                    <a:pt x="91" y="194"/>
                  </a:cubicBezTo>
                  <a:cubicBezTo>
                    <a:pt x="92" y="187"/>
                    <a:pt x="92" y="180"/>
                    <a:pt x="93" y="174"/>
                  </a:cubicBezTo>
                  <a:cubicBezTo>
                    <a:pt x="100" y="194"/>
                    <a:pt x="109" y="214"/>
                    <a:pt x="118" y="233"/>
                  </a:cubicBezTo>
                  <a:cubicBezTo>
                    <a:pt x="137" y="271"/>
                    <a:pt x="153" y="309"/>
                    <a:pt x="169" y="348"/>
                  </a:cubicBezTo>
                  <a:cubicBezTo>
                    <a:pt x="185" y="387"/>
                    <a:pt x="201" y="425"/>
                    <a:pt x="221" y="462"/>
                  </a:cubicBezTo>
                  <a:cubicBezTo>
                    <a:pt x="235" y="489"/>
                    <a:pt x="256" y="536"/>
                    <a:pt x="291" y="535"/>
                  </a:cubicBezTo>
                  <a:cubicBezTo>
                    <a:pt x="307" y="534"/>
                    <a:pt x="318" y="520"/>
                    <a:pt x="325" y="507"/>
                  </a:cubicBezTo>
                  <a:cubicBezTo>
                    <a:pt x="347" y="466"/>
                    <a:pt x="360" y="210"/>
                    <a:pt x="362" y="1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
            <p:cNvSpPr/>
            <p:nvPr/>
          </p:nvSpPr>
          <p:spPr bwMode="auto">
            <a:xfrm>
              <a:off x="1489" y="2046"/>
              <a:ext cx="163" cy="470"/>
            </a:xfrm>
            <a:custGeom>
              <a:avLst/>
              <a:gdLst>
                <a:gd name="T0" fmla="*/ 111 w 134"/>
                <a:gd name="T1" fmla="*/ 166 h 388"/>
                <a:gd name="T2" fmla="*/ 90 w 134"/>
                <a:gd name="T3" fmla="*/ 127 h 388"/>
                <a:gd name="T4" fmla="*/ 100 w 134"/>
                <a:gd name="T5" fmla="*/ 130 h 388"/>
                <a:gd name="T6" fmla="*/ 128 w 134"/>
                <a:gd name="T7" fmla="*/ 156 h 388"/>
                <a:gd name="T8" fmla="*/ 114 w 134"/>
                <a:gd name="T9" fmla="*/ 130 h 388"/>
                <a:gd name="T10" fmla="*/ 90 w 134"/>
                <a:gd name="T11" fmla="*/ 78 h 388"/>
                <a:gd name="T12" fmla="*/ 126 w 134"/>
                <a:gd name="T13" fmla="*/ 119 h 388"/>
                <a:gd name="T14" fmla="*/ 112 w 134"/>
                <a:gd name="T15" fmla="*/ 91 h 388"/>
                <a:gd name="T16" fmla="*/ 90 w 134"/>
                <a:gd name="T17" fmla="*/ 35 h 388"/>
                <a:gd name="T18" fmla="*/ 108 w 134"/>
                <a:gd name="T19" fmla="*/ 54 h 388"/>
                <a:gd name="T20" fmla="*/ 101 w 134"/>
                <a:gd name="T21" fmla="*/ 35 h 388"/>
                <a:gd name="T22" fmla="*/ 90 w 134"/>
                <a:gd name="T23" fmla="*/ 8 h 388"/>
                <a:gd name="T24" fmla="*/ 78 w 134"/>
                <a:gd name="T25" fmla="*/ 198 h 388"/>
                <a:gd name="T26" fmla="*/ 5 w 134"/>
                <a:gd name="T27" fmla="*/ 320 h 388"/>
                <a:gd name="T28" fmla="*/ 1 w 134"/>
                <a:gd name="T29" fmla="*/ 326 h 388"/>
                <a:gd name="T30" fmla="*/ 37 w 134"/>
                <a:gd name="T31" fmla="*/ 387 h 388"/>
                <a:gd name="T32" fmla="*/ 29 w 134"/>
                <a:gd name="T33" fmla="*/ 352 h 388"/>
                <a:gd name="T34" fmla="*/ 29 w 134"/>
                <a:gd name="T35" fmla="*/ 326 h 388"/>
                <a:gd name="T36" fmla="*/ 65 w 134"/>
                <a:gd name="T37" fmla="*/ 375 h 388"/>
                <a:gd name="T38" fmla="*/ 52 w 134"/>
                <a:gd name="T39" fmla="*/ 346 h 388"/>
                <a:gd name="T40" fmla="*/ 55 w 134"/>
                <a:gd name="T41" fmla="*/ 309 h 388"/>
                <a:gd name="T42" fmla="*/ 89 w 134"/>
                <a:gd name="T43" fmla="*/ 349 h 388"/>
                <a:gd name="T44" fmla="*/ 75 w 134"/>
                <a:gd name="T45" fmla="*/ 322 h 388"/>
                <a:gd name="T46" fmla="*/ 73 w 134"/>
                <a:gd name="T47" fmla="*/ 278 h 388"/>
                <a:gd name="T48" fmla="*/ 103 w 134"/>
                <a:gd name="T49" fmla="*/ 317 h 388"/>
                <a:gd name="T50" fmla="*/ 91 w 134"/>
                <a:gd name="T51" fmla="*/ 287 h 388"/>
                <a:gd name="T52" fmla="*/ 82 w 134"/>
                <a:gd name="T53" fmla="*/ 245 h 388"/>
                <a:gd name="T54" fmla="*/ 116 w 134"/>
                <a:gd name="T55" fmla="*/ 286 h 388"/>
                <a:gd name="T56" fmla="*/ 105 w 134"/>
                <a:gd name="T57" fmla="*/ 260 h 388"/>
                <a:gd name="T58" fmla="*/ 86 w 134"/>
                <a:gd name="T59" fmla="*/ 223 h 388"/>
                <a:gd name="T60" fmla="*/ 98 w 134"/>
                <a:gd name="T61" fmla="*/ 216 h 388"/>
                <a:gd name="T62" fmla="*/ 128 w 134"/>
                <a:gd name="T63" fmla="*/ 240 h 388"/>
                <a:gd name="T64" fmla="*/ 89 w 134"/>
                <a:gd name="T65" fmla="*/ 190 h 388"/>
                <a:gd name="T66" fmla="*/ 103 w 134"/>
                <a:gd name="T67" fmla="*/ 173 h 388"/>
                <a:gd name="T68" fmla="*/ 133 w 134"/>
                <a:gd name="T69" fmla="*/ 194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388">
                  <a:moveTo>
                    <a:pt x="133" y="194"/>
                  </a:moveTo>
                  <a:cubicBezTo>
                    <a:pt x="128" y="183"/>
                    <a:pt x="118" y="175"/>
                    <a:pt x="111" y="166"/>
                  </a:cubicBezTo>
                  <a:cubicBezTo>
                    <a:pt x="104" y="158"/>
                    <a:pt x="98" y="147"/>
                    <a:pt x="90" y="141"/>
                  </a:cubicBezTo>
                  <a:cubicBezTo>
                    <a:pt x="90" y="136"/>
                    <a:pt x="90" y="132"/>
                    <a:pt x="90" y="127"/>
                  </a:cubicBezTo>
                  <a:cubicBezTo>
                    <a:pt x="90" y="123"/>
                    <a:pt x="90" y="120"/>
                    <a:pt x="90" y="117"/>
                  </a:cubicBezTo>
                  <a:cubicBezTo>
                    <a:pt x="93" y="121"/>
                    <a:pt x="97" y="126"/>
                    <a:pt x="100" y="130"/>
                  </a:cubicBezTo>
                  <a:cubicBezTo>
                    <a:pt x="105" y="135"/>
                    <a:pt x="110" y="140"/>
                    <a:pt x="116" y="146"/>
                  </a:cubicBezTo>
                  <a:cubicBezTo>
                    <a:pt x="119" y="150"/>
                    <a:pt x="123" y="154"/>
                    <a:pt x="128" y="156"/>
                  </a:cubicBezTo>
                  <a:cubicBezTo>
                    <a:pt x="129" y="157"/>
                    <a:pt x="131" y="155"/>
                    <a:pt x="131" y="153"/>
                  </a:cubicBezTo>
                  <a:cubicBezTo>
                    <a:pt x="130" y="143"/>
                    <a:pt x="120" y="136"/>
                    <a:pt x="114" y="130"/>
                  </a:cubicBezTo>
                  <a:cubicBezTo>
                    <a:pt x="105" y="121"/>
                    <a:pt x="98" y="111"/>
                    <a:pt x="90" y="102"/>
                  </a:cubicBezTo>
                  <a:cubicBezTo>
                    <a:pt x="90" y="94"/>
                    <a:pt x="90" y="86"/>
                    <a:pt x="90" y="78"/>
                  </a:cubicBezTo>
                  <a:cubicBezTo>
                    <a:pt x="93" y="82"/>
                    <a:pt x="96" y="86"/>
                    <a:pt x="99" y="90"/>
                  </a:cubicBezTo>
                  <a:cubicBezTo>
                    <a:pt x="106" y="99"/>
                    <a:pt x="115" y="115"/>
                    <a:pt x="126" y="119"/>
                  </a:cubicBezTo>
                  <a:cubicBezTo>
                    <a:pt x="127" y="120"/>
                    <a:pt x="129" y="119"/>
                    <a:pt x="128" y="117"/>
                  </a:cubicBezTo>
                  <a:cubicBezTo>
                    <a:pt x="128" y="107"/>
                    <a:pt x="118" y="98"/>
                    <a:pt x="112" y="91"/>
                  </a:cubicBezTo>
                  <a:cubicBezTo>
                    <a:pt x="104" y="81"/>
                    <a:pt x="98" y="70"/>
                    <a:pt x="90" y="60"/>
                  </a:cubicBezTo>
                  <a:cubicBezTo>
                    <a:pt x="90" y="52"/>
                    <a:pt x="90" y="44"/>
                    <a:pt x="90" y="35"/>
                  </a:cubicBezTo>
                  <a:cubicBezTo>
                    <a:pt x="92" y="37"/>
                    <a:pt x="93" y="39"/>
                    <a:pt x="94" y="41"/>
                  </a:cubicBezTo>
                  <a:cubicBezTo>
                    <a:pt x="97" y="46"/>
                    <a:pt x="102" y="54"/>
                    <a:pt x="108" y="54"/>
                  </a:cubicBezTo>
                  <a:cubicBezTo>
                    <a:pt x="109" y="54"/>
                    <a:pt x="110" y="52"/>
                    <a:pt x="110" y="51"/>
                  </a:cubicBezTo>
                  <a:cubicBezTo>
                    <a:pt x="110" y="45"/>
                    <a:pt x="105" y="40"/>
                    <a:pt x="101" y="35"/>
                  </a:cubicBezTo>
                  <a:cubicBezTo>
                    <a:pt x="98" y="31"/>
                    <a:pt x="95" y="26"/>
                    <a:pt x="90" y="22"/>
                  </a:cubicBezTo>
                  <a:cubicBezTo>
                    <a:pt x="90" y="18"/>
                    <a:pt x="90" y="13"/>
                    <a:pt x="90" y="8"/>
                  </a:cubicBezTo>
                  <a:cubicBezTo>
                    <a:pt x="90" y="0"/>
                    <a:pt x="79" y="0"/>
                    <a:pt x="78" y="8"/>
                  </a:cubicBezTo>
                  <a:cubicBezTo>
                    <a:pt x="78" y="71"/>
                    <a:pt x="82" y="135"/>
                    <a:pt x="78" y="198"/>
                  </a:cubicBezTo>
                  <a:cubicBezTo>
                    <a:pt x="77" y="226"/>
                    <a:pt x="73" y="255"/>
                    <a:pt x="62" y="281"/>
                  </a:cubicBezTo>
                  <a:cubicBezTo>
                    <a:pt x="51" y="306"/>
                    <a:pt x="31" y="318"/>
                    <a:pt x="5" y="320"/>
                  </a:cubicBezTo>
                  <a:cubicBezTo>
                    <a:pt x="3" y="319"/>
                    <a:pt x="1" y="321"/>
                    <a:pt x="0" y="324"/>
                  </a:cubicBezTo>
                  <a:cubicBezTo>
                    <a:pt x="0" y="325"/>
                    <a:pt x="0" y="326"/>
                    <a:pt x="1" y="326"/>
                  </a:cubicBezTo>
                  <a:cubicBezTo>
                    <a:pt x="7" y="337"/>
                    <a:pt x="14" y="347"/>
                    <a:pt x="20" y="357"/>
                  </a:cubicBezTo>
                  <a:cubicBezTo>
                    <a:pt x="25" y="366"/>
                    <a:pt x="29" y="381"/>
                    <a:pt x="37" y="387"/>
                  </a:cubicBezTo>
                  <a:cubicBezTo>
                    <a:pt x="40" y="388"/>
                    <a:pt x="43" y="386"/>
                    <a:pt x="43" y="384"/>
                  </a:cubicBezTo>
                  <a:cubicBezTo>
                    <a:pt x="43" y="373"/>
                    <a:pt x="34" y="361"/>
                    <a:pt x="29" y="352"/>
                  </a:cubicBezTo>
                  <a:cubicBezTo>
                    <a:pt x="24" y="344"/>
                    <a:pt x="19" y="335"/>
                    <a:pt x="14" y="328"/>
                  </a:cubicBezTo>
                  <a:cubicBezTo>
                    <a:pt x="19" y="328"/>
                    <a:pt x="24" y="328"/>
                    <a:pt x="29" y="326"/>
                  </a:cubicBezTo>
                  <a:cubicBezTo>
                    <a:pt x="30" y="335"/>
                    <a:pt x="37" y="343"/>
                    <a:pt x="42" y="350"/>
                  </a:cubicBezTo>
                  <a:cubicBezTo>
                    <a:pt x="47" y="358"/>
                    <a:pt x="55" y="372"/>
                    <a:pt x="65" y="375"/>
                  </a:cubicBezTo>
                  <a:cubicBezTo>
                    <a:pt x="66" y="375"/>
                    <a:pt x="68" y="374"/>
                    <a:pt x="68" y="372"/>
                  </a:cubicBezTo>
                  <a:cubicBezTo>
                    <a:pt x="67" y="362"/>
                    <a:pt x="57" y="354"/>
                    <a:pt x="52" y="346"/>
                  </a:cubicBezTo>
                  <a:cubicBezTo>
                    <a:pt x="47" y="339"/>
                    <a:pt x="42" y="330"/>
                    <a:pt x="36" y="323"/>
                  </a:cubicBezTo>
                  <a:cubicBezTo>
                    <a:pt x="43" y="320"/>
                    <a:pt x="49" y="315"/>
                    <a:pt x="55" y="309"/>
                  </a:cubicBezTo>
                  <a:cubicBezTo>
                    <a:pt x="57" y="315"/>
                    <a:pt x="61" y="320"/>
                    <a:pt x="65" y="325"/>
                  </a:cubicBezTo>
                  <a:cubicBezTo>
                    <a:pt x="71" y="333"/>
                    <a:pt x="79" y="344"/>
                    <a:pt x="89" y="349"/>
                  </a:cubicBezTo>
                  <a:cubicBezTo>
                    <a:pt x="91" y="350"/>
                    <a:pt x="93" y="348"/>
                    <a:pt x="93" y="345"/>
                  </a:cubicBezTo>
                  <a:cubicBezTo>
                    <a:pt x="90" y="336"/>
                    <a:pt x="81" y="329"/>
                    <a:pt x="75" y="322"/>
                  </a:cubicBezTo>
                  <a:cubicBezTo>
                    <a:pt x="70" y="316"/>
                    <a:pt x="66" y="308"/>
                    <a:pt x="60" y="302"/>
                  </a:cubicBezTo>
                  <a:cubicBezTo>
                    <a:pt x="65" y="295"/>
                    <a:pt x="69" y="287"/>
                    <a:pt x="73" y="278"/>
                  </a:cubicBezTo>
                  <a:cubicBezTo>
                    <a:pt x="76" y="284"/>
                    <a:pt x="80" y="290"/>
                    <a:pt x="84" y="295"/>
                  </a:cubicBezTo>
                  <a:cubicBezTo>
                    <a:pt x="89" y="303"/>
                    <a:pt x="95" y="313"/>
                    <a:pt x="103" y="317"/>
                  </a:cubicBezTo>
                  <a:cubicBezTo>
                    <a:pt x="105" y="319"/>
                    <a:pt x="108" y="317"/>
                    <a:pt x="107" y="314"/>
                  </a:cubicBezTo>
                  <a:cubicBezTo>
                    <a:pt x="105" y="304"/>
                    <a:pt x="96" y="295"/>
                    <a:pt x="91" y="287"/>
                  </a:cubicBezTo>
                  <a:cubicBezTo>
                    <a:pt x="86" y="281"/>
                    <a:pt x="82" y="274"/>
                    <a:pt x="76" y="268"/>
                  </a:cubicBezTo>
                  <a:cubicBezTo>
                    <a:pt x="79" y="261"/>
                    <a:pt x="81" y="253"/>
                    <a:pt x="82" y="245"/>
                  </a:cubicBezTo>
                  <a:cubicBezTo>
                    <a:pt x="86" y="251"/>
                    <a:pt x="90" y="257"/>
                    <a:pt x="93" y="262"/>
                  </a:cubicBezTo>
                  <a:cubicBezTo>
                    <a:pt x="100" y="270"/>
                    <a:pt x="106" y="282"/>
                    <a:pt x="116" y="286"/>
                  </a:cubicBezTo>
                  <a:cubicBezTo>
                    <a:pt x="118" y="287"/>
                    <a:pt x="119" y="284"/>
                    <a:pt x="119" y="282"/>
                  </a:cubicBezTo>
                  <a:cubicBezTo>
                    <a:pt x="117" y="274"/>
                    <a:pt x="110" y="267"/>
                    <a:pt x="105" y="260"/>
                  </a:cubicBezTo>
                  <a:cubicBezTo>
                    <a:pt x="98" y="251"/>
                    <a:pt x="93" y="241"/>
                    <a:pt x="85" y="233"/>
                  </a:cubicBezTo>
                  <a:cubicBezTo>
                    <a:pt x="85" y="229"/>
                    <a:pt x="86" y="226"/>
                    <a:pt x="86" y="223"/>
                  </a:cubicBezTo>
                  <a:cubicBezTo>
                    <a:pt x="87" y="216"/>
                    <a:pt x="88" y="210"/>
                    <a:pt x="88" y="204"/>
                  </a:cubicBezTo>
                  <a:cubicBezTo>
                    <a:pt x="91" y="208"/>
                    <a:pt x="95" y="212"/>
                    <a:pt x="98" y="216"/>
                  </a:cubicBezTo>
                  <a:cubicBezTo>
                    <a:pt x="106" y="225"/>
                    <a:pt x="113" y="239"/>
                    <a:pt x="124" y="244"/>
                  </a:cubicBezTo>
                  <a:cubicBezTo>
                    <a:pt x="126" y="245"/>
                    <a:pt x="128" y="243"/>
                    <a:pt x="128" y="240"/>
                  </a:cubicBezTo>
                  <a:cubicBezTo>
                    <a:pt x="126" y="230"/>
                    <a:pt x="117" y="222"/>
                    <a:pt x="110" y="214"/>
                  </a:cubicBezTo>
                  <a:cubicBezTo>
                    <a:pt x="104" y="206"/>
                    <a:pt x="97" y="196"/>
                    <a:pt x="89" y="190"/>
                  </a:cubicBezTo>
                  <a:cubicBezTo>
                    <a:pt x="90" y="179"/>
                    <a:pt x="90" y="167"/>
                    <a:pt x="90" y="156"/>
                  </a:cubicBezTo>
                  <a:cubicBezTo>
                    <a:pt x="94" y="162"/>
                    <a:pt x="99" y="168"/>
                    <a:pt x="103" y="173"/>
                  </a:cubicBezTo>
                  <a:cubicBezTo>
                    <a:pt x="111" y="183"/>
                    <a:pt x="119" y="194"/>
                    <a:pt x="130" y="198"/>
                  </a:cubicBezTo>
                  <a:cubicBezTo>
                    <a:pt x="132" y="199"/>
                    <a:pt x="134" y="196"/>
                    <a:pt x="133" y="194"/>
                  </a:cubicBezTo>
                  <a:close/>
                </a:path>
              </a:pathLst>
            </a:custGeom>
            <a:solidFill>
              <a:srgbClr val="F5E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7"/>
            <p:cNvSpPr/>
            <p:nvPr/>
          </p:nvSpPr>
          <p:spPr bwMode="auto">
            <a:xfrm>
              <a:off x="1792" y="1806"/>
              <a:ext cx="194" cy="684"/>
            </a:xfrm>
            <a:custGeom>
              <a:avLst/>
              <a:gdLst>
                <a:gd name="T0" fmla="*/ 138 w 159"/>
                <a:gd name="T1" fmla="*/ 124 h 564"/>
                <a:gd name="T2" fmla="*/ 112 w 159"/>
                <a:gd name="T3" fmla="*/ 83 h 564"/>
                <a:gd name="T4" fmla="*/ 126 w 159"/>
                <a:gd name="T5" fmla="*/ 80 h 564"/>
                <a:gd name="T6" fmla="*/ 152 w 159"/>
                <a:gd name="T7" fmla="*/ 103 h 564"/>
                <a:gd name="T8" fmla="*/ 112 w 159"/>
                <a:gd name="T9" fmla="*/ 47 h 564"/>
                <a:gd name="T10" fmla="*/ 119 w 159"/>
                <a:gd name="T11" fmla="*/ 27 h 564"/>
                <a:gd name="T12" fmla="*/ 144 w 159"/>
                <a:gd name="T13" fmla="*/ 47 h 564"/>
                <a:gd name="T14" fmla="*/ 102 w 159"/>
                <a:gd name="T15" fmla="*/ 1 h 564"/>
                <a:gd name="T16" fmla="*/ 98 w 159"/>
                <a:gd name="T17" fmla="*/ 6 h 564"/>
                <a:gd name="T18" fmla="*/ 99 w 159"/>
                <a:gd name="T19" fmla="*/ 149 h 564"/>
                <a:gd name="T20" fmla="*/ 74 w 159"/>
                <a:gd name="T21" fmla="*/ 428 h 564"/>
                <a:gd name="T22" fmla="*/ 6 w 159"/>
                <a:gd name="T23" fmla="*/ 517 h 564"/>
                <a:gd name="T24" fmla="*/ 45 w 159"/>
                <a:gd name="T25" fmla="*/ 563 h 564"/>
                <a:gd name="T26" fmla="*/ 35 w 159"/>
                <a:gd name="T27" fmla="*/ 535 h 564"/>
                <a:gd name="T28" fmla="*/ 49 w 159"/>
                <a:gd name="T29" fmla="*/ 508 h 564"/>
                <a:gd name="T30" fmla="*/ 79 w 159"/>
                <a:gd name="T31" fmla="*/ 541 h 564"/>
                <a:gd name="T32" fmla="*/ 70 w 159"/>
                <a:gd name="T33" fmla="*/ 517 h 564"/>
                <a:gd name="T34" fmla="*/ 75 w 159"/>
                <a:gd name="T35" fmla="*/ 474 h 564"/>
                <a:gd name="T36" fmla="*/ 111 w 159"/>
                <a:gd name="T37" fmla="*/ 512 h 564"/>
                <a:gd name="T38" fmla="*/ 96 w 159"/>
                <a:gd name="T39" fmla="*/ 481 h 564"/>
                <a:gd name="T40" fmla="*/ 91 w 159"/>
                <a:gd name="T41" fmla="*/ 425 h 564"/>
                <a:gd name="T42" fmla="*/ 131 w 159"/>
                <a:gd name="T43" fmla="*/ 473 h 564"/>
                <a:gd name="T44" fmla="*/ 115 w 159"/>
                <a:gd name="T45" fmla="*/ 438 h 564"/>
                <a:gd name="T46" fmla="*/ 99 w 159"/>
                <a:gd name="T47" fmla="*/ 380 h 564"/>
                <a:gd name="T48" fmla="*/ 133 w 159"/>
                <a:gd name="T49" fmla="*/ 416 h 564"/>
                <a:gd name="T50" fmla="*/ 120 w 159"/>
                <a:gd name="T51" fmla="*/ 387 h 564"/>
                <a:gd name="T52" fmla="*/ 104 w 159"/>
                <a:gd name="T53" fmla="*/ 332 h 564"/>
                <a:gd name="T54" fmla="*/ 117 w 159"/>
                <a:gd name="T55" fmla="*/ 344 h 564"/>
                <a:gd name="T56" fmla="*/ 144 w 159"/>
                <a:gd name="T57" fmla="*/ 363 h 564"/>
                <a:gd name="T58" fmla="*/ 105 w 159"/>
                <a:gd name="T59" fmla="*/ 313 h 564"/>
                <a:gd name="T60" fmla="*/ 120 w 159"/>
                <a:gd name="T61" fmla="*/ 297 h 564"/>
                <a:gd name="T62" fmla="*/ 146 w 159"/>
                <a:gd name="T63" fmla="*/ 321 h 564"/>
                <a:gd name="T64" fmla="*/ 108 w 159"/>
                <a:gd name="T65" fmla="*/ 262 h 564"/>
                <a:gd name="T66" fmla="*/ 122 w 159"/>
                <a:gd name="T67" fmla="*/ 240 h 564"/>
                <a:gd name="T68" fmla="*/ 153 w 159"/>
                <a:gd name="T69" fmla="*/ 270 h 564"/>
                <a:gd name="T70" fmla="*/ 110 w 159"/>
                <a:gd name="T71" fmla="*/ 211 h 564"/>
                <a:gd name="T72" fmla="*/ 111 w 159"/>
                <a:gd name="T73" fmla="*/ 161 h 564"/>
                <a:gd name="T74" fmla="*/ 147 w 159"/>
                <a:gd name="T75" fmla="*/ 208 h 564"/>
                <a:gd name="T76" fmla="*/ 133 w 159"/>
                <a:gd name="T77" fmla="*/ 171 h 564"/>
                <a:gd name="T78" fmla="*/ 112 w 159"/>
                <a:gd name="T79" fmla="*/ 110 h 564"/>
                <a:gd name="T80" fmla="*/ 155 w 159"/>
                <a:gd name="T81" fmla="*/ 156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 h="564">
                  <a:moveTo>
                    <a:pt x="159" y="153"/>
                  </a:moveTo>
                  <a:cubicBezTo>
                    <a:pt x="155" y="141"/>
                    <a:pt x="146" y="133"/>
                    <a:pt x="138" y="124"/>
                  </a:cubicBezTo>
                  <a:cubicBezTo>
                    <a:pt x="129" y="113"/>
                    <a:pt x="121" y="101"/>
                    <a:pt x="112" y="91"/>
                  </a:cubicBezTo>
                  <a:cubicBezTo>
                    <a:pt x="112" y="88"/>
                    <a:pt x="112" y="86"/>
                    <a:pt x="112" y="83"/>
                  </a:cubicBezTo>
                  <a:cubicBezTo>
                    <a:pt x="112" y="76"/>
                    <a:pt x="112" y="68"/>
                    <a:pt x="112" y="61"/>
                  </a:cubicBezTo>
                  <a:cubicBezTo>
                    <a:pt x="116" y="67"/>
                    <a:pt x="121" y="73"/>
                    <a:pt x="126" y="80"/>
                  </a:cubicBezTo>
                  <a:cubicBezTo>
                    <a:pt x="132" y="89"/>
                    <a:pt x="138" y="101"/>
                    <a:pt x="148" y="106"/>
                  </a:cubicBezTo>
                  <a:cubicBezTo>
                    <a:pt x="150" y="108"/>
                    <a:pt x="153" y="106"/>
                    <a:pt x="152" y="103"/>
                  </a:cubicBezTo>
                  <a:cubicBezTo>
                    <a:pt x="150" y="91"/>
                    <a:pt x="141" y="82"/>
                    <a:pt x="134" y="73"/>
                  </a:cubicBezTo>
                  <a:cubicBezTo>
                    <a:pt x="127" y="64"/>
                    <a:pt x="120" y="55"/>
                    <a:pt x="112" y="47"/>
                  </a:cubicBezTo>
                  <a:cubicBezTo>
                    <a:pt x="111" y="37"/>
                    <a:pt x="111" y="27"/>
                    <a:pt x="109" y="17"/>
                  </a:cubicBezTo>
                  <a:cubicBezTo>
                    <a:pt x="112" y="21"/>
                    <a:pt x="116" y="24"/>
                    <a:pt x="119" y="27"/>
                  </a:cubicBezTo>
                  <a:cubicBezTo>
                    <a:pt x="125" y="35"/>
                    <a:pt x="131" y="46"/>
                    <a:pt x="141" y="50"/>
                  </a:cubicBezTo>
                  <a:cubicBezTo>
                    <a:pt x="143" y="51"/>
                    <a:pt x="145" y="49"/>
                    <a:pt x="144" y="47"/>
                  </a:cubicBezTo>
                  <a:cubicBezTo>
                    <a:pt x="141" y="36"/>
                    <a:pt x="132" y="28"/>
                    <a:pt x="125" y="21"/>
                  </a:cubicBezTo>
                  <a:cubicBezTo>
                    <a:pt x="119" y="13"/>
                    <a:pt x="111" y="4"/>
                    <a:pt x="102" y="1"/>
                  </a:cubicBezTo>
                  <a:cubicBezTo>
                    <a:pt x="100" y="0"/>
                    <a:pt x="98" y="2"/>
                    <a:pt x="99" y="4"/>
                  </a:cubicBezTo>
                  <a:cubicBezTo>
                    <a:pt x="99" y="5"/>
                    <a:pt x="99" y="5"/>
                    <a:pt x="98" y="6"/>
                  </a:cubicBezTo>
                  <a:cubicBezTo>
                    <a:pt x="96" y="29"/>
                    <a:pt x="99" y="53"/>
                    <a:pt x="100" y="77"/>
                  </a:cubicBezTo>
                  <a:cubicBezTo>
                    <a:pt x="100" y="101"/>
                    <a:pt x="100" y="125"/>
                    <a:pt x="99" y="149"/>
                  </a:cubicBezTo>
                  <a:cubicBezTo>
                    <a:pt x="98" y="195"/>
                    <a:pt x="97" y="242"/>
                    <a:pt x="94" y="288"/>
                  </a:cubicBezTo>
                  <a:cubicBezTo>
                    <a:pt x="91" y="335"/>
                    <a:pt x="85" y="382"/>
                    <a:pt x="74" y="428"/>
                  </a:cubicBezTo>
                  <a:cubicBezTo>
                    <a:pt x="66" y="460"/>
                    <a:pt x="47" y="507"/>
                    <a:pt x="8" y="505"/>
                  </a:cubicBezTo>
                  <a:cubicBezTo>
                    <a:pt x="2" y="505"/>
                    <a:pt x="0" y="515"/>
                    <a:pt x="6" y="517"/>
                  </a:cubicBezTo>
                  <a:cubicBezTo>
                    <a:pt x="11" y="525"/>
                    <a:pt x="18" y="531"/>
                    <a:pt x="24" y="538"/>
                  </a:cubicBezTo>
                  <a:cubicBezTo>
                    <a:pt x="30" y="546"/>
                    <a:pt x="36" y="557"/>
                    <a:pt x="45" y="563"/>
                  </a:cubicBezTo>
                  <a:cubicBezTo>
                    <a:pt x="46" y="564"/>
                    <a:pt x="49" y="563"/>
                    <a:pt x="49" y="561"/>
                  </a:cubicBezTo>
                  <a:cubicBezTo>
                    <a:pt x="47" y="551"/>
                    <a:pt x="41" y="543"/>
                    <a:pt x="35" y="535"/>
                  </a:cubicBezTo>
                  <a:cubicBezTo>
                    <a:pt x="31" y="530"/>
                    <a:pt x="26" y="524"/>
                    <a:pt x="21" y="518"/>
                  </a:cubicBezTo>
                  <a:cubicBezTo>
                    <a:pt x="31" y="518"/>
                    <a:pt x="41" y="514"/>
                    <a:pt x="49" y="508"/>
                  </a:cubicBezTo>
                  <a:cubicBezTo>
                    <a:pt x="52" y="513"/>
                    <a:pt x="57" y="518"/>
                    <a:pt x="61" y="523"/>
                  </a:cubicBezTo>
                  <a:cubicBezTo>
                    <a:pt x="66" y="529"/>
                    <a:pt x="72" y="538"/>
                    <a:pt x="79" y="541"/>
                  </a:cubicBezTo>
                  <a:cubicBezTo>
                    <a:pt x="82" y="543"/>
                    <a:pt x="86" y="541"/>
                    <a:pt x="84" y="537"/>
                  </a:cubicBezTo>
                  <a:cubicBezTo>
                    <a:pt x="82" y="529"/>
                    <a:pt x="76" y="523"/>
                    <a:pt x="70" y="517"/>
                  </a:cubicBezTo>
                  <a:cubicBezTo>
                    <a:pt x="66" y="512"/>
                    <a:pt x="61" y="506"/>
                    <a:pt x="56" y="501"/>
                  </a:cubicBezTo>
                  <a:cubicBezTo>
                    <a:pt x="63" y="494"/>
                    <a:pt x="69" y="484"/>
                    <a:pt x="75" y="474"/>
                  </a:cubicBezTo>
                  <a:cubicBezTo>
                    <a:pt x="79" y="479"/>
                    <a:pt x="84" y="484"/>
                    <a:pt x="88" y="490"/>
                  </a:cubicBezTo>
                  <a:cubicBezTo>
                    <a:pt x="95" y="498"/>
                    <a:pt x="101" y="509"/>
                    <a:pt x="111" y="512"/>
                  </a:cubicBezTo>
                  <a:cubicBezTo>
                    <a:pt x="114" y="513"/>
                    <a:pt x="115" y="511"/>
                    <a:pt x="115" y="508"/>
                  </a:cubicBezTo>
                  <a:cubicBezTo>
                    <a:pt x="113" y="498"/>
                    <a:pt x="103" y="489"/>
                    <a:pt x="96" y="481"/>
                  </a:cubicBezTo>
                  <a:cubicBezTo>
                    <a:pt x="91" y="475"/>
                    <a:pt x="85" y="469"/>
                    <a:pt x="79" y="464"/>
                  </a:cubicBezTo>
                  <a:cubicBezTo>
                    <a:pt x="84" y="452"/>
                    <a:pt x="87" y="439"/>
                    <a:pt x="91" y="425"/>
                  </a:cubicBezTo>
                  <a:cubicBezTo>
                    <a:pt x="95" y="431"/>
                    <a:pt x="100" y="437"/>
                    <a:pt x="104" y="443"/>
                  </a:cubicBezTo>
                  <a:cubicBezTo>
                    <a:pt x="112" y="453"/>
                    <a:pt x="120" y="467"/>
                    <a:pt x="131" y="473"/>
                  </a:cubicBezTo>
                  <a:cubicBezTo>
                    <a:pt x="134" y="475"/>
                    <a:pt x="137" y="473"/>
                    <a:pt x="136" y="470"/>
                  </a:cubicBezTo>
                  <a:cubicBezTo>
                    <a:pt x="132" y="457"/>
                    <a:pt x="122" y="448"/>
                    <a:pt x="115" y="438"/>
                  </a:cubicBezTo>
                  <a:cubicBezTo>
                    <a:pt x="108" y="429"/>
                    <a:pt x="102" y="419"/>
                    <a:pt x="93" y="412"/>
                  </a:cubicBezTo>
                  <a:cubicBezTo>
                    <a:pt x="95" y="401"/>
                    <a:pt x="97" y="390"/>
                    <a:pt x="99" y="380"/>
                  </a:cubicBezTo>
                  <a:cubicBezTo>
                    <a:pt x="101" y="383"/>
                    <a:pt x="104" y="387"/>
                    <a:pt x="107" y="390"/>
                  </a:cubicBezTo>
                  <a:cubicBezTo>
                    <a:pt x="115" y="399"/>
                    <a:pt x="122" y="411"/>
                    <a:pt x="133" y="416"/>
                  </a:cubicBezTo>
                  <a:cubicBezTo>
                    <a:pt x="135" y="417"/>
                    <a:pt x="137" y="415"/>
                    <a:pt x="137" y="413"/>
                  </a:cubicBezTo>
                  <a:cubicBezTo>
                    <a:pt x="134" y="403"/>
                    <a:pt x="126" y="395"/>
                    <a:pt x="120" y="387"/>
                  </a:cubicBezTo>
                  <a:cubicBezTo>
                    <a:pt x="113" y="380"/>
                    <a:pt x="107" y="372"/>
                    <a:pt x="100" y="366"/>
                  </a:cubicBezTo>
                  <a:cubicBezTo>
                    <a:pt x="102" y="353"/>
                    <a:pt x="103" y="341"/>
                    <a:pt x="104" y="332"/>
                  </a:cubicBezTo>
                  <a:cubicBezTo>
                    <a:pt x="104" y="330"/>
                    <a:pt x="104" y="328"/>
                    <a:pt x="104" y="326"/>
                  </a:cubicBezTo>
                  <a:cubicBezTo>
                    <a:pt x="108" y="332"/>
                    <a:pt x="112" y="338"/>
                    <a:pt x="117" y="344"/>
                  </a:cubicBezTo>
                  <a:cubicBezTo>
                    <a:pt x="123" y="353"/>
                    <a:pt x="130" y="364"/>
                    <a:pt x="140" y="368"/>
                  </a:cubicBezTo>
                  <a:cubicBezTo>
                    <a:pt x="142" y="369"/>
                    <a:pt x="145" y="366"/>
                    <a:pt x="144" y="363"/>
                  </a:cubicBezTo>
                  <a:cubicBezTo>
                    <a:pt x="141" y="354"/>
                    <a:pt x="133" y="346"/>
                    <a:pt x="128" y="339"/>
                  </a:cubicBezTo>
                  <a:cubicBezTo>
                    <a:pt x="120" y="330"/>
                    <a:pt x="114" y="321"/>
                    <a:pt x="105" y="313"/>
                  </a:cubicBezTo>
                  <a:cubicBezTo>
                    <a:pt x="106" y="301"/>
                    <a:pt x="107" y="290"/>
                    <a:pt x="108" y="279"/>
                  </a:cubicBezTo>
                  <a:cubicBezTo>
                    <a:pt x="112" y="285"/>
                    <a:pt x="116" y="291"/>
                    <a:pt x="120" y="297"/>
                  </a:cubicBezTo>
                  <a:cubicBezTo>
                    <a:pt x="126" y="306"/>
                    <a:pt x="133" y="320"/>
                    <a:pt x="143" y="323"/>
                  </a:cubicBezTo>
                  <a:cubicBezTo>
                    <a:pt x="145" y="324"/>
                    <a:pt x="146" y="323"/>
                    <a:pt x="146" y="321"/>
                  </a:cubicBezTo>
                  <a:cubicBezTo>
                    <a:pt x="145" y="309"/>
                    <a:pt x="133" y="297"/>
                    <a:pt x="127" y="288"/>
                  </a:cubicBezTo>
                  <a:cubicBezTo>
                    <a:pt x="121" y="279"/>
                    <a:pt x="116" y="270"/>
                    <a:pt x="108" y="262"/>
                  </a:cubicBezTo>
                  <a:cubicBezTo>
                    <a:pt x="109" y="249"/>
                    <a:pt x="109" y="237"/>
                    <a:pt x="110" y="224"/>
                  </a:cubicBezTo>
                  <a:cubicBezTo>
                    <a:pt x="114" y="229"/>
                    <a:pt x="118" y="234"/>
                    <a:pt x="122" y="240"/>
                  </a:cubicBezTo>
                  <a:cubicBezTo>
                    <a:pt x="130" y="250"/>
                    <a:pt x="137" y="267"/>
                    <a:pt x="148" y="273"/>
                  </a:cubicBezTo>
                  <a:cubicBezTo>
                    <a:pt x="150" y="274"/>
                    <a:pt x="153" y="272"/>
                    <a:pt x="153" y="270"/>
                  </a:cubicBezTo>
                  <a:cubicBezTo>
                    <a:pt x="152" y="258"/>
                    <a:pt x="142" y="248"/>
                    <a:pt x="135" y="238"/>
                  </a:cubicBezTo>
                  <a:cubicBezTo>
                    <a:pt x="128" y="229"/>
                    <a:pt x="120" y="218"/>
                    <a:pt x="110" y="211"/>
                  </a:cubicBezTo>
                  <a:cubicBezTo>
                    <a:pt x="110" y="197"/>
                    <a:pt x="111" y="183"/>
                    <a:pt x="111" y="169"/>
                  </a:cubicBezTo>
                  <a:cubicBezTo>
                    <a:pt x="111" y="166"/>
                    <a:pt x="111" y="163"/>
                    <a:pt x="111" y="161"/>
                  </a:cubicBezTo>
                  <a:cubicBezTo>
                    <a:pt x="115" y="166"/>
                    <a:pt x="118" y="170"/>
                    <a:pt x="122" y="175"/>
                  </a:cubicBezTo>
                  <a:cubicBezTo>
                    <a:pt x="129" y="186"/>
                    <a:pt x="137" y="199"/>
                    <a:pt x="147" y="208"/>
                  </a:cubicBezTo>
                  <a:cubicBezTo>
                    <a:pt x="150" y="210"/>
                    <a:pt x="154" y="208"/>
                    <a:pt x="153" y="204"/>
                  </a:cubicBezTo>
                  <a:cubicBezTo>
                    <a:pt x="149" y="192"/>
                    <a:pt x="140" y="182"/>
                    <a:pt x="133" y="171"/>
                  </a:cubicBezTo>
                  <a:cubicBezTo>
                    <a:pt x="126" y="162"/>
                    <a:pt x="120" y="151"/>
                    <a:pt x="112" y="143"/>
                  </a:cubicBezTo>
                  <a:cubicBezTo>
                    <a:pt x="112" y="132"/>
                    <a:pt x="112" y="121"/>
                    <a:pt x="112" y="110"/>
                  </a:cubicBezTo>
                  <a:cubicBezTo>
                    <a:pt x="116" y="115"/>
                    <a:pt x="120" y="121"/>
                    <a:pt x="124" y="126"/>
                  </a:cubicBezTo>
                  <a:cubicBezTo>
                    <a:pt x="133" y="137"/>
                    <a:pt x="143" y="150"/>
                    <a:pt x="155" y="156"/>
                  </a:cubicBezTo>
                  <a:cubicBezTo>
                    <a:pt x="157" y="157"/>
                    <a:pt x="159" y="156"/>
                    <a:pt x="159" y="153"/>
                  </a:cubicBezTo>
                  <a:close/>
                </a:path>
              </a:pathLst>
            </a:custGeom>
            <a:solidFill>
              <a:srgbClr val="F5E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8"/>
            <p:cNvSpPr/>
            <p:nvPr/>
          </p:nvSpPr>
          <p:spPr bwMode="auto">
            <a:xfrm>
              <a:off x="3636" y="1735"/>
              <a:ext cx="583" cy="662"/>
            </a:xfrm>
            <a:custGeom>
              <a:avLst/>
              <a:gdLst>
                <a:gd name="T0" fmla="*/ 454 w 479"/>
                <a:gd name="T1" fmla="*/ 35 h 546"/>
                <a:gd name="T2" fmla="*/ 55 w 479"/>
                <a:gd name="T3" fmla="*/ 20 h 546"/>
                <a:gd name="T4" fmla="*/ 89 w 479"/>
                <a:gd name="T5" fmla="*/ 116 h 546"/>
                <a:gd name="T6" fmla="*/ 215 w 479"/>
                <a:gd name="T7" fmla="*/ 118 h 546"/>
                <a:gd name="T8" fmla="*/ 205 w 479"/>
                <a:gd name="T9" fmla="*/ 240 h 546"/>
                <a:gd name="T10" fmla="*/ 195 w 479"/>
                <a:gd name="T11" fmla="*/ 477 h 546"/>
                <a:gd name="T12" fmla="*/ 248 w 479"/>
                <a:gd name="T13" fmla="*/ 538 h 546"/>
                <a:gd name="T14" fmla="*/ 292 w 479"/>
                <a:gd name="T15" fmla="*/ 432 h 546"/>
                <a:gd name="T16" fmla="*/ 302 w 479"/>
                <a:gd name="T17" fmla="*/ 125 h 546"/>
                <a:gd name="T18" fmla="*/ 345 w 479"/>
                <a:gd name="T19" fmla="*/ 123 h 546"/>
                <a:gd name="T20" fmla="*/ 472 w 479"/>
                <a:gd name="T21" fmla="*/ 86 h 546"/>
                <a:gd name="T22" fmla="*/ 454 w 479"/>
                <a:gd name="T23" fmla="*/ 35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9" h="546">
                  <a:moveTo>
                    <a:pt x="454" y="35"/>
                  </a:moveTo>
                  <a:cubicBezTo>
                    <a:pt x="398" y="0"/>
                    <a:pt x="86" y="3"/>
                    <a:pt x="55" y="20"/>
                  </a:cubicBezTo>
                  <a:cubicBezTo>
                    <a:pt x="0" y="49"/>
                    <a:pt x="44" y="108"/>
                    <a:pt x="89" y="116"/>
                  </a:cubicBezTo>
                  <a:cubicBezTo>
                    <a:pt x="98" y="118"/>
                    <a:pt x="215" y="121"/>
                    <a:pt x="215" y="118"/>
                  </a:cubicBezTo>
                  <a:cubicBezTo>
                    <a:pt x="215" y="122"/>
                    <a:pt x="207" y="204"/>
                    <a:pt x="205" y="240"/>
                  </a:cubicBezTo>
                  <a:cubicBezTo>
                    <a:pt x="201" y="318"/>
                    <a:pt x="191" y="400"/>
                    <a:pt x="195" y="477"/>
                  </a:cubicBezTo>
                  <a:cubicBezTo>
                    <a:pt x="196" y="504"/>
                    <a:pt x="217" y="546"/>
                    <a:pt x="248" y="538"/>
                  </a:cubicBezTo>
                  <a:cubicBezTo>
                    <a:pt x="283" y="528"/>
                    <a:pt x="290" y="463"/>
                    <a:pt x="292" y="432"/>
                  </a:cubicBezTo>
                  <a:cubicBezTo>
                    <a:pt x="299" y="332"/>
                    <a:pt x="302" y="226"/>
                    <a:pt x="302" y="125"/>
                  </a:cubicBezTo>
                  <a:cubicBezTo>
                    <a:pt x="317" y="126"/>
                    <a:pt x="334" y="123"/>
                    <a:pt x="345" y="123"/>
                  </a:cubicBezTo>
                  <a:cubicBezTo>
                    <a:pt x="384" y="122"/>
                    <a:pt x="456" y="140"/>
                    <a:pt x="472" y="86"/>
                  </a:cubicBezTo>
                  <a:cubicBezTo>
                    <a:pt x="479" y="61"/>
                    <a:pt x="470" y="45"/>
                    <a:pt x="454"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9"/>
            <p:cNvSpPr/>
            <p:nvPr/>
          </p:nvSpPr>
          <p:spPr bwMode="auto">
            <a:xfrm>
              <a:off x="3904" y="1750"/>
              <a:ext cx="399" cy="768"/>
            </a:xfrm>
            <a:custGeom>
              <a:avLst/>
              <a:gdLst>
                <a:gd name="T0" fmla="*/ 289 w 328"/>
                <a:gd name="T1" fmla="*/ 60 h 633"/>
                <a:gd name="T2" fmla="*/ 315 w 328"/>
                <a:gd name="T3" fmla="*/ 64 h 633"/>
                <a:gd name="T4" fmla="*/ 277 w 328"/>
                <a:gd name="T5" fmla="*/ 4 h 633"/>
                <a:gd name="T6" fmla="*/ 270 w 328"/>
                <a:gd name="T7" fmla="*/ 7 h 633"/>
                <a:gd name="T8" fmla="*/ 171 w 328"/>
                <a:gd name="T9" fmla="*/ 123 h 633"/>
                <a:gd name="T10" fmla="*/ 102 w 328"/>
                <a:gd name="T11" fmla="*/ 289 h 633"/>
                <a:gd name="T12" fmla="*/ 11 w 328"/>
                <a:gd name="T13" fmla="*/ 553 h 633"/>
                <a:gd name="T14" fmla="*/ 2 w 328"/>
                <a:gd name="T15" fmla="*/ 564 h 633"/>
                <a:gd name="T16" fmla="*/ 51 w 328"/>
                <a:gd name="T17" fmla="*/ 631 h 633"/>
                <a:gd name="T18" fmla="*/ 22 w 328"/>
                <a:gd name="T19" fmla="*/ 573 h 633"/>
                <a:gd name="T20" fmla="*/ 60 w 328"/>
                <a:gd name="T21" fmla="*/ 597 h 633"/>
                <a:gd name="T22" fmla="*/ 85 w 328"/>
                <a:gd name="T23" fmla="*/ 608 h 633"/>
                <a:gd name="T24" fmla="*/ 70 w 328"/>
                <a:gd name="T25" fmla="*/ 555 h 633"/>
                <a:gd name="T26" fmla="*/ 110 w 328"/>
                <a:gd name="T27" fmla="*/ 593 h 633"/>
                <a:gd name="T28" fmla="*/ 91 w 328"/>
                <a:gd name="T29" fmla="*/ 529 h 633"/>
                <a:gd name="T30" fmla="*/ 139 w 328"/>
                <a:gd name="T31" fmla="*/ 577 h 633"/>
                <a:gd name="T32" fmla="*/ 104 w 328"/>
                <a:gd name="T33" fmla="*/ 503 h 633"/>
                <a:gd name="T34" fmla="*/ 147 w 328"/>
                <a:gd name="T35" fmla="*/ 541 h 633"/>
                <a:gd name="T36" fmla="*/ 113 w 328"/>
                <a:gd name="T37" fmla="*/ 474 h 633"/>
                <a:gd name="T38" fmla="*/ 149 w 328"/>
                <a:gd name="T39" fmla="*/ 501 h 633"/>
                <a:gd name="T40" fmla="*/ 116 w 328"/>
                <a:gd name="T41" fmla="*/ 441 h 633"/>
                <a:gd name="T42" fmla="*/ 129 w 328"/>
                <a:gd name="T43" fmla="*/ 428 h 633"/>
                <a:gd name="T44" fmla="*/ 138 w 328"/>
                <a:gd name="T45" fmla="*/ 418 h 633"/>
                <a:gd name="T46" fmla="*/ 121 w 328"/>
                <a:gd name="T47" fmla="*/ 378 h 633"/>
                <a:gd name="T48" fmla="*/ 134 w 328"/>
                <a:gd name="T49" fmla="*/ 375 h 633"/>
                <a:gd name="T50" fmla="*/ 128 w 328"/>
                <a:gd name="T51" fmla="*/ 333 h 633"/>
                <a:gd name="T52" fmla="*/ 138 w 328"/>
                <a:gd name="T53" fmla="*/ 327 h 633"/>
                <a:gd name="T54" fmla="*/ 120 w 328"/>
                <a:gd name="T55" fmla="*/ 275 h 633"/>
                <a:gd name="T56" fmla="*/ 133 w 328"/>
                <a:gd name="T57" fmla="*/ 271 h 633"/>
                <a:gd name="T58" fmla="*/ 115 w 328"/>
                <a:gd name="T59" fmla="*/ 243 h 633"/>
                <a:gd name="T60" fmla="*/ 151 w 328"/>
                <a:gd name="T61" fmla="*/ 261 h 633"/>
                <a:gd name="T62" fmla="*/ 113 w 328"/>
                <a:gd name="T63" fmla="*/ 182 h 633"/>
                <a:gd name="T64" fmla="*/ 137 w 328"/>
                <a:gd name="T65" fmla="*/ 182 h 633"/>
                <a:gd name="T66" fmla="*/ 146 w 328"/>
                <a:gd name="T67" fmla="*/ 172 h 633"/>
                <a:gd name="T68" fmla="*/ 169 w 328"/>
                <a:gd name="T69" fmla="*/ 169 h 633"/>
                <a:gd name="T70" fmla="*/ 178 w 328"/>
                <a:gd name="T71" fmla="*/ 158 h 633"/>
                <a:gd name="T72" fmla="*/ 209 w 328"/>
                <a:gd name="T73" fmla="*/ 172 h 633"/>
                <a:gd name="T74" fmla="*/ 217 w 328"/>
                <a:gd name="T75" fmla="*/ 161 h 633"/>
                <a:gd name="T76" fmla="*/ 225 w 328"/>
                <a:gd name="T77" fmla="*/ 142 h 633"/>
                <a:gd name="T78" fmla="*/ 268 w 328"/>
                <a:gd name="T79" fmla="*/ 195 h 633"/>
                <a:gd name="T80" fmla="*/ 258 w 328"/>
                <a:gd name="T81" fmla="*/ 131 h 633"/>
                <a:gd name="T82" fmla="*/ 302 w 328"/>
                <a:gd name="T83" fmla="*/ 181 h 633"/>
                <a:gd name="T84" fmla="*/ 280 w 328"/>
                <a:gd name="T85" fmla="*/ 108 h 633"/>
                <a:gd name="T86" fmla="*/ 312 w 328"/>
                <a:gd name="T87" fmla="*/ 146 h 633"/>
                <a:gd name="T88" fmla="*/ 285 w 328"/>
                <a:gd name="T89" fmla="*/ 97 h 633"/>
                <a:gd name="T90" fmla="*/ 322 w 328"/>
                <a:gd name="T91" fmla="*/ 118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8" h="633">
                  <a:moveTo>
                    <a:pt x="327" y="113"/>
                  </a:moveTo>
                  <a:cubicBezTo>
                    <a:pt x="325" y="103"/>
                    <a:pt x="316" y="94"/>
                    <a:pt x="310" y="86"/>
                  </a:cubicBezTo>
                  <a:cubicBezTo>
                    <a:pt x="304" y="77"/>
                    <a:pt x="297" y="67"/>
                    <a:pt x="289" y="60"/>
                  </a:cubicBezTo>
                  <a:cubicBezTo>
                    <a:pt x="288" y="49"/>
                    <a:pt x="286" y="38"/>
                    <a:pt x="284" y="28"/>
                  </a:cubicBezTo>
                  <a:cubicBezTo>
                    <a:pt x="286" y="30"/>
                    <a:pt x="288" y="33"/>
                    <a:pt x="290" y="36"/>
                  </a:cubicBezTo>
                  <a:cubicBezTo>
                    <a:pt x="297" y="46"/>
                    <a:pt x="304" y="59"/>
                    <a:pt x="315" y="64"/>
                  </a:cubicBezTo>
                  <a:cubicBezTo>
                    <a:pt x="318" y="65"/>
                    <a:pt x="320" y="64"/>
                    <a:pt x="320" y="61"/>
                  </a:cubicBezTo>
                  <a:cubicBezTo>
                    <a:pt x="317" y="49"/>
                    <a:pt x="307" y="40"/>
                    <a:pt x="301" y="31"/>
                  </a:cubicBezTo>
                  <a:cubicBezTo>
                    <a:pt x="294" y="21"/>
                    <a:pt x="287" y="10"/>
                    <a:pt x="277" y="4"/>
                  </a:cubicBezTo>
                  <a:cubicBezTo>
                    <a:pt x="277" y="3"/>
                    <a:pt x="276" y="3"/>
                    <a:pt x="276" y="3"/>
                  </a:cubicBezTo>
                  <a:cubicBezTo>
                    <a:pt x="275" y="3"/>
                    <a:pt x="275" y="2"/>
                    <a:pt x="275" y="2"/>
                  </a:cubicBezTo>
                  <a:cubicBezTo>
                    <a:pt x="271" y="0"/>
                    <a:pt x="268" y="4"/>
                    <a:pt x="270" y="7"/>
                  </a:cubicBezTo>
                  <a:cubicBezTo>
                    <a:pt x="270" y="8"/>
                    <a:pt x="270" y="8"/>
                    <a:pt x="270" y="9"/>
                  </a:cubicBezTo>
                  <a:cubicBezTo>
                    <a:pt x="274" y="43"/>
                    <a:pt x="282" y="86"/>
                    <a:pt x="256" y="113"/>
                  </a:cubicBezTo>
                  <a:cubicBezTo>
                    <a:pt x="235" y="135"/>
                    <a:pt x="197" y="124"/>
                    <a:pt x="171" y="123"/>
                  </a:cubicBezTo>
                  <a:cubicBezTo>
                    <a:pt x="149" y="121"/>
                    <a:pt x="124" y="124"/>
                    <a:pt x="110" y="143"/>
                  </a:cubicBezTo>
                  <a:cubicBezTo>
                    <a:pt x="95" y="162"/>
                    <a:pt x="95" y="190"/>
                    <a:pt x="96" y="213"/>
                  </a:cubicBezTo>
                  <a:cubicBezTo>
                    <a:pt x="97" y="238"/>
                    <a:pt x="102" y="263"/>
                    <a:pt x="102" y="289"/>
                  </a:cubicBezTo>
                  <a:cubicBezTo>
                    <a:pt x="103" y="333"/>
                    <a:pt x="101" y="377"/>
                    <a:pt x="100" y="421"/>
                  </a:cubicBezTo>
                  <a:cubicBezTo>
                    <a:pt x="99" y="455"/>
                    <a:pt x="97" y="484"/>
                    <a:pt x="81" y="514"/>
                  </a:cubicBezTo>
                  <a:cubicBezTo>
                    <a:pt x="66" y="542"/>
                    <a:pt x="42" y="561"/>
                    <a:pt x="11" y="553"/>
                  </a:cubicBezTo>
                  <a:cubicBezTo>
                    <a:pt x="6" y="552"/>
                    <a:pt x="3" y="554"/>
                    <a:pt x="2" y="558"/>
                  </a:cubicBezTo>
                  <a:cubicBezTo>
                    <a:pt x="1" y="559"/>
                    <a:pt x="0" y="560"/>
                    <a:pt x="1" y="562"/>
                  </a:cubicBezTo>
                  <a:cubicBezTo>
                    <a:pt x="1" y="563"/>
                    <a:pt x="1" y="564"/>
                    <a:pt x="2" y="564"/>
                  </a:cubicBezTo>
                  <a:cubicBezTo>
                    <a:pt x="2" y="565"/>
                    <a:pt x="2" y="565"/>
                    <a:pt x="2" y="565"/>
                  </a:cubicBezTo>
                  <a:cubicBezTo>
                    <a:pt x="7" y="577"/>
                    <a:pt x="16" y="586"/>
                    <a:pt x="24" y="596"/>
                  </a:cubicBezTo>
                  <a:cubicBezTo>
                    <a:pt x="33" y="607"/>
                    <a:pt x="40" y="622"/>
                    <a:pt x="51" y="631"/>
                  </a:cubicBezTo>
                  <a:cubicBezTo>
                    <a:pt x="54" y="633"/>
                    <a:pt x="58" y="630"/>
                    <a:pt x="58" y="627"/>
                  </a:cubicBezTo>
                  <a:cubicBezTo>
                    <a:pt x="56" y="614"/>
                    <a:pt x="46" y="603"/>
                    <a:pt x="39" y="593"/>
                  </a:cubicBezTo>
                  <a:cubicBezTo>
                    <a:pt x="33" y="587"/>
                    <a:pt x="28" y="579"/>
                    <a:pt x="22" y="573"/>
                  </a:cubicBezTo>
                  <a:cubicBezTo>
                    <a:pt x="29" y="573"/>
                    <a:pt x="36" y="572"/>
                    <a:pt x="42" y="571"/>
                  </a:cubicBezTo>
                  <a:cubicBezTo>
                    <a:pt x="43" y="573"/>
                    <a:pt x="45" y="575"/>
                    <a:pt x="46" y="577"/>
                  </a:cubicBezTo>
                  <a:cubicBezTo>
                    <a:pt x="51" y="584"/>
                    <a:pt x="55" y="590"/>
                    <a:pt x="60" y="597"/>
                  </a:cubicBezTo>
                  <a:cubicBezTo>
                    <a:pt x="66" y="606"/>
                    <a:pt x="76" y="627"/>
                    <a:pt x="88" y="627"/>
                  </a:cubicBezTo>
                  <a:cubicBezTo>
                    <a:pt x="90" y="627"/>
                    <a:pt x="92" y="625"/>
                    <a:pt x="92" y="623"/>
                  </a:cubicBezTo>
                  <a:cubicBezTo>
                    <a:pt x="92" y="617"/>
                    <a:pt x="89" y="613"/>
                    <a:pt x="85" y="608"/>
                  </a:cubicBezTo>
                  <a:cubicBezTo>
                    <a:pt x="80" y="601"/>
                    <a:pt x="75" y="594"/>
                    <a:pt x="69" y="587"/>
                  </a:cubicBezTo>
                  <a:cubicBezTo>
                    <a:pt x="66" y="582"/>
                    <a:pt x="60" y="572"/>
                    <a:pt x="54" y="566"/>
                  </a:cubicBezTo>
                  <a:cubicBezTo>
                    <a:pt x="60" y="563"/>
                    <a:pt x="65" y="559"/>
                    <a:pt x="70" y="555"/>
                  </a:cubicBezTo>
                  <a:cubicBezTo>
                    <a:pt x="74" y="561"/>
                    <a:pt x="79" y="566"/>
                    <a:pt x="82" y="572"/>
                  </a:cubicBezTo>
                  <a:cubicBezTo>
                    <a:pt x="89" y="581"/>
                    <a:pt x="95" y="591"/>
                    <a:pt x="105" y="596"/>
                  </a:cubicBezTo>
                  <a:cubicBezTo>
                    <a:pt x="107" y="597"/>
                    <a:pt x="110" y="596"/>
                    <a:pt x="110" y="593"/>
                  </a:cubicBezTo>
                  <a:cubicBezTo>
                    <a:pt x="108" y="583"/>
                    <a:pt x="102" y="576"/>
                    <a:pt x="96" y="568"/>
                  </a:cubicBezTo>
                  <a:cubicBezTo>
                    <a:pt x="91" y="561"/>
                    <a:pt x="86" y="552"/>
                    <a:pt x="79" y="546"/>
                  </a:cubicBezTo>
                  <a:cubicBezTo>
                    <a:pt x="83" y="541"/>
                    <a:pt x="87" y="535"/>
                    <a:pt x="91" y="529"/>
                  </a:cubicBezTo>
                  <a:cubicBezTo>
                    <a:pt x="96" y="538"/>
                    <a:pt x="101" y="546"/>
                    <a:pt x="107" y="554"/>
                  </a:cubicBezTo>
                  <a:cubicBezTo>
                    <a:pt x="115" y="564"/>
                    <a:pt x="122" y="576"/>
                    <a:pt x="133" y="583"/>
                  </a:cubicBezTo>
                  <a:cubicBezTo>
                    <a:pt x="137" y="585"/>
                    <a:pt x="141" y="581"/>
                    <a:pt x="139" y="577"/>
                  </a:cubicBezTo>
                  <a:cubicBezTo>
                    <a:pt x="134" y="566"/>
                    <a:pt x="126" y="557"/>
                    <a:pt x="119" y="547"/>
                  </a:cubicBezTo>
                  <a:cubicBezTo>
                    <a:pt x="112" y="538"/>
                    <a:pt x="105" y="528"/>
                    <a:pt x="96" y="520"/>
                  </a:cubicBezTo>
                  <a:cubicBezTo>
                    <a:pt x="99" y="514"/>
                    <a:pt x="102" y="508"/>
                    <a:pt x="104" y="503"/>
                  </a:cubicBezTo>
                  <a:cubicBezTo>
                    <a:pt x="108" y="508"/>
                    <a:pt x="113" y="513"/>
                    <a:pt x="117" y="518"/>
                  </a:cubicBezTo>
                  <a:cubicBezTo>
                    <a:pt x="124" y="528"/>
                    <a:pt x="131" y="539"/>
                    <a:pt x="140" y="546"/>
                  </a:cubicBezTo>
                  <a:cubicBezTo>
                    <a:pt x="143" y="549"/>
                    <a:pt x="148" y="544"/>
                    <a:pt x="147" y="541"/>
                  </a:cubicBezTo>
                  <a:cubicBezTo>
                    <a:pt x="144" y="529"/>
                    <a:pt x="136" y="520"/>
                    <a:pt x="129" y="511"/>
                  </a:cubicBezTo>
                  <a:cubicBezTo>
                    <a:pt x="122" y="504"/>
                    <a:pt x="116" y="497"/>
                    <a:pt x="108" y="491"/>
                  </a:cubicBezTo>
                  <a:cubicBezTo>
                    <a:pt x="110" y="485"/>
                    <a:pt x="111" y="480"/>
                    <a:pt x="113" y="474"/>
                  </a:cubicBezTo>
                  <a:cubicBezTo>
                    <a:pt x="114" y="469"/>
                    <a:pt x="114" y="464"/>
                    <a:pt x="115" y="459"/>
                  </a:cubicBezTo>
                  <a:cubicBezTo>
                    <a:pt x="118" y="464"/>
                    <a:pt x="122" y="469"/>
                    <a:pt x="125" y="474"/>
                  </a:cubicBezTo>
                  <a:cubicBezTo>
                    <a:pt x="132" y="484"/>
                    <a:pt x="138" y="495"/>
                    <a:pt x="149" y="501"/>
                  </a:cubicBezTo>
                  <a:cubicBezTo>
                    <a:pt x="151" y="503"/>
                    <a:pt x="153" y="500"/>
                    <a:pt x="153" y="498"/>
                  </a:cubicBezTo>
                  <a:cubicBezTo>
                    <a:pt x="150" y="485"/>
                    <a:pt x="141" y="475"/>
                    <a:pt x="133" y="464"/>
                  </a:cubicBezTo>
                  <a:cubicBezTo>
                    <a:pt x="128" y="456"/>
                    <a:pt x="122" y="448"/>
                    <a:pt x="116" y="441"/>
                  </a:cubicBezTo>
                  <a:cubicBezTo>
                    <a:pt x="116" y="436"/>
                    <a:pt x="116" y="432"/>
                    <a:pt x="116" y="427"/>
                  </a:cubicBezTo>
                  <a:cubicBezTo>
                    <a:pt x="116" y="423"/>
                    <a:pt x="116" y="418"/>
                    <a:pt x="116" y="413"/>
                  </a:cubicBezTo>
                  <a:cubicBezTo>
                    <a:pt x="121" y="418"/>
                    <a:pt x="125" y="423"/>
                    <a:pt x="129" y="428"/>
                  </a:cubicBezTo>
                  <a:cubicBezTo>
                    <a:pt x="137" y="438"/>
                    <a:pt x="144" y="452"/>
                    <a:pt x="156" y="456"/>
                  </a:cubicBezTo>
                  <a:cubicBezTo>
                    <a:pt x="158" y="457"/>
                    <a:pt x="160" y="455"/>
                    <a:pt x="160" y="453"/>
                  </a:cubicBezTo>
                  <a:cubicBezTo>
                    <a:pt x="158" y="440"/>
                    <a:pt x="146" y="428"/>
                    <a:pt x="138" y="418"/>
                  </a:cubicBezTo>
                  <a:cubicBezTo>
                    <a:pt x="133" y="412"/>
                    <a:pt x="125" y="401"/>
                    <a:pt x="117" y="397"/>
                  </a:cubicBezTo>
                  <a:cubicBezTo>
                    <a:pt x="117" y="388"/>
                    <a:pt x="117" y="380"/>
                    <a:pt x="117" y="371"/>
                  </a:cubicBezTo>
                  <a:cubicBezTo>
                    <a:pt x="119" y="374"/>
                    <a:pt x="120" y="376"/>
                    <a:pt x="121" y="378"/>
                  </a:cubicBezTo>
                  <a:cubicBezTo>
                    <a:pt x="127" y="389"/>
                    <a:pt x="135" y="405"/>
                    <a:pt x="146" y="410"/>
                  </a:cubicBezTo>
                  <a:cubicBezTo>
                    <a:pt x="149" y="412"/>
                    <a:pt x="152" y="409"/>
                    <a:pt x="152" y="406"/>
                  </a:cubicBezTo>
                  <a:cubicBezTo>
                    <a:pt x="150" y="394"/>
                    <a:pt x="140" y="385"/>
                    <a:pt x="134" y="375"/>
                  </a:cubicBezTo>
                  <a:cubicBezTo>
                    <a:pt x="129" y="367"/>
                    <a:pt x="124" y="357"/>
                    <a:pt x="118" y="349"/>
                  </a:cubicBezTo>
                  <a:cubicBezTo>
                    <a:pt x="118" y="339"/>
                    <a:pt x="118" y="328"/>
                    <a:pt x="118" y="318"/>
                  </a:cubicBezTo>
                  <a:cubicBezTo>
                    <a:pt x="121" y="323"/>
                    <a:pt x="124" y="328"/>
                    <a:pt x="128" y="333"/>
                  </a:cubicBezTo>
                  <a:cubicBezTo>
                    <a:pt x="135" y="345"/>
                    <a:pt x="141" y="359"/>
                    <a:pt x="152" y="367"/>
                  </a:cubicBezTo>
                  <a:cubicBezTo>
                    <a:pt x="154" y="369"/>
                    <a:pt x="157" y="366"/>
                    <a:pt x="157" y="363"/>
                  </a:cubicBezTo>
                  <a:cubicBezTo>
                    <a:pt x="154" y="349"/>
                    <a:pt x="146" y="338"/>
                    <a:pt x="138" y="327"/>
                  </a:cubicBezTo>
                  <a:cubicBezTo>
                    <a:pt x="132" y="317"/>
                    <a:pt x="126" y="307"/>
                    <a:pt x="118" y="299"/>
                  </a:cubicBezTo>
                  <a:cubicBezTo>
                    <a:pt x="118" y="289"/>
                    <a:pt x="117" y="280"/>
                    <a:pt x="117" y="271"/>
                  </a:cubicBezTo>
                  <a:cubicBezTo>
                    <a:pt x="118" y="272"/>
                    <a:pt x="119" y="273"/>
                    <a:pt x="120" y="275"/>
                  </a:cubicBezTo>
                  <a:cubicBezTo>
                    <a:pt x="127" y="285"/>
                    <a:pt x="135" y="303"/>
                    <a:pt x="147" y="309"/>
                  </a:cubicBezTo>
                  <a:cubicBezTo>
                    <a:pt x="149" y="310"/>
                    <a:pt x="153" y="309"/>
                    <a:pt x="153" y="305"/>
                  </a:cubicBezTo>
                  <a:cubicBezTo>
                    <a:pt x="152" y="292"/>
                    <a:pt x="140" y="281"/>
                    <a:pt x="133" y="271"/>
                  </a:cubicBezTo>
                  <a:cubicBezTo>
                    <a:pt x="128" y="265"/>
                    <a:pt x="124" y="259"/>
                    <a:pt x="120" y="252"/>
                  </a:cubicBezTo>
                  <a:cubicBezTo>
                    <a:pt x="118" y="249"/>
                    <a:pt x="117" y="246"/>
                    <a:pt x="115" y="244"/>
                  </a:cubicBezTo>
                  <a:cubicBezTo>
                    <a:pt x="115" y="244"/>
                    <a:pt x="115" y="243"/>
                    <a:pt x="115" y="243"/>
                  </a:cubicBezTo>
                  <a:cubicBezTo>
                    <a:pt x="113" y="230"/>
                    <a:pt x="112" y="216"/>
                    <a:pt x="112" y="202"/>
                  </a:cubicBezTo>
                  <a:cubicBezTo>
                    <a:pt x="115" y="210"/>
                    <a:pt x="120" y="218"/>
                    <a:pt x="125" y="227"/>
                  </a:cubicBezTo>
                  <a:cubicBezTo>
                    <a:pt x="132" y="239"/>
                    <a:pt x="140" y="252"/>
                    <a:pt x="151" y="261"/>
                  </a:cubicBezTo>
                  <a:cubicBezTo>
                    <a:pt x="153" y="263"/>
                    <a:pt x="156" y="260"/>
                    <a:pt x="156" y="257"/>
                  </a:cubicBezTo>
                  <a:cubicBezTo>
                    <a:pt x="153" y="243"/>
                    <a:pt x="143" y="231"/>
                    <a:pt x="136" y="220"/>
                  </a:cubicBezTo>
                  <a:cubicBezTo>
                    <a:pt x="128" y="207"/>
                    <a:pt x="120" y="194"/>
                    <a:pt x="113" y="182"/>
                  </a:cubicBezTo>
                  <a:cubicBezTo>
                    <a:pt x="114" y="172"/>
                    <a:pt x="116" y="164"/>
                    <a:pt x="121" y="156"/>
                  </a:cubicBezTo>
                  <a:cubicBezTo>
                    <a:pt x="121" y="156"/>
                    <a:pt x="121" y="156"/>
                    <a:pt x="121" y="156"/>
                  </a:cubicBezTo>
                  <a:cubicBezTo>
                    <a:pt x="125" y="165"/>
                    <a:pt x="133" y="174"/>
                    <a:pt x="137" y="182"/>
                  </a:cubicBezTo>
                  <a:cubicBezTo>
                    <a:pt x="144" y="193"/>
                    <a:pt x="150" y="208"/>
                    <a:pt x="161" y="216"/>
                  </a:cubicBezTo>
                  <a:cubicBezTo>
                    <a:pt x="164" y="218"/>
                    <a:pt x="166" y="214"/>
                    <a:pt x="166" y="211"/>
                  </a:cubicBezTo>
                  <a:cubicBezTo>
                    <a:pt x="164" y="197"/>
                    <a:pt x="153" y="183"/>
                    <a:pt x="146" y="172"/>
                  </a:cubicBezTo>
                  <a:cubicBezTo>
                    <a:pt x="142" y="164"/>
                    <a:pt x="136" y="153"/>
                    <a:pt x="129" y="146"/>
                  </a:cubicBezTo>
                  <a:cubicBezTo>
                    <a:pt x="135" y="142"/>
                    <a:pt x="143" y="140"/>
                    <a:pt x="151" y="139"/>
                  </a:cubicBezTo>
                  <a:cubicBezTo>
                    <a:pt x="156" y="150"/>
                    <a:pt x="164" y="160"/>
                    <a:pt x="169" y="169"/>
                  </a:cubicBezTo>
                  <a:cubicBezTo>
                    <a:pt x="177" y="182"/>
                    <a:pt x="184" y="196"/>
                    <a:pt x="196" y="204"/>
                  </a:cubicBezTo>
                  <a:cubicBezTo>
                    <a:pt x="198" y="206"/>
                    <a:pt x="201" y="203"/>
                    <a:pt x="201" y="201"/>
                  </a:cubicBezTo>
                  <a:cubicBezTo>
                    <a:pt x="196" y="185"/>
                    <a:pt x="186" y="172"/>
                    <a:pt x="178" y="158"/>
                  </a:cubicBezTo>
                  <a:cubicBezTo>
                    <a:pt x="174" y="153"/>
                    <a:pt x="170" y="145"/>
                    <a:pt x="166" y="139"/>
                  </a:cubicBezTo>
                  <a:cubicBezTo>
                    <a:pt x="174" y="139"/>
                    <a:pt x="181" y="140"/>
                    <a:pt x="188" y="140"/>
                  </a:cubicBezTo>
                  <a:cubicBezTo>
                    <a:pt x="195" y="151"/>
                    <a:pt x="203" y="161"/>
                    <a:pt x="209" y="172"/>
                  </a:cubicBezTo>
                  <a:cubicBezTo>
                    <a:pt x="217" y="184"/>
                    <a:pt x="224" y="198"/>
                    <a:pt x="236" y="207"/>
                  </a:cubicBezTo>
                  <a:cubicBezTo>
                    <a:pt x="237" y="209"/>
                    <a:pt x="240" y="206"/>
                    <a:pt x="239" y="204"/>
                  </a:cubicBezTo>
                  <a:cubicBezTo>
                    <a:pt x="235" y="188"/>
                    <a:pt x="226" y="174"/>
                    <a:pt x="217" y="161"/>
                  </a:cubicBezTo>
                  <a:cubicBezTo>
                    <a:pt x="214" y="155"/>
                    <a:pt x="209" y="148"/>
                    <a:pt x="205" y="142"/>
                  </a:cubicBezTo>
                  <a:cubicBezTo>
                    <a:pt x="206" y="142"/>
                    <a:pt x="208" y="143"/>
                    <a:pt x="209" y="143"/>
                  </a:cubicBezTo>
                  <a:cubicBezTo>
                    <a:pt x="214" y="143"/>
                    <a:pt x="220" y="143"/>
                    <a:pt x="225" y="142"/>
                  </a:cubicBezTo>
                  <a:cubicBezTo>
                    <a:pt x="229" y="151"/>
                    <a:pt x="235" y="159"/>
                    <a:pt x="240" y="167"/>
                  </a:cubicBezTo>
                  <a:cubicBezTo>
                    <a:pt x="247" y="178"/>
                    <a:pt x="253" y="189"/>
                    <a:pt x="263" y="198"/>
                  </a:cubicBezTo>
                  <a:cubicBezTo>
                    <a:pt x="265" y="199"/>
                    <a:pt x="268" y="198"/>
                    <a:pt x="268" y="195"/>
                  </a:cubicBezTo>
                  <a:cubicBezTo>
                    <a:pt x="265" y="181"/>
                    <a:pt x="258" y="171"/>
                    <a:pt x="250" y="160"/>
                  </a:cubicBezTo>
                  <a:cubicBezTo>
                    <a:pt x="246" y="154"/>
                    <a:pt x="242" y="147"/>
                    <a:pt x="237" y="140"/>
                  </a:cubicBezTo>
                  <a:cubicBezTo>
                    <a:pt x="244" y="138"/>
                    <a:pt x="251" y="135"/>
                    <a:pt x="258" y="131"/>
                  </a:cubicBezTo>
                  <a:cubicBezTo>
                    <a:pt x="263" y="140"/>
                    <a:pt x="269" y="147"/>
                    <a:pt x="275" y="155"/>
                  </a:cubicBezTo>
                  <a:cubicBezTo>
                    <a:pt x="281" y="165"/>
                    <a:pt x="287" y="178"/>
                    <a:pt x="297" y="185"/>
                  </a:cubicBezTo>
                  <a:cubicBezTo>
                    <a:pt x="299" y="186"/>
                    <a:pt x="303" y="184"/>
                    <a:pt x="302" y="181"/>
                  </a:cubicBezTo>
                  <a:cubicBezTo>
                    <a:pt x="301" y="169"/>
                    <a:pt x="292" y="159"/>
                    <a:pt x="285" y="149"/>
                  </a:cubicBezTo>
                  <a:cubicBezTo>
                    <a:pt x="280" y="140"/>
                    <a:pt x="274" y="131"/>
                    <a:pt x="267" y="124"/>
                  </a:cubicBezTo>
                  <a:cubicBezTo>
                    <a:pt x="272" y="119"/>
                    <a:pt x="276" y="114"/>
                    <a:pt x="280" y="108"/>
                  </a:cubicBezTo>
                  <a:cubicBezTo>
                    <a:pt x="280" y="107"/>
                    <a:pt x="280" y="107"/>
                    <a:pt x="280" y="107"/>
                  </a:cubicBezTo>
                  <a:cubicBezTo>
                    <a:pt x="283" y="112"/>
                    <a:pt x="287" y="116"/>
                    <a:pt x="290" y="121"/>
                  </a:cubicBezTo>
                  <a:cubicBezTo>
                    <a:pt x="297" y="130"/>
                    <a:pt x="303" y="140"/>
                    <a:pt x="312" y="146"/>
                  </a:cubicBezTo>
                  <a:cubicBezTo>
                    <a:pt x="314" y="147"/>
                    <a:pt x="317" y="145"/>
                    <a:pt x="316" y="142"/>
                  </a:cubicBezTo>
                  <a:cubicBezTo>
                    <a:pt x="314" y="132"/>
                    <a:pt x="307" y="124"/>
                    <a:pt x="300" y="115"/>
                  </a:cubicBezTo>
                  <a:cubicBezTo>
                    <a:pt x="296" y="109"/>
                    <a:pt x="291" y="102"/>
                    <a:pt x="285" y="97"/>
                  </a:cubicBezTo>
                  <a:cubicBezTo>
                    <a:pt x="287" y="90"/>
                    <a:pt x="288" y="84"/>
                    <a:pt x="289" y="77"/>
                  </a:cubicBezTo>
                  <a:cubicBezTo>
                    <a:pt x="293" y="82"/>
                    <a:pt x="297" y="88"/>
                    <a:pt x="301" y="93"/>
                  </a:cubicBezTo>
                  <a:cubicBezTo>
                    <a:pt x="307" y="102"/>
                    <a:pt x="313" y="114"/>
                    <a:pt x="322" y="118"/>
                  </a:cubicBezTo>
                  <a:cubicBezTo>
                    <a:pt x="325" y="119"/>
                    <a:pt x="328" y="117"/>
                    <a:pt x="327" y="113"/>
                  </a:cubicBezTo>
                  <a:close/>
                </a:path>
              </a:pathLst>
            </a:custGeom>
            <a:solidFill>
              <a:srgbClr val="F5E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0"/>
            <p:cNvSpPr/>
            <p:nvPr/>
          </p:nvSpPr>
          <p:spPr bwMode="auto">
            <a:xfrm>
              <a:off x="2460" y="1730"/>
              <a:ext cx="493" cy="717"/>
            </a:xfrm>
            <a:custGeom>
              <a:avLst/>
              <a:gdLst>
                <a:gd name="T0" fmla="*/ 377 w 405"/>
                <a:gd name="T1" fmla="*/ 319 h 591"/>
                <a:gd name="T2" fmla="*/ 190 w 405"/>
                <a:gd name="T3" fmla="*/ 346 h 591"/>
                <a:gd name="T4" fmla="*/ 241 w 405"/>
                <a:gd name="T5" fmla="*/ 412 h 591"/>
                <a:gd name="T6" fmla="*/ 208 w 405"/>
                <a:gd name="T7" fmla="*/ 451 h 591"/>
                <a:gd name="T8" fmla="*/ 101 w 405"/>
                <a:gd name="T9" fmla="*/ 414 h 591"/>
                <a:gd name="T10" fmla="*/ 110 w 405"/>
                <a:gd name="T11" fmla="*/ 248 h 591"/>
                <a:gd name="T12" fmla="*/ 196 w 405"/>
                <a:gd name="T13" fmla="*/ 119 h 591"/>
                <a:gd name="T14" fmla="*/ 318 w 405"/>
                <a:gd name="T15" fmla="*/ 111 h 591"/>
                <a:gd name="T16" fmla="*/ 345 w 405"/>
                <a:gd name="T17" fmla="*/ 78 h 591"/>
                <a:gd name="T18" fmla="*/ 283 w 405"/>
                <a:gd name="T19" fmla="*/ 13 h 591"/>
                <a:gd name="T20" fmla="*/ 55 w 405"/>
                <a:gd name="T21" fmla="*/ 174 h 591"/>
                <a:gd name="T22" fmla="*/ 17 w 405"/>
                <a:gd name="T23" fmla="*/ 405 h 591"/>
                <a:gd name="T24" fmla="*/ 81 w 405"/>
                <a:gd name="T25" fmla="*/ 524 h 591"/>
                <a:gd name="T26" fmla="*/ 315 w 405"/>
                <a:gd name="T27" fmla="*/ 455 h 591"/>
                <a:gd name="T28" fmla="*/ 334 w 405"/>
                <a:gd name="T29" fmla="*/ 407 h 591"/>
                <a:gd name="T30" fmla="*/ 402 w 405"/>
                <a:gd name="T31" fmla="*/ 368 h 591"/>
                <a:gd name="T32" fmla="*/ 377 w 405"/>
                <a:gd name="T33" fmla="*/ 319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5" h="591">
                  <a:moveTo>
                    <a:pt x="377" y="319"/>
                  </a:moveTo>
                  <a:cubicBezTo>
                    <a:pt x="356" y="309"/>
                    <a:pt x="194" y="308"/>
                    <a:pt x="190" y="346"/>
                  </a:cubicBezTo>
                  <a:cubicBezTo>
                    <a:pt x="184" y="395"/>
                    <a:pt x="189" y="411"/>
                    <a:pt x="241" y="412"/>
                  </a:cubicBezTo>
                  <a:cubicBezTo>
                    <a:pt x="232" y="427"/>
                    <a:pt x="222" y="441"/>
                    <a:pt x="208" y="451"/>
                  </a:cubicBezTo>
                  <a:cubicBezTo>
                    <a:pt x="171" y="475"/>
                    <a:pt x="117" y="452"/>
                    <a:pt x="101" y="414"/>
                  </a:cubicBezTo>
                  <a:cubicBezTo>
                    <a:pt x="81" y="364"/>
                    <a:pt x="95" y="297"/>
                    <a:pt x="110" y="248"/>
                  </a:cubicBezTo>
                  <a:cubicBezTo>
                    <a:pt x="126" y="197"/>
                    <a:pt x="154" y="150"/>
                    <a:pt x="196" y="119"/>
                  </a:cubicBezTo>
                  <a:cubicBezTo>
                    <a:pt x="269" y="66"/>
                    <a:pt x="277" y="118"/>
                    <a:pt x="318" y="111"/>
                  </a:cubicBezTo>
                  <a:cubicBezTo>
                    <a:pt x="334" y="109"/>
                    <a:pt x="343" y="94"/>
                    <a:pt x="345" y="78"/>
                  </a:cubicBezTo>
                  <a:cubicBezTo>
                    <a:pt x="351" y="44"/>
                    <a:pt x="311" y="17"/>
                    <a:pt x="283" y="13"/>
                  </a:cubicBezTo>
                  <a:cubicBezTo>
                    <a:pt x="187" y="0"/>
                    <a:pt x="92" y="88"/>
                    <a:pt x="55" y="174"/>
                  </a:cubicBezTo>
                  <a:cubicBezTo>
                    <a:pt x="25" y="242"/>
                    <a:pt x="0" y="329"/>
                    <a:pt x="17" y="405"/>
                  </a:cubicBezTo>
                  <a:cubicBezTo>
                    <a:pt x="25" y="443"/>
                    <a:pt x="50" y="499"/>
                    <a:pt x="81" y="524"/>
                  </a:cubicBezTo>
                  <a:cubicBezTo>
                    <a:pt x="164" y="591"/>
                    <a:pt x="271" y="547"/>
                    <a:pt x="315" y="455"/>
                  </a:cubicBezTo>
                  <a:cubicBezTo>
                    <a:pt x="322" y="441"/>
                    <a:pt x="330" y="424"/>
                    <a:pt x="334" y="407"/>
                  </a:cubicBezTo>
                  <a:cubicBezTo>
                    <a:pt x="361" y="406"/>
                    <a:pt x="397" y="400"/>
                    <a:pt x="402" y="368"/>
                  </a:cubicBezTo>
                  <a:cubicBezTo>
                    <a:pt x="405" y="349"/>
                    <a:pt x="393" y="328"/>
                    <a:pt x="377" y="3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
            <p:cNvSpPr/>
            <p:nvPr/>
          </p:nvSpPr>
          <p:spPr bwMode="auto">
            <a:xfrm>
              <a:off x="2580" y="1804"/>
              <a:ext cx="377" cy="429"/>
            </a:xfrm>
            <a:custGeom>
              <a:avLst/>
              <a:gdLst>
                <a:gd name="T0" fmla="*/ 270 w 309"/>
                <a:gd name="T1" fmla="*/ 49 h 353"/>
                <a:gd name="T2" fmla="*/ 278 w 309"/>
                <a:gd name="T3" fmla="*/ 32 h 353"/>
                <a:gd name="T4" fmla="*/ 300 w 309"/>
                <a:gd name="T5" fmla="*/ 50 h 353"/>
                <a:gd name="T6" fmla="*/ 269 w 309"/>
                <a:gd name="T7" fmla="*/ 2 h 353"/>
                <a:gd name="T8" fmla="*/ 263 w 309"/>
                <a:gd name="T9" fmla="*/ 3 h 353"/>
                <a:gd name="T10" fmla="*/ 227 w 309"/>
                <a:gd name="T11" fmla="*/ 64 h 353"/>
                <a:gd name="T12" fmla="*/ 81 w 309"/>
                <a:gd name="T13" fmla="*/ 101 h 353"/>
                <a:gd name="T14" fmla="*/ 22 w 309"/>
                <a:gd name="T15" fmla="*/ 329 h 353"/>
                <a:gd name="T16" fmla="*/ 33 w 309"/>
                <a:gd name="T17" fmla="*/ 340 h 353"/>
                <a:gd name="T18" fmla="*/ 54 w 309"/>
                <a:gd name="T19" fmla="*/ 351 h 353"/>
                <a:gd name="T20" fmla="*/ 32 w 309"/>
                <a:gd name="T21" fmla="*/ 322 h 353"/>
                <a:gd name="T22" fmla="*/ 38 w 309"/>
                <a:gd name="T23" fmla="*/ 308 h 353"/>
                <a:gd name="T24" fmla="*/ 65 w 309"/>
                <a:gd name="T25" fmla="*/ 327 h 353"/>
                <a:gd name="T26" fmla="*/ 30 w 309"/>
                <a:gd name="T27" fmla="*/ 280 h 353"/>
                <a:gd name="T28" fmla="*/ 36 w 309"/>
                <a:gd name="T29" fmla="*/ 236 h 353"/>
                <a:gd name="T30" fmla="*/ 77 w 309"/>
                <a:gd name="T31" fmla="*/ 277 h 353"/>
                <a:gd name="T32" fmla="*/ 58 w 309"/>
                <a:gd name="T33" fmla="*/ 242 h 353"/>
                <a:gd name="T34" fmla="*/ 39 w 309"/>
                <a:gd name="T35" fmla="*/ 220 h 353"/>
                <a:gd name="T36" fmla="*/ 50 w 309"/>
                <a:gd name="T37" fmla="*/ 186 h 353"/>
                <a:gd name="T38" fmla="*/ 88 w 309"/>
                <a:gd name="T39" fmla="*/ 230 h 353"/>
                <a:gd name="T40" fmla="*/ 76 w 309"/>
                <a:gd name="T41" fmla="*/ 199 h 353"/>
                <a:gd name="T42" fmla="*/ 71 w 309"/>
                <a:gd name="T43" fmla="*/ 142 h 353"/>
                <a:gd name="T44" fmla="*/ 111 w 309"/>
                <a:gd name="T45" fmla="*/ 195 h 353"/>
                <a:gd name="T46" fmla="*/ 98 w 309"/>
                <a:gd name="T47" fmla="*/ 158 h 353"/>
                <a:gd name="T48" fmla="*/ 92 w 309"/>
                <a:gd name="T49" fmla="*/ 114 h 353"/>
                <a:gd name="T50" fmla="*/ 137 w 309"/>
                <a:gd name="T51" fmla="*/ 169 h 353"/>
                <a:gd name="T52" fmla="*/ 121 w 309"/>
                <a:gd name="T53" fmla="*/ 129 h 353"/>
                <a:gd name="T54" fmla="*/ 102 w 309"/>
                <a:gd name="T55" fmla="*/ 104 h 353"/>
                <a:gd name="T56" fmla="*/ 124 w 309"/>
                <a:gd name="T57" fmla="*/ 87 h 353"/>
                <a:gd name="T58" fmla="*/ 160 w 309"/>
                <a:gd name="T59" fmla="*/ 137 h 353"/>
                <a:gd name="T60" fmla="*/ 149 w 309"/>
                <a:gd name="T61" fmla="*/ 100 h 353"/>
                <a:gd name="T62" fmla="*/ 171 w 309"/>
                <a:gd name="T63" fmla="*/ 74 h 353"/>
                <a:gd name="T64" fmla="*/ 211 w 309"/>
                <a:gd name="T65" fmla="*/ 126 h 353"/>
                <a:gd name="T66" fmla="*/ 200 w 309"/>
                <a:gd name="T67" fmla="*/ 94 h 353"/>
                <a:gd name="T68" fmla="*/ 228 w 309"/>
                <a:gd name="T69" fmla="*/ 82 h 353"/>
                <a:gd name="T70" fmla="*/ 260 w 309"/>
                <a:gd name="T71" fmla="*/ 127 h 353"/>
                <a:gd name="T72" fmla="*/ 253 w 309"/>
                <a:gd name="T73" fmla="*/ 97 h 353"/>
                <a:gd name="T74" fmla="*/ 265 w 309"/>
                <a:gd name="T75" fmla="*/ 60 h 353"/>
                <a:gd name="T76" fmla="*/ 279 w 309"/>
                <a:gd name="T77" fmla="*/ 82 h 353"/>
                <a:gd name="T78" fmla="*/ 307 w 309"/>
                <a:gd name="T79"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9" h="353">
                  <a:moveTo>
                    <a:pt x="289" y="72"/>
                  </a:moveTo>
                  <a:cubicBezTo>
                    <a:pt x="285" y="65"/>
                    <a:pt x="278" y="54"/>
                    <a:pt x="270" y="49"/>
                  </a:cubicBezTo>
                  <a:cubicBezTo>
                    <a:pt x="273" y="41"/>
                    <a:pt x="274" y="33"/>
                    <a:pt x="274" y="24"/>
                  </a:cubicBezTo>
                  <a:cubicBezTo>
                    <a:pt x="275" y="27"/>
                    <a:pt x="277" y="29"/>
                    <a:pt x="278" y="32"/>
                  </a:cubicBezTo>
                  <a:cubicBezTo>
                    <a:pt x="283" y="39"/>
                    <a:pt x="287" y="48"/>
                    <a:pt x="295" y="53"/>
                  </a:cubicBezTo>
                  <a:cubicBezTo>
                    <a:pt x="297" y="55"/>
                    <a:pt x="300" y="53"/>
                    <a:pt x="300" y="50"/>
                  </a:cubicBezTo>
                  <a:cubicBezTo>
                    <a:pt x="299" y="41"/>
                    <a:pt x="294" y="33"/>
                    <a:pt x="289" y="25"/>
                  </a:cubicBezTo>
                  <a:cubicBezTo>
                    <a:pt x="283" y="17"/>
                    <a:pt x="277" y="8"/>
                    <a:pt x="269" y="2"/>
                  </a:cubicBezTo>
                  <a:cubicBezTo>
                    <a:pt x="269" y="1"/>
                    <a:pt x="269" y="1"/>
                    <a:pt x="268" y="1"/>
                  </a:cubicBezTo>
                  <a:cubicBezTo>
                    <a:pt x="267" y="0"/>
                    <a:pt x="264" y="1"/>
                    <a:pt x="263" y="3"/>
                  </a:cubicBezTo>
                  <a:cubicBezTo>
                    <a:pt x="261" y="11"/>
                    <a:pt x="260" y="19"/>
                    <a:pt x="260" y="28"/>
                  </a:cubicBezTo>
                  <a:cubicBezTo>
                    <a:pt x="259" y="48"/>
                    <a:pt x="246" y="63"/>
                    <a:pt x="227" y="64"/>
                  </a:cubicBezTo>
                  <a:cubicBezTo>
                    <a:pt x="209" y="66"/>
                    <a:pt x="190" y="57"/>
                    <a:pt x="172" y="57"/>
                  </a:cubicBezTo>
                  <a:cubicBezTo>
                    <a:pt x="136" y="55"/>
                    <a:pt x="105" y="75"/>
                    <a:pt x="81" y="101"/>
                  </a:cubicBezTo>
                  <a:cubicBezTo>
                    <a:pt x="55" y="128"/>
                    <a:pt x="39" y="164"/>
                    <a:pt x="27" y="200"/>
                  </a:cubicBezTo>
                  <a:cubicBezTo>
                    <a:pt x="16" y="236"/>
                    <a:pt x="0" y="294"/>
                    <a:pt x="22" y="329"/>
                  </a:cubicBezTo>
                  <a:cubicBezTo>
                    <a:pt x="23" y="330"/>
                    <a:pt x="24" y="331"/>
                    <a:pt x="25" y="331"/>
                  </a:cubicBezTo>
                  <a:cubicBezTo>
                    <a:pt x="27" y="334"/>
                    <a:pt x="30" y="337"/>
                    <a:pt x="33" y="340"/>
                  </a:cubicBezTo>
                  <a:cubicBezTo>
                    <a:pt x="38" y="344"/>
                    <a:pt x="45" y="353"/>
                    <a:pt x="52" y="353"/>
                  </a:cubicBezTo>
                  <a:cubicBezTo>
                    <a:pt x="53" y="352"/>
                    <a:pt x="54" y="352"/>
                    <a:pt x="54" y="351"/>
                  </a:cubicBezTo>
                  <a:cubicBezTo>
                    <a:pt x="55" y="343"/>
                    <a:pt x="48" y="338"/>
                    <a:pt x="43" y="334"/>
                  </a:cubicBezTo>
                  <a:cubicBezTo>
                    <a:pt x="39" y="330"/>
                    <a:pt x="35" y="326"/>
                    <a:pt x="32" y="322"/>
                  </a:cubicBezTo>
                  <a:cubicBezTo>
                    <a:pt x="31" y="314"/>
                    <a:pt x="30" y="306"/>
                    <a:pt x="30" y="298"/>
                  </a:cubicBezTo>
                  <a:cubicBezTo>
                    <a:pt x="33" y="301"/>
                    <a:pt x="36" y="304"/>
                    <a:pt x="38" y="308"/>
                  </a:cubicBezTo>
                  <a:cubicBezTo>
                    <a:pt x="44" y="315"/>
                    <a:pt x="50" y="329"/>
                    <a:pt x="60" y="331"/>
                  </a:cubicBezTo>
                  <a:cubicBezTo>
                    <a:pt x="63" y="332"/>
                    <a:pt x="65" y="330"/>
                    <a:pt x="65" y="327"/>
                  </a:cubicBezTo>
                  <a:cubicBezTo>
                    <a:pt x="65" y="316"/>
                    <a:pt x="53" y="305"/>
                    <a:pt x="47" y="298"/>
                  </a:cubicBezTo>
                  <a:cubicBezTo>
                    <a:pt x="42" y="292"/>
                    <a:pt x="37" y="285"/>
                    <a:pt x="30" y="280"/>
                  </a:cubicBezTo>
                  <a:cubicBezTo>
                    <a:pt x="30" y="271"/>
                    <a:pt x="31" y="261"/>
                    <a:pt x="33" y="251"/>
                  </a:cubicBezTo>
                  <a:cubicBezTo>
                    <a:pt x="34" y="246"/>
                    <a:pt x="35" y="241"/>
                    <a:pt x="36" y="236"/>
                  </a:cubicBezTo>
                  <a:cubicBezTo>
                    <a:pt x="39" y="242"/>
                    <a:pt x="44" y="246"/>
                    <a:pt x="46" y="250"/>
                  </a:cubicBezTo>
                  <a:cubicBezTo>
                    <a:pt x="54" y="259"/>
                    <a:pt x="65" y="276"/>
                    <a:pt x="77" y="277"/>
                  </a:cubicBezTo>
                  <a:cubicBezTo>
                    <a:pt x="79" y="277"/>
                    <a:pt x="81" y="275"/>
                    <a:pt x="81" y="273"/>
                  </a:cubicBezTo>
                  <a:cubicBezTo>
                    <a:pt x="79" y="260"/>
                    <a:pt x="66" y="251"/>
                    <a:pt x="58" y="242"/>
                  </a:cubicBezTo>
                  <a:cubicBezTo>
                    <a:pt x="53" y="236"/>
                    <a:pt x="49" y="231"/>
                    <a:pt x="44" y="225"/>
                  </a:cubicBezTo>
                  <a:cubicBezTo>
                    <a:pt x="42" y="223"/>
                    <a:pt x="41" y="221"/>
                    <a:pt x="39" y="220"/>
                  </a:cubicBezTo>
                  <a:cubicBezTo>
                    <a:pt x="42" y="210"/>
                    <a:pt x="45" y="200"/>
                    <a:pt x="48" y="190"/>
                  </a:cubicBezTo>
                  <a:cubicBezTo>
                    <a:pt x="49" y="189"/>
                    <a:pt x="50" y="187"/>
                    <a:pt x="50" y="186"/>
                  </a:cubicBezTo>
                  <a:cubicBezTo>
                    <a:pt x="54" y="191"/>
                    <a:pt x="58" y="197"/>
                    <a:pt x="62" y="202"/>
                  </a:cubicBezTo>
                  <a:cubicBezTo>
                    <a:pt x="69" y="212"/>
                    <a:pt x="77" y="225"/>
                    <a:pt x="88" y="230"/>
                  </a:cubicBezTo>
                  <a:cubicBezTo>
                    <a:pt x="91" y="232"/>
                    <a:pt x="94" y="229"/>
                    <a:pt x="93" y="226"/>
                  </a:cubicBezTo>
                  <a:cubicBezTo>
                    <a:pt x="91" y="215"/>
                    <a:pt x="83" y="207"/>
                    <a:pt x="76" y="199"/>
                  </a:cubicBezTo>
                  <a:cubicBezTo>
                    <a:pt x="69" y="190"/>
                    <a:pt x="62" y="183"/>
                    <a:pt x="54" y="175"/>
                  </a:cubicBezTo>
                  <a:cubicBezTo>
                    <a:pt x="59" y="164"/>
                    <a:pt x="65" y="153"/>
                    <a:pt x="71" y="142"/>
                  </a:cubicBezTo>
                  <a:cubicBezTo>
                    <a:pt x="75" y="149"/>
                    <a:pt x="80" y="156"/>
                    <a:pt x="85" y="163"/>
                  </a:cubicBezTo>
                  <a:cubicBezTo>
                    <a:pt x="93" y="174"/>
                    <a:pt x="100" y="188"/>
                    <a:pt x="111" y="195"/>
                  </a:cubicBezTo>
                  <a:cubicBezTo>
                    <a:pt x="114" y="198"/>
                    <a:pt x="118" y="194"/>
                    <a:pt x="117" y="191"/>
                  </a:cubicBezTo>
                  <a:cubicBezTo>
                    <a:pt x="115" y="178"/>
                    <a:pt x="105" y="167"/>
                    <a:pt x="98" y="158"/>
                  </a:cubicBezTo>
                  <a:cubicBezTo>
                    <a:pt x="91" y="149"/>
                    <a:pt x="85" y="140"/>
                    <a:pt x="78" y="131"/>
                  </a:cubicBezTo>
                  <a:cubicBezTo>
                    <a:pt x="83" y="125"/>
                    <a:pt x="87" y="119"/>
                    <a:pt x="92" y="114"/>
                  </a:cubicBezTo>
                  <a:cubicBezTo>
                    <a:pt x="96" y="122"/>
                    <a:pt x="103" y="130"/>
                    <a:pt x="108" y="136"/>
                  </a:cubicBezTo>
                  <a:cubicBezTo>
                    <a:pt x="115" y="147"/>
                    <a:pt x="124" y="164"/>
                    <a:pt x="137" y="169"/>
                  </a:cubicBezTo>
                  <a:cubicBezTo>
                    <a:pt x="139" y="170"/>
                    <a:pt x="143" y="169"/>
                    <a:pt x="143" y="166"/>
                  </a:cubicBezTo>
                  <a:cubicBezTo>
                    <a:pt x="142" y="152"/>
                    <a:pt x="129" y="140"/>
                    <a:pt x="121" y="129"/>
                  </a:cubicBezTo>
                  <a:cubicBezTo>
                    <a:pt x="117" y="123"/>
                    <a:pt x="112" y="117"/>
                    <a:pt x="108" y="111"/>
                  </a:cubicBezTo>
                  <a:cubicBezTo>
                    <a:pt x="106" y="109"/>
                    <a:pt x="104" y="106"/>
                    <a:pt x="102" y="104"/>
                  </a:cubicBezTo>
                  <a:cubicBezTo>
                    <a:pt x="108" y="98"/>
                    <a:pt x="114" y="93"/>
                    <a:pt x="121" y="89"/>
                  </a:cubicBezTo>
                  <a:cubicBezTo>
                    <a:pt x="122" y="88"/>
                    <a:pt x="123" y="88"/>
                    <a:pt x="124" y="87"/>
                  </a:cubicBezTo>
                  <a:cubicBezTo>
                    <a:pt x="128" y="95"/>
                    <a:pt x="135" y="102"/>
                    <a:pt x="140" y="110"/>
                  </a:cubicBezTo>
                  <a:cubicBezTo>
                    <a:pt x="146" y="119"/>
                    <a:pt x="151" y="131"/>
                    <a:pt x="160" y="137"/>
                  </a:cubicBezTo>
                  <a:cubicBezTo>
                    <a:pt x="162" y="138"/>
                    <a:pt x="165" y="136"/>
                    <a:pt x="165" y="134"/>
                  </a:cubicBezTo>
                  <a:cubicBezTo>
                    <a:pt x="164" y="121"/>
                    <a:pt x="156" y="110"/>
                    <a:pt x="149" y="100"/>
                  </a:cubicBezTo>
                  <a:cubicBezTo>
                    <a:pt x="145" y="94"/>
                    <a:pt x="140" y="87"/>
                    <a:pt x="134" y="82"/>
                  </a:cubicBezTo>
                  <a:cubicBezTo>
                    <a:pt x="146" y="77"/>
                    <a:pt x="158" y="74"/>
                    <a:pt x="171" y="74"/>
                  </a:cubicBezTo>
                  <a:cubicBezTo>
                    <a:pt x="175" y="81"/>
                    <a:pt x="179" y="88"/>
                    <a:pt x="184" y="95"/>
                  </a:cubicBezTo>
                  <a:cubicBezTo>
                    <a:pt x="192" y="105"/>
                    <a:pt x="200" y="118"/>
                    <a:pt x="211" y="126"/>
                  </a:cubicBezTo>
                  <a:cubicBezTo>
                    <a:pt x="213" y="128"/>
                    <a:pt x="216" y="124"/>
                    <a:pt x="216" y="122"/>
                  </a:cubicBezTo>
                  <a:cubicBezTo>
                    <a:pt x="214" y="111"/>
                    <a:pt x="206" y="102"/>
                    <a:pt x="200" y="94"/>
                  </a:cubicBezTo>
                  <a:cubicBezTo>
                    <a:pt x="195" y="87"/>
                    <a:pt x="190" y="81"/>
                    <a:pt x="185" y="75"/>
                  </a:cubicBezTo>
                  <a:cubicBezTo>
                    <a:pt x="200" y="77"/>
                    <a:pt x="213" y="82"/>
                    <a:pt x="228" y="82"/>
                  </a:cubicBezTo>
                  <a:cubicBezTo>
                    <a:pt x="231" y="88"/>
                    <a:pt x="235" y="95"/>
                    <a:pt x="240" y="101"/>
                  </a:cubicBezTo>
                  <a:cubicBezTo>
                    <a:pt x="246" y="110"/>
                    <a:pt x="251" y="122"/>
                    <a:pt x="260" y="127"/>
                  </a:cubicBezTo>
                  <a:cubicBezTo>
                    <a:pt x="262" y="129"/>
                    <a:pt x="265" y="127"/>
                    <a:pt x="266" y="124"/>
                  </a:cubicBezTo>
                  <a:cubicBezTo>
                    <a:pt x="267" y="113"/>
                    <a:pt x="259" y="104"/>
                    <a:pt x="253" y="97"/>
                  </a:cubicBezTo>
                  <a:cubicBezTo>
                    <a:pt x="249" y="91"/>
                    <a:pt x="244" y="85"/>
                    <a:pt x="239" y="80"/>
                  </a:cubicBezTo>
                  <a:cubicBezTo>
                    <a:pt x="250" y="77"/>
                    <a:pt x="259" y="70"/>
                    <a:pt x="265" y="60"/>
                  </a:cubicBezTo>
                  <a:cubicBezTo>
                    <a:pt x="266" y="61"/>
                    <a:pt x="266" y="62"/>
                    <a:pt x="267" y="63"/>
                  </a:cubicBezTo>
                  <a:cubicBezTo>
                    <a:pt x="271" y="69"/>
                    <a:pt x="275" y="76"/>
                    <a:pt x="279" y="82"/>
                  </a:cubicBezTo>
                  <a:cubicBezTo>
                    <a:pt x="285" y="92"/>
                    <a:pt x="291" y="109"/>
                    <a:pt x="302" y="114"/>
                  </a:cubicBezTo>
                  <a:cubicBezTo>
                    <a:pt x="305" y="115"/>
                    <a:pt x="307" y="112"/>
                    <a:pt x="307" y="109"/>
                  </a:cubicBezTo>
                  <a:cubicBezTo>
                    <a:pt x="309" y="97"/>
                    <a:pt x="295" y="81"/>
                    <a:pt x="289" y="72"/>
                  </a:cubicBezTo>
                  <a:close/>
                </a:path>
              </a:pathLst>
            </a:custGeom>
            <a:solidFill>
              <a:srgbClr val="F5E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2"/>
            <p:cNvSpPr/>
            <p:nvPr/>
          </p:nvSpPr>
          <p:spPr bwMode="auto">
            <a:xfrm>
              <a:off x="2622" y="2126"/>
              <a:ext cx="415" cy="390"/>
            </a:xfrm>
            <a:custGeom>
              <a:avLst/>
              <a:gdLst>
                <a:gd name="T0" fmla="*/ 322 w 341"/>
                <a:gd name="T1" fmla="*/ 57 h 322"/>
                <a:gd name="T2" fmla="*/ 303 w 341"/>
                <a:gd name="T3" fmla="*/ 19 h 322"/>
                <a:gd name="T4" fmla="*/ 337 w 341"/>
                <a:gd name="T5" fmla="*/ 55 h 322"/>
                <a:gd name="T6" fmla="*/ 322 w 341"/>
                <a:gd name="T7" fmla="*/ 21 h 322"/>
                <a:gd name="T8" fmla="*/ 292 w 341"/>
                <a:gd name="T9" fmla="*/ 0 h 322"/>
                <a:gd name="T10" fmla="*/ 291 w 341"/>
                <a:gd name="T11" fmla="*/ 1 h 322"/>
                <a:gd name="T12" fmla="*/ 283 w 341"/>
                <a:gd name="T13" fmla="*/ 62 h 322"/>
                <a:gd name="T14" fmla="*/ 185 w 341"/>
                <a:gd name="T15" fmla="*/ 162 h 322"/>
                <a:gd name="T16" fmla="*/ 118 w 341"/>
                <a:gd name="T17" fmla="*/ 234 h 322"/>
                <a:gd name="T18" fmla="*/ 1 w 341"/>
                <a:gd name="T19" fmla="*/ 256 h 322"/>
                <a:gd name="T20" fmla="*/ 28 w 341"/>
                <a:gd name="T21" fmla="*/ 289 h 322"/>
                <a:gd name="T22" fmla="*/ 57 w 341"/>
                <a:gd name="T23" fmla="*/ 315 h 322"/>
                <a:gd name="T24" fmla="*/ 26 w 341"/>
                <a:gd name="T25" fmla="*/ 266 h 322"/>
                <a:gd name="T26" fmla="*/ 69 w 341"/>
                <a:gd name="T27" fmla="*/ 290 h 322"/>
                <a:gd name="T28" fmla="*/ 98 w 341"/>
                <a:gd name="T29" fmla="*/ 317 h 322"/>
                <a:gd name="T30" fmla="*/ 64 w 341"/>
                <a:gd name="T31" fmla="*/ 266 h 322"/>
                <a:gd name="T32" fmla="*/ 108 w 341"/>
                <a:gd name="T33" fmla="*/ 275 h 322"/>
                <a:gd name="T34" fmla="*/ 132 w 341"/>
                <a:gd name="T35" fmla="*/ 301 h 322"/>
                <a:gd name="T36" fmla="*/ 122 w 341"/>
                <a:gd name="T37" fmla="*/ 270 h 322"/>
                <a:gd name="T38" fmla="*/ 122 w 341"/>
                <a:gd name="T39" fmla="*/ 251 h 322"/>
                <a:gd name="T40" fmla="*/ 158 w 341"/>
                <a:gd name="T41" fmla="*/ 260 h 322"/>
                <a:gd name="T42" fmla="*/ 185 w 341"/>
                <a:gd name="T43" fmla="*/ 281 h 322"/>
                <a:gd name="T44" fmla="*/ 154 w 341"/>
                <a:gd name="T45" fmla="*/ 235 h 322"/>
                <a:gd name="T46" fmla="*/ 191 w 341"/>
                <a:gd name="T47" fmla="*/ 233 h 322"/>
                <a:gd name="T48" fmla="*/ 214 w 341"/>
                <a:gd name="T49" fmla="*/ 253 h 322"/>
                <a:gd name="T50" fmla="*/ 184 w 341"/>
                <a:gd name="T51" fmla="*/ 207 h 322"/>
                <a:gd name="T52" fmla="*/ 201 w 341"/>
                <a:gd name="T53" fmla="*/ 166 h 322"/>
                <a:gd name="T54" fmla="*/ 233 w 341"/>
                <a:gd name="T55" fmla="*/ 212 h 322"/>
                <a:gd name="T56" fmla="*/ 223 w 341"/>
                <a:gd name="T57" fmla="*/ 177 h 322"/>
                <a:gd name="T58" fmla="*/ 225 w 341"/>
                <a:gd name="T59" fmla="*/ 131 h 322"/>
                <a:gd name="T60" fmla="*/ 269 w 341"/>
                <a:gd name="T61" fmla="*/ 181 h 322"/>
                <a:gd name="T62" fmla="*/ 255 w 341"/>
                <a:gd name="T63" fmla="*/ 151 h 322"/>
                <a:gd name="T64" fmla="*/ 260 w 341"/>
                <a:gd name="T65" fmla="*/ 112 h 322"/>
                <a:gd name="T66" fmla="*/ 296 w 341"/>
                <a:gd name="T67" fmla="*/ 159 h 322"/>
                <a:gd name="T68" fmla="*/ 286 w 341"/>
                <a:gd name="T69" fmla="*/ 124 h 322"/>
                <a:gd name="T70" fmla="*/ 273 w 341"/>
                <a:gd name="T71" fmla="*/ 104 h 322"/>
                <a:gd name="T72" fmla="*/ 301 w 341"/>
                <a:gd name="T73" fmla="*/ 103 h 322"/>
                <a:gd name="T74" fmla="*/ 327 w 341"/>
                <a:gd name="T75" fmla="*/ 118 h 322"/>
                <a:gd name="T76" fmla="*/ 295 w 341"/>
                <a:gd name="T77" fmla="*/ 77 h 322"/>
                <a:gd name="T78" fmla="*/ 311 w 341"/>
                <a:gd name="T79" fmla="*/ 63 h 322"/>
                <a:gd name="T80" fmla="*/ 341 w 341"/>
                <a:gd name="T81" fmla="*/ 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1" h="322">
                  <a:moveTo>
                    <a:pt x="341" y="83"/>
                  </a:moveTo>
                  <a:cubicBezTo>
                    <a:pt x="339" y="73"/>
                    <a:pt x="328" y="64"/>
                    <a:pt x="322" y="57"/>
                  </a:cubicBezTo>
                  <a:cubicBezTo>
                    <a:pt x="317" y="50"/>
                    <a:pt x="311" y="41"/>
                    <a:pt x="305" y="35"/>
                  </a:cubicBezTo>
                  <a:cubicBezTo>
                    <a:pt x="305" y="30"/>
                    <a:pt x="304" y="24"/>
                    <a:pt x="303" y="19"/>
                  </a:cubicBezTo>
                  <a:cubicBezTo>
                    <a:pt x="307" y="23"/>
                    <a:pt x="311" y="26"/>
                    <a:pt x="313" y="29"/>
                  </a:cubicBezTo>
                  <a:cubicBezTo>
                    <a:pt x="321" y="38"/>
                    <a:pt x="328" y="48"/>
                    <a:pt x="337" y="55"/>
                  </a:cubicBezTo>
                  <a:cubicBezTo>
                    <a:pt x="339" y="57"/>
                    <a:pt x="341" y="54"/>
                    <a:pt x="341" y="52"/>
                  </a:cubicBezTo>
                  <a:cubicBezTo>
                    <a:pt x="338" y="40"/>
                    <a:pt x="330" y="30"/>
                    <a:pt x="322" y="21"/>
                  </a:cubicBezTo>
                  <a:cubicBezTo>
                    <a:pt x="316" y="14"/>
                    <a:pt x="306" y="4"/>
                    <a:pt x="297" y="1"/>
                  </a:cubicBezTo>
                  <a:cubicBezTo>
                    <a:pt x="295" y="0"/>
                    <a:pt x="294" y="0"/>
                    <a:pt x="292" y="0"/>
                  </a:cubicBezTo>
                  <a:cubicBezTo>
                    <a:pt x="292" y="0"/>
                    <a:pt x="292" y="0"/>
                    <a:pt x="292" y="0"/>
                  </a:cubicBezTo>
                  <a:cubicBezTo>
                    <a:pt x="291" y="0"/>
                    <a:pt x="291" y="1"/>
                    <a:pt x="291" y="1"/>
                  </a:cubicBezTo>
                  <a:cubicBezTo>
                    <a:pt x="288" y="2"/>
                    <a:pt x="286" y="5"/>
                    <a:pt x="286" y="8"/>
                  </a:cubicBezTo>
                  <a:cubicBezTo>
                    <a:pt x="284" y="26"/>
                    <a:pt x="288" y="44"/>
                    <a:pt x="283" y="62"/>
                  </a:cubicBezTo>
                  <a:cubicBezTo>
                    <a:pt x="277" y="82"/>
                    <a:pt x="260" y="93"/>
                    <a:pt x="243" y="102"/>
                  </a:cubicBezTo>
                  <a:cubicBezTo>
                    <a:pt x="214" y="116"/>
                    <a:pt x="196" y="128"/>
                    <a:pt x="185" y="162"/>
                  </a:cubicBezTo>
                  <a:cubicBezTo>
                    <a:pt x="180" y="177"/>
                    <a:pt x="176" y="192"/>
                    <a:pt x="166" y="204"/>
                  </a:cubicBezTo>
                  <a:cubicBezTo>
                    <a:pt x="155" y="218"/>
                    <a:pt x="134" y="227"/>
                    <a:pt x="118" y="234"/>
                  </a:cubicBezTo>
                  <a:cubicBezTo>
                    <a:pt x="81" y="250"/>
                    <a:pt x="44" y="253"/>
                    <a:pt x="5" y="250"/>
                  </a:cubicBezTo>
                  <a:cubicBezTo>
                    <a:pt x="2" y="250"/>
                    <a:pt x="0" y="253"/>
                    <a:pt x="1" y="256"/>
                  </a:cubicBezTo>
                  <a:cubicBezTo>
                    <a:pt x="1" y="257"/>
                    <a:pt x="1" y="257"/>
                    <a:pt x="2" y="258"/>
                  </a:cubicBezTo>
                  <a:cubicBezTo>
                    <a:pt x="10" y="269"/>
                    <a:pt x="20" y="278"/>
                    <a:pt x="28" y="289"/>
                  </a:cubicBezTo>
                  <a:cubicBezTo>
                    <a:pt x="35" y="297"/>
                    <a:pt x="43" y="316"/>
                    <a:pt x="55" y="317"/>
                  </a:cubicBezTo>
                  <a:cubicBezTo>
                    <a:pt x="56" y="317"/>
                    <a:pt x="57" y="316"/>
                    <a:pt x="57" y="315"/>
                  </a:cubicBezTo>
                  <a:cubicBezTo>
                    <a:pt x="60" y="303"/>
                    <a:pt x="46" y="290"/>
                    <a:pt x="40" y="282"/>
                  </a:cubicBezTo>
                  <a:cubicBezTo>
                    <a:pt x="36" y="277"/>
                    <a:pt x="31" y="271"/>
                    <a:pt x="26" y="266"/>
                  </a:cubicBezTo>
                  <a:cubicBezTo>
                    <a:pt x="35" y="267"/>
                    <a:pt x="43" y="267"/>
                    <a:pt x="52" y="267"/>
                  </a:cubicBezTo>
                  <a:cubicBezTo>
                    <a:pt x="57" y="275"/>
                    <a:pt x="63" y="283"/>
                    <a:pt x="69" y="290"/>
                  </a:cubicBezTo>
                  <a:cubicBezTo>
                    <a:pt x="76" y="300"/>
                    <a:pt x="82" y="315"/>
                    <a:pt x="91" y="321"/>
                  </a:cubicBezTo>
                  <a:cubicBezTo>
                    <a:pt x="94" y="322"/>
                    <a:pt x="97" y="320"/>
                    <a:pt x="98" y="317"/>
                  </a:cubicBezTo>
                  <a:cubicBezTo>
                    <a:pt x="98" y="306"/>
                    <a:pt x="89" y="295"/>
                    <a:pt x="83" y="286"/>
                  </a:cubicBezTo>
                  <a:cubicBezTo>
                    <a:pt x="77" y="279"/>
                    <a:pt x="71" y="272"/>
                    <a:pt x="64" y="266"/>
                  </a:cubicBezTo>
                  <a:cubicBezTo>
                    <a:pt x="75" y="265"/>
                    <a:pt x="86" y="263"/>
                    <a:pt x="96" y="260"/>
                  </a:cubicBezTo>
                  <a:cubicBezTo>
                    <a:pt x="99" y="265"/>
                    <a:pt x="104" y="270"/>
                    <a:pt x="108" y="275"/>
                  </a:cubicBezTo>
                  <a:cubicBezTo>
                    <a:pt x="113" y="280"/>
                    <a:pt x="117" y="285"/>
                    <a:pt x="121" y="289"/>
                  </a:cubicBezTo>
                  <a:cubicBezTo>
                    <a:pt x="124" y="294"/>
                    <a:pt x="127" y="299"/>
                    <a:pt x="132" y="301"/>
                  </a:cubicBezTo>
                  <a:cubicBezTo>
                    <a:pt x="135" y="303"/>
                    <a:pt x="138" y="301"/>
                    <a:pt x="138" y="298"/>
                  </a:cubicBezTo>
                  <a:cubicBezTo>
                    <a:pt x="139" y="287"/>
                    <a:pt x="128" y="277"/>
                    <a:pt x="122" y="270"/>
                  </a:cubicBezTo>
                  <a:cubicBezTo>
                    <a:pt x="118" y="265"/>
                    <a:pt x="113" y="260"/>
                    <a:pt x="108" y="256"/>
                  </a:cubicBezTo>
                  <a:cubicBezTo>
                    <a:pt x="113" y="254"/>
                    <a:pt x="118" y="253"/>
                    <a:pt x="122" y="251"/>
                  </a:cubicBezTo>
                  <a:cubicBezTo>
                    <a:pt x="130" y="248"/>
                    <a:pt x="138" y="244"/>
                    <a:pt x="145" y="241"/>
                  </a:cubicBezTo>
                  <a:cubicBezTo>
                    <a:pt x="149" y="248"/>
                    <a:pt x="154" y="254"/>
                    <a:pt x="158" y="260"/>
                  </a:cubicBezTo>
                  <a:cubicBezTo>
                    <a:pt x="165" y="269"/>
                    <a:pt x="171" y="280"/>
                    <a:pt x="180" y="285"/>
                  </a:cubicBezTo>
                  <a:cubicBezTo>
                    <a:pt x="183" y="286"/>
                    <a:pt x="185" y="283"/>
                    <a:pt x="185" y="281"/>
                  </a:cubicBezTo>
                  <a:cubicBezTo>
                    <a:pt x="185" y="270"/>
                    <a:pt x="176" y="261"/>
                    <a:pt x="169" y="254"/>
                  </a:cubicBezTo>
                  <a:cubicBezTo>
                    <a:pt x="164" y="247"/>
                    <a:pt x="159" y="241"/>
                    <a:pt x="154" y="235"/>
                  </a:cubicBezTo>
                  <a:cubicBezTo>
                    <a:pt x="163" y="230"/>
                    <a:pt x="171" y="223"/>
                    <a:pt x="178" y="214"/>
                  </a:cubicBezTo>
                  <a:cubicBezTo>
                    <a:pt x="183" y="220"/>
                    <a:pt x="187" y="227"/>
                    <a:pt x="191" y="233"/>
                  </a:cubicBezTo>
                  <a:cubicBezTo>
                    <a:pt x="196" y="241"/>
                    <a:pt x="200" y="251"/>
                    <a:pt x="209" y="256"/>
                  </a:cubicBezTo>
                  <a:cubicBezTo>
                    <a:pt x="211" y="257"/>
                    <a:pt x="214" y="255"/>
                    <a:pt x="214" y="253"/>
                  </a:cubicBezTo>
                  <a:cubicBezTo>
                    <a:pt x="213" y="242"/>
                    <a:pt x="206" y="233"/>
                    <a:pt x="200" y="225"/>
                  </a:cubicBezTo>
                  <a:cubicBezTo>
                    <a:pt x="195" y="218"/>
                    <a:pt x="190" y="212"/>
                    <a:pt x="184" y="207"/>
                  </a:cubicBezTo>
                  <a:cubicBezTo>
                    <a:pt x="188" y="200"/>
                    <a:pt x="192" y="193"/>
                    <a:pt x="195" y="185"/>
                  </a:cubicBezTo>
                  <a:cubicBezTo>
                    <a:pt x="197" y="178"/>
                    <a:pt x="199" y="172"/>
                    <a:pt x="201" y="166"/>
                  </a:cubicBezTo>
                  <a:cubicBezTo>
                    <a:pt x="205" y="172"/>
                    <a:pt x="208" y="178"/>
                    <a:pt x="212" y="184"/>
                  </a:cubicBezTo>
                  <a:cubicBezTo>
                    <a:pt x="218" y="194"/>
                    <a:pt x="223" y="206"/>
                    <a:pt x="233" y="212"/>
                  </a:cubicBezTo>
                  <a:cubicBezTo>
                    <a:pt x="236" y="214"/>
                    <a:pt x="239" y="211"/>
                    <a:pt x="239" y="207"/>
                  </a:cubicBezTo>
                  <a:cubicBezTo>
                    <a:pt x="237" y="196"/>
                    <a:pt x="229" y="187"/>
                    <a:pt x="223" y="177"/>
                  </a:cubicBezTo>
                  <a:cubicBezTo>
                    <a:pt x="218" y="169"/>
                    <a:pt x="213" y="161"/>
                    <a:pt x="206" y="154"/>
                  </a:cubicBezTo>
                  <a:cubicBezTo>
                    <a:pt x="210" y="145"/>
                    <a:pt x="216" y="137"/>
                    <a:pt x="225" y="131"/>
                  </a:cubicBezTo>
                  <a:cubicBezTo>
                    <a:pt x="230" y="140"/>
                    <a:pt x="237" y="149"/>
                    <a:pt x="244" y="158"/>
                  </a:cubicBezTo>
                  <a:cubicBezTo>
                    <a:pt x="250" y="166"/>
                    <a:pt x="259" y="179"/>
                    <a:pt x="269" y="181"/>
                  </a:cubicBezTo>
                  <a:cubicBezTo>
                    <a:pt x="272" y="182"/>
                    <a:pt x="273" y="180"/>
                    <a:pt x="273" y="178"/>
                  </a:cubicBezTo>
                  <a:cubicBezTo>
                    <a:pt x="271" y="167"/>
                    <a:pt x="261" y="158"/>
                    <a:pt x="255" y="151"/>
                  </a:cubicBezTo>
                  <a:cubicBezTo>
                    <a:pt x="248" y="142"/>
                    <a:pt x="242" y="133"/>
                    <a:pt x="234" y="125"/>
                  </a:cubicBezTo>
                  <a:cubicBezTo>
                    <a:pt x="243" y="121"/>
                    <a:pt x="251" y="117"/>
                    <a:pt x="260" y="112"/>
                  </a:cubicBezTo>
                  <a:cubicBezTo>
                    <a:pt x="264" y="119"/>
                    <a:pt x="270" y="125"/>
                    <a:pt x="275" y="131"/>
                  </a:cubicBezTo>
                  <a:cubicBezTo>
                    <a:pt x="282" y="141"/>
                    <a:pt x="287" y="152"/>
                    <a:pt x="296" y="159"/>
                  </a:cubicBezTo>
                  <a:cubicBezTo>
                    <a:pt x="300" y="162"/>
                    <a:pt x="304" y="157"/>
                    <a:pt x="303" y="153"/>
                  </a:cubicBezTo>
                  <a:cubicBezTo>
                    <a:pt x="301" y="142"/>
                    <a:pt x="293" y="133"/>
                    <a:pt x="286" y="124"/>
                  </a:cubicBezTo>
                  <a:cubicBezTo>
                    <a:pt x="282" y="118"/>
                    <a:pt x="277" y="111"/>
                    <a:pt x="271" y="106"/>
                  </a:cubicBezTo>
                  <a:cubicBezTo>
                    <a:pt x="271" y="105"/>
                    <a:pt x="272" y="105"/>
                    <a:pt x="273" y="104"/>
                  </a:cubicBezTo>
                  <a:cubicBezTo>
                    <a:pt x="279" y="100"/>
                    <a:pt x="284" y="94"/>
                    <a:pt x="289" y="87"/>
                  </a:cubicBezTo>
                  <a:cubicBezTo>
                    <a:pt x="293" y="93"/>
                    <a:pt x="297" y="98"/>
                    <a:pt x="301" y="103"/>
                  </a:cubicBezTo>
                  <a:cubicBezTo>
                    <a:pt x="307" y="110"/>
                    <a:pt x="313" y="120"/>
                    <a:pt x="322" y="122"/>
                  </a:cubicBezTo>
                  <a:cubicBezTo>
                    <a:pt x="325" y="123"/>
                    <a:pt x="327" y="121"/>
                    <a:pt x="327" y="118"/>
                  </a:cubicBezTo>
                  <a:cubicBezTo>
                    <a:pt x="327" y="109"/>
                    <a:pt x="319" y="101"/>
                    <a:pt x="313" y="95"/>
                  </a:cubicBezTo>
                  <a:cubicBezTo>
                    <a:pt x="307" y="89"/>
                    <a:pt x="301" y="82"/>
                    <a:pt x="295" y="77"/>
                  </a:cubicBezTo>
                  <a:cubicBezTo>
                    <a:pt x="299" y="69"/>
                    <a:pt x="301" y="61"/>
                    <a:pt x="303" y="52"/>
                  </a:cubicBezTo>
                  <a:cubicBezTo>
                    <a:pt x="306" y="56"/>
                    <a:pt x="309" y="60"/>
                    <a:pt x="311" y="63"/>
                  </a:cubicBezTo>
                  <a:cubicBezTo>
                    <a:pt x="317" y="72"/>
                    <a:pt x="326" y="86"/>
                    <a:pt x="336" y="88"/>
                  </a:cubicBezTo>
                  <a:cubicBezTo>
                    <a:pt x="339" y="88"/>
                    <a:pt x="341" y="86"/>
                    <a:pt x="341" y="83"/>
                  </a:cubicBezTo>
                  <a:close/>
                </a:path>
              </a:pathLst>
            </a:custGeom>
            <a:solidFill>
              <a:srgbClr val="F5E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3"/>
            <p:cNvSpPr/>
            <p:nvPr/>
          </p:nvSpPr>
          <p:spPr bwMode="auto">
            <a:xfrm>
              <a:off x="3084" y="1735"/>
              <a:ext cx="463" cy="695"/>
            </a:xfrm>
            <a:custGeom>
              <a:avLst/>
              <a:gdLst>
                <a:gd name="T0" fmla="*/ 363 w 380"/>
                <a:gd name="T1" fmla="*/ 27 h 573"/>
                <a:gd name="T2" fmla="*/ 299 w 380"/>
                <a:gd name="T3" fmla="*/ 19 h 573"/>
                <a:gd name="T4" fmla="*/ 278 w 380"/>
                <a:gd name="T5" fmla="*/ 240 h 573"/>
                <a:gd name="T6" fmla="*/ 130 w 380"/>
                <a:gd name="T7" fmla="*/ 236 h 573"/>
                <a:gd name="T8" fmla="*/ 136 w 380"/>
                <a:gd name="T9" fmla="*/ 100 h 573"/>
                <a:gd name="T10" fmla="*/ 84 w 380"/>
                <a:gd name="T11" fmla="*/ 22 h 573"/>
                <a:gd name="T12" fmla="*/ 20 w 380"/>
                <a:gd name="T13" fmla="*/ 124 h 573"/>
                <a:gd name="T14" fmla="*/ 5 w 380"/>
                <a:gd name="T15" fmla="*/ 330 h 573"/>
                <a:gd name="T16" fmla="*/ 1 w 380"/>
                <a:gd name="T17" fmla="*/ 475 h 573"/>
                <a:gd name="T18" fmla="*/ 15 w 380"/>
                <a:gd name="T19" fmla="*/ 541 h 573"/>
                <a:gd name="T20" fmla="*/ 68 w 380"/>
                <a:gd name="T21" fmla="*/ 539 h 573"/>
                <a:gd name="T22" fmla="*/ 107 w 380"/>
                <a:gd name="T23" fmla="*/ 442 h 573"/>
                <a:gd name="T24" fmla="*/ 119 w 380"/>
                <a:gd name="T25" fmla="*/ 339 h 573"/>
                <a:gd name="T26" fmla="*/ 266 w 380"/>
                <a:gd name="T27" fmla="*/ 336 h 573"/>
                <a:gd name="T28" fmla="*/ 266 w 380"/>
                <a:gd name="T29" fmla="*/ 396 h 573"/>
                <a:gd name="T30" fmla="*/ 263 w 380"/>
                <a:gd name="T31" fmla="*/ 455 h 573"/>
                <a:gd name="T32" fmla="*/ 284 w 380"/>
                <a:gd name="T33" fmla="*/ 540 h 573"/>
                <a:gd name="T34" fmla="*/ 357 w 380"/>
                <a:gd name="T35" fmla="*/ 501 h 573"/>
                <a:gd name="T36" fmla="*/ 363 w 380"/>
                <a:gd name="T37" fmla="*/ 27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573">
                  <a:moveTo>
                    <a:pt x="363" y="27"/>
                  </a:moveTo>
                  <a:cubicBezTo>
                    <a:pt x="348" y="7"/>
                    <a:pt x="318" y="0"/>
                    <a:pt x="299" y="19"/>
                  </a:cubicBezTo>
                  <a:cubicBezTo>
                    <a:pt x="273" y="45"/>
                    <a:pt x="277" y="220"/>
                    <a:pt x="278" y="240"/>
                  </a:cubicBezTo>
                  <a:cubicBezTo>
                    <a:pt x="275" y="240"/>
                    <a:pt x="145" y="235"/>
                    <a:pt x="130" y="236"/>
                  </a:cubicBezTo>
                  <a:cubicBezTo>
                    <a:pt x="132" y="222"/>
                    <a:pt x="136" y="130"/>
                    <a:pt x="136" y="100"/>
                  </a:cubicBezTo>
                  <a:cubicBezTo>
                    <a:pt x="136" y="65"/>
                    <a:pt x="125" y="20"/>
                    <a:pt x="84" y="22"/>
                  </a:cubicBezTo>
                  <a:cubicBezTo>
                    <a:pt x="33" y="24"/>
                    <a:pt x="24" y="81"/>
                    <a:pt x="20" y="124"/>
                  </a:cubicBezTo>
                  <a:cubicBezTo>
                    <a:pt x="13" y="192"/>
                    <a:pt x="10" y="261"/>
                    <a:pt x="5" y="330"/>
                  </a:cubicBezTo>
                  <a:cubicBezTo>
                    <a:pt x="2" y="378"/>
                    <a:pt x="0" y="427"/>
                    <a:pt x="1" y="475"/>
                  </a:cubicBezTo>
                  <a:cubicBezTo>
                    <a:pt x="1" y="498"/>
                    <a:pt x="2" y="523"/>
                    <a:pt x="15" y="541"/>
                  </a:cubicBezTo>
                  <a:cubicBezTo>
                    <a:pt x="29" y="560"/>
                    <a:pt x="54" y="550"/>
                    <a:pt x="68" y="539"/>
                  </a:cubicBezTo>
                  <a:cubicBezTo>
                    <a:pt x="97" y="518"/>
                    <a:pt x="103" y="476"/>
                    <a:pt x="107" y="442"/>
                  </a:cubicBezTo>
                  <a:cubicBezTo>
                    <a:pt x="110" y="408"/>
                    <a:pt x="118" y="374"/>
                    <a:pt x="119" y="339"/>
                  </a:cubicBezTo>
                  <a:cubicBezTo>
                    <a:pt x="145" y="343"/>
                    <a:pt x="257" y="337"/>
                    <a:pt x="266" y="336"/>
                  </a:cubicBezTo>
                  <a:cubicBezTo>
                    <a:pt x="264" y="355"/>
                    <a:pt x="267" y="377"/>
                    <a:pt x="266" y="396"/>
                  </a:cubicBezTo>
                  <a:cubicBezTo>
                    <a:pt x="265" y="415"/>
                    <a:pt x="263" y="435"/>
                    <a:pt x="263" y="455"/>
                  </a:cubicBezTo>
                  <a:cubicBezTo>
                    <a:pt x="263" y="481"/>
                    <a:pt x="267" y="519"/>
                    <a:pt x="284" y="540"/>
                  </a:cubicBezTo>
                  <a:cubicBezTo>
                    <a:pt x="311" y="573"/>
                    <a:pt x="351" y="531"/>
                    <a:pt x="357" y="501"/>
                  </a:cubicBezTo>
                  <a:cubicBezTo>
                    <a:pt x="367" y="444"/>
                    <a:pt x="380" y="49"/>
                    <a:pt x="363"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4"/>
            <p:cNvSpPr/>
            <p:nvPr/>
          </p:nvSpPr>
          <p:spPr bwMode="auto">
            <a:xfrm>
              <a:off x="3258" y="1764"/>
              <a:ext cx="95" cy="244"/>
            </a:xfrm>
            <a:custGeom>
              <a:avLst/>
              <a:gdLst>
                <a:gd name="T0" fmla="*/ 58 w 78"/>
                <a:gd name="T1" fmla="*/ 129 h 201"/>
                <a:gd name="T2" fmla="*/ 36 w 78"/>
                <a:gd name="T3" fmla="*/ 112 h 201"/>
                <a:gd name="T4" fmla="*/ 36 w 78"/>
                <a:gd name="T5" fmla="*/ 81 h 201"/>
                <a:gd name="T6" fmla="*/ 36 w 78"/>
                <a:gd name="T7" fmla="*/ 77 h 201"/>
                <a:gd name="T8" fmla="*/ 44 w 78"/>
                <a:gd name="T9" fmla="*/ 87 h 201"/>
                <a:gd name="T10" fmla="*/ 66 w 78"/>
                <a:gd name="T11" fmla="*/ 108 h 201"/>
                <a:gd name="T12" fmla="*/ 71 w 78"/>
                <a:gd name="T13" fmla="*/ 104 h 201"/>
                <a:gd name="T14" fmla="*/ 55 w 78"/>
                <a:gd name="T15" fmla="*/ 80 h 201"/>
                <a:gd name="T16" fmla="*/ 35 w 78"/>
                <a:gd name="T17" fmla="*/ 60 h 201"/>
                <a:gd name="T18" fmla="*/ 31 w 78"/>
                <a:gd name="T19" fmla="*/ 33 h 201"/>
                <a:gd name="T20" fmla="*/ 35 w 78"/>
                <a:gd name="T21" fmla="*/ 37 h 201"/>
                <a:gd name="T22" fmla="*/ 61 w 78"/>
                <a:gd name="T23" fmla="*/ 55 h 201"/>
                <a:gd name="T24" fmla="*/ 64 w 78"/>
                <a:gd name="T25" fmla="*/ 51 h 201"/>
                <a:gd name="T26" fmla="*/ 41 w 78"/>
                <a:gd name="T27" fmla="*/ 25 h 201"/>
                <a:gd name="T28" fmla="*/ 21 w 78"/>
                <a:gd name="T29" fmla="*/ 10 h 201"/>
                <a:gd name="T30" fmla="*/ 7 w 78"/>
                <a:gd name="T31" fmla="*/ 0 h 201"/>
                <a:gd name="T32" fmla="*/ 2 w 78"/>
                <a:gd name="T33" fmla="*/ 7 h 201"/>
                <a:gd name="T34" fmla="*/ 17 w 78"/>
                <a:gd name="T35" fmla="*/ 43 h 201"/>
                <a:gd name="T36" fmla="*/ 20 w 78"/>
                <a:gd name="T37" fmla="*/ 95 h 201"/>
                <a:gd name="T38" fmla="*/ 18 w 78"/>
                <a:gd name="T39" fmla="*/ 146 h 201"/>
                <a:gd name="T40" fmla="*/ 17 w 78"/>
                <a:gd name="T41" fmla="*/ 185 h 201"/>
                <a:gd name="T42" fmla="*/ 31 w 78"/>
                <a:gd name="T43" fmla="*/ 185 h 201"/>
                <a:gd name="T44" fmla="*/ 33 w 78"/>
                <a:gd name="T45" fmla="*/ 176 h 201"/>
                <a:gd name="T46" fmla="*/ 41 w 78"/>
                <a:gd name="T47" fmla="*/ 185 h 201"/>
                <a:gd name="T48" fmla="*/ 63 w 78"/>
                <a:gd name="T49" fmla="*/ 200 h 201"/>
                <a:gd name="T50" fmla="*/ 67 w 78"/>
                <a:gd name="T51" fmla="*/ 195 h 201"/>
                <a:gd name="T52" fmla="*/ 52 w 78"/>
                <a:gd name="T53" fmla="*/ 177 h 201"/>
                <a:gd name="T54" fmla="*/ 34 w 78"/>
                <a:gd name="T55" fmla="*/ 162 h 201"/>
                <a:gd name="T56" fmla="*/ 34 w 78"/>
                <a:gd name="T57" fmla="*/ 142 h 201"/>
                <a:gd name="T58" fmla="*/ 35 w 78"/>
                <a:gd name="T59" fmla="*/ 126 h 201"/>
                <a:gd name="T60" fmla="*/ 51 w 78"/>
                <a:gd name="T61" fmla="*/ 141 h 201"/>
                <a:gd name="T62" fmla="*/ 74 w 78"/>
                <a:gd name="T63" fmla="*/ 158 h 201"/>
                <a:gd name="T64" fmla="*/ 77 w 78"/>
                <a:gd name="T65" fmla="*/ 154 h 201"/>
                <a:gd name="T66" fmla="*/ 58 w 78"/>
                <a:gd name="T67" fmla="*/ 12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 h="201">
                  <a:moveTo>
                    <a:pt x="58" y="129"/>
                  </a:moveTo>
                  <a:cubicBezTo>
                    <a:pt x="52" y="122"/>
                    <a:pt x="44" y="116"/>
                    <a:pt x="36" y="112"/>
                  </a:cubicBezTo>
                  <a:cubicBezTo>
                    <a:pt x="36" y="101"/>
                    <a:pt x="36" y="91"/>
                    <a:pt x="36" y="81"/>
                  </a:cubicBezTo>
                  <a:cubicBezTo>
                    <a:pt x="36" y="79"/>
                    <a:pt x="36" y="78"/>
                    <a:pt x="36" y="77"/>
                  </a:cubicBezTo>
                  <a:cubicBezTo>
                    <a:pt x="38" y="80"/>
                    <a:pt x="41" y="83"/>
                    <a:pt x="44" y="87"/>
                  </a:cubicBezTo>
                  <a:cubicBezTo>
                    <a:pt x="51" y="94"/>
                    <a:pt x="57" y="105"/>
                    <a:pt x="66" y="108"/>
                  </a:cubicBezTo>
                  <a:cubicBezTo>
                    <a:pt x="69" y="108"/>
                    <a:pt x="72" y="106"/>
                    <a:pt x="71" y="104"/>
                  </a:cubicBezTo>
                  <a:cubicBezTo>
                    <a:pt x="70" y="93"/>
                    <a:pt x="62" y="86"/>
                    <a:pt x="55" y="80"/>
                  </a:cubicBezTo>
                  <a:cubicBezTo>
                    <a:pt x="48" y="73"/>
                    <a:pt x="41" y="66"/>
                    <a:pt x="35" y="60"/>
                  </a:cubicBezTo>
                  <a:cubicBezTo>
                    <a:pt x="34" y="51"/>
                    <a:pt x="33" y="42"/>
                    <a:pt x="31" y="33"/>
                  </a:cubicBezTo>
                  <a:cubicBezTo>
                    <a:pt x="32" y="34"/>
                    <a:pt x="34" y="36"/>
                    <a:pt x="35" y="37"/>
                  </a:cubicBezTo>
                  <a:cubicBezTo>
                    <a:pt x="43" y="44"/>
                    <a:pt x="51" y="52"/>
                    <a:pt x="61" y="55"/>
                  </a:cubicBezTo>
                  <a:cubicBezTo>
                    <a:pt x="64" y="56"/>
                    <a:pt x="65" y="53"/>
                    <a:pt x="64" y="51"/>
                  </a:cubicBezTo>
                  <a:cubicBezTo>
                    <a:pt x="59" y="40"/>
                    <a:pt x="50" y="33"/>
                    <a:pt x="41" y="25"/>
                  </a:cubicBezTo>
                  <a:cubicBezTo>
                    <a:pt x="35" y="20"/>
                    <a:pt x="28" y="14"/>
                    <a:pt x="21" y="10"/>
                  </a:cubicBezTo>
                  <a:cubicBezTo>
                    <a:pt x="17" y="5"/>
                    <a:pt x="13" y="1"/>
                    <a:pt x="7" y="0"/>
                  </a:cubicBezTo>
                  <a:cubicBezTo>
                    <a:pt x="3" y="0"/>
                    <a:pt x="0" y="3"/>
                    <a:pt x="2" y="7"/>
                  </a:cubicBezTo>
                  <a:cubicBezTo>
                    <a:pt x="8" y="20"/>
                    <a:pt x="14" y="29"/>
                    <a:pt x="17" y="43"/>
                  </a:cubicBezTo>
                  <a:cubicBezTo>
                    <a:pt x="21" y="60"/>
                    <a:pt x="21" y="78"/>
                    <a:pt x="20" y="95"/>
                  </a:cubicBezTo>
                  <a:cubicBezTo>
                    <a:pt x="20" y="112"/>
                    <a:pt x="19" y="129"/>
                    <a:pt x="18" y="146"/>
                  </a:cubicBezTo>
                  <a:cubicBezTo>
                    <a:pt x="17" y="158"/>
                    <a:pt x="14" y="173"/>
                    <a:pt x="17" y="185"/>
                  </a:cubicBezTo>
                  <a:cubicBezTo>
                    <a:pt x="19" y="192"/>
                    <a:pt x="29" y="192"/>
                    <a:pt x="31" y="185"/>
                  </a:cubicBezTo>
                  <a:cubicBezTo>
                    <a:pt x="32" y="182"/>
                    <a:pt x="33" y="179"/>
                    <a:pt x="33" y="176"/>
                  </a:cubicBezTo>
                  <a:cubicBezTo>
                    <a:pt x="36" y="179"/>
                    <a:pt x="38" y="182"/>
                    <a:pt x="41" y="185"/>
                  </a:cubicBezTo>
                  <a:cubicBezTo>
                    <a:pt x="47" y="191"/>
                    <a:pt x="54" y="199"/>
                    <a:pt x="63" y="200"/>
                  </a:cubicBezTo>
                  <a:cubicBezTo>
                    <a:pt x="66" y="201"/>
                    <a:pt x="67" y="197"/>
                    <a:pt x="67" y="195"/>
                  </a:cubicBezTo>
                  <a:cubicBezTo>
                    <a:pt x="65" y="187"/>
                    <a:pt x="58" y="182"/>
                    <a:pt x="52" y="177"/>
                  </a:cubicBezTo>
                  <a:cubicBezTo>
                    <a:pt x="46" y="172"/>
                    <a:pt x="40" y="167"/>
                    <a:pt x="34" y="162"/>
                  </a:cubicBezTo>
                  <a:cubicBezTo>
                    <a:pt x="34" y="155"/>
                    <a:pt x="34" y="148"/>
                    <a:pt x="34" y="142"/>
                  </a:cubicBezTo>
                  <a:cubicBezTo>
                    <a:pt x="35" y="137"/>
                    <a:pt x="35" y="131"/>
                    <a:pt x="35" y="126"/>
                  </a:cubicBezTo>
                  <a:cubicBezTo>
                    <a:pt x="41" y="131"/>
                    <a:pt x="46" y="135"/>
                    <a:pt x="51" y="141"/>
                  </a:cubicBezTo>
                  <a:cubicBezTo>
                    <a:pt x="58" y="147"/>
                    <a:pt x="65" y="158"/>
                    <a:pt x="74" y="158"/>
                  </a:cubicBezTo>
                  <a:cubicBezTo>
                    <a:pt x="76" y="158"/>
                    <a:pt x="78" y="156"/>
                    <a:pt x="77" y="154"/>
                  </a:cubicBezTo>
                  <a:cubicBezTo>
                    <a:pt x="77" y="144"/>
                    <a:pt x="65" y="135"/>
                    <a:pt x="58" y="129"/>
                  </a:cubicBezTo>
                  <a:close/>
                </a:path>
              </a:pathLst>
            </a:custGeom>
            <a:solidFill>
              <a:srgbClr val="F5E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5"/>
            <p:cNvSpPr/>
            <p:nvPr/>
          </p:nvSpPr>
          <p:spPr bwMode="auto">
            <a:xfrm>
              <a:off x="3421" y="1741"/>
              <a:ext cx="223" cy="775"/>
            </a:xfrm>
            <a:custGeom>
              <a:avLst/>
              <a:gdLst>
                <a:gd name="T0" fmla="*/ 159 w 183"/>
                <a:gd name="T1" fmla="*/ 190 h 639"/>
                <a:gd name="T2" fmla="*/ 182 w 183"/>
                <a:gd name="T3" fmla="*/ 201 h 639"/>
                <a:gd name="T4" fmla="*/ 134 w 183"/>
                <a:gd name="T5" fmla="*/ 138 h 639"/>
                <a:gd name="T6" fmla="*/ 148 w 183"/>
                <a:gd name="T7" fmla="*/ 123 h 639"/>
                <a:gd name="T8" fmla="*/ 176 w 183"/>
                <a:gd name="T9" fmla="*/ 136 h 639"/>
                <a:gd name="T10" fmla="*/ 136 w 183"/>
                <a:gd name="T11" fmla="*/ 95 h 639"/>
                <a:gd name="T12" fmla="*/ 136 w 183"/>
                <a:gd name="T13" fmla="*/ 48 h 639"/>
                <a:gd name="T14" fmla="*/ 169 w 183"/>
                <a:gd name="T15" fmla="*/ 68 h 639"/>
                <a:gd name="T16" fmla="*/ 119 w 183"/>
                <a:gd name="T17" fmla="*/ 14 h 639"/>
                <a:gd name="T18" fmla="*/ 105 w 183"/>
                <a:gd name="T19" fmla="*/ 11 h 639"/>
                <a:gd name="T20" fmla="*/ 111 w 183"/>
                <a:gd name="T21" fmla="*/ 214 h 639"/>
                <a:gd name="T22" fmla="*/ 105 w 183"/>
                <a:gd name="T23" fmla="*/ 468 h 639"/>
                <a:gd name="T24" fmla="*/ 7 w 183"/>
                <a:gd name="T25" fmla="*/ 580 h 639"/>
                <a:gd name="T26" fmla="*/ 28 w 183"/>
                <a:gd name="T27" fmla="*/ 604 h 639"/>
                <a:gd name="T28" fmla="*/ 66 w 183"/>
                <a:gd name="T29" fmla="*/ 634 h 639"/>
                <a:gd name="T30" fmla="*/ 29 w 183"/>
                <a:gd name="T31" fmla="*/ 584 h 639"/>
                <a:gd name="T32" fmla="*/ 78 w 183"/>
                <a:gd name="T33" fmla="*/ 595 h 639"/>
                <a:gd name="T34" fmla="*/ 106 w 183"/>
                <a:gd name="T35" fmla="*/ 610 h 639"/>
                <a:gd name="T36" fmla="*/ 74 w 183"/>
                <a:gd name="T37" fmla="*/ 569 h 639"/>
                <a:gd name="T38" fmla="*/ 110 w 183"/>
                <a:gd name="T39" fmla="*/ 565 h 639"/>
                <a:gd name="T40" fmla="*/ 143 w 183"/>
                <a:gd name="T41" fmla="*/ 586 h 639"/>
                <a:gd name="T42" fmla="*/ 102 w 183"/>
                <a:gd name="T43" fmla="*/ 535 h 639"/>
                <a:gd name="T44" fmla="*/ 118 w 183"/>
                <a:gd name="T45" fmla="*/ 496 h 639"/>
                <a:gd name="T46" fmla="*/ 158 w 183"/>
                <a:gd name="T47" fmla="*/ 541 h 639"/>
                <a:gd name="T48" fmla="*/ 143 w 183"/>
                <a:gd name="T49" fmla="*/ 507 h 639"/>
                <a:gd name="T50" fmla="*/ 127 w 183"/>
                <a:gd name="T51" fmla="*/ 452 h 639"/>
                <a:gd name="T52" fmla="*/ 165 w 183"/>
                <a:gd name="T53" fmla="*/ 498 h 639"/>
                <a:gd name="T54" fmla="*/ 151 w 183"/>
                <a:gd name="T55" fmla="*/ 462 h 639"/>
                <a:gd name="T56" fmla="*/ 132 w 183"/>
                <a:gd name="T57" fmla="*/ 394 h 639"/>
                <a:gd name="T58" fmla="*/ 173 w 183"/>
                <a:gd name="T59" fmla="*/ 445 h 639"/>
                <a:gd name="T60" fmla="*/ 158 w 183"/>
                <a:gd name="T61" fmla="*/ 406 h 639"/>
                <a:gd name="T62" fmla="*/ 132 w 183"/>
                <a:gd name="T63" fmla="*/ 335 h 639"/>
                <a:gd name="T64" fmla="*/ 167 w 183"/>
                <a:gd name="T65" fmla="*/ 384 h 639"/>
                <a:gd name="T66" fmla="*/ 153 w 183"/>
                <a:gd name="T67" fmla="*/ 341 h 639"/>
                <a:gd name="T68" fmla="*/ 129 w 183"/>
                <a:gd name="T69" fmla="*/ 271 h 639"/>
                <a:gd name="T70" fmla="*/ 168 w 183"/>
                <a:gd name="T71" fmla="*/ 322 h 639"/>
                <a:gd name="T72" fmla="*/ 154 w 183"/>
                <a:gd name="T73" fmla="*/ 283 h 639"/>
                <a:gd name="T74" fmla="*/ 127 w 183"/>
                <a:gd name="T75" fmla="*/ 232 h 639"/>
                <a:gd name="T76" fmla="*/ 139 w 183"/>
                <a:gd name="T77" fmla="*/ 230 h 639"/>
                <a:gd name="T78" fmla="*/ 172 w 183"/>
                <a:gd name="T79" fmla="*/ 254 h 639"/>
                <a:gd name="T80" fmla="*/ 128 w 183"/>
                <a:gd name="T81" fmla="*/ 196 h 639"/>
                <a:gd name="T82" fmla="*/ 140 w 183"/>
                <a:gd name="T83" fmla="*/ 16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 h="639">
                  <a:moveTo>
                    <a:pt x="140" y="169"/>
                  </a:moveTo>
                  <a:cubicBezTo>
                    <a:pt x="146" y="176"/>
                    <a:pt x="153" y="183"/>
                    <a:pt x="159" y="190"/>
                  </a:cubicBezTo>
                  <a:cubicBezTo>
                    <a:pt x="164" y="196"/>
                    <a:pt x="169" y="202"/>
                    <a:pt x="175" y="206"/>
                  </a:cubicBezTo>
                  <a:cubicBezTo>
                    <a:pt x="179" y="209"/>
                    <a:pt x="183" y="205"/>
                    <a:pt x="182" y="201"/>
                  </a:cubicBezTo>
                  <a:cubicBezTo>
                    <a:pt x="178" y="188"/>
                    <a:pt x="166" y="178"/>
                    <a:pt x="157" y="168"/>
                  </a:cubicBezTo>
                  <a:cubicBezTo>
                    <a:pt x="149" y="159"/>
                    <a:pt x="142" y="147"/>
                    <a:pt x="134" y="138"/>
                  </a:cubicBezTo>
                  <a:cubicBezTo>
                    <a:pt x="134" y="130"/>
                    <a:pt x="135" y="120"/>
                    <a:pt x="135" y="111"/>
                  </a:cubicBezTo>
                  <a:cubicBezTo>
                    <a:pt x="139" y="115"/>
                    <a:pt x="144" y="119"/>
                    <a:pt x="148" y="123"/>
                  </a:cubicBezTo>
                  <a:cubicBezTo>
                    <a:pt x="155" y="129"/>
                    <a:pt x="163" y="141"/>
                    <a:pt x="172" y="141"/>
                  </a:cubicBezTo>
                  <a:cubicBezTo>
                    <a:pt x="174" y="141"/>
                    <a:pt x="176" y="139"/>
                    <a:pt x="176" y="136"/>
                  </a:cubicBezTo>
                  <a:cubicBezTo>
                    <a:pt x="176" y="126"/>
                    <a:pt x="164" y="119"/>
                    <a:pt x="157" y="113"/>
                  </a:cubicBezTo>
                  <a:cubicBezTo>
                    <a:pt x="150" y="107"/>
                    <a:pt x="143" y="100"/>
                    <a:pt x="136" y="95"/>
                  </a:cubicBezTo>
                  <a:cubicBezTo>
                    <a:pt x="136" y="77"/>
                    <a:pt x="134" y="58"/>
                    <a:pt x="130" y="41"/>
                  </a:cubicBezTo>
                  <a:cubicBezTo>
                    <a:pt x="132" y="43"/>
                    <a:pt x="134" y="46"/>
                    <a:pt x="136" y="48"/>
                  </a:cubicBezTo>
                  <a:cubicBezTo>
                    <a:pt x="144" y="57"/>
                    <a:pt x="154" y="72"/>
                    <a:pt x="167" y="72"/>
                  </a:cubicBezTo>
                  <a:cubicBezTo>
                    <a:pt x="168" y="72"/>
                    <a:pt x="169" y="70"/>
                    <a:pt x="169" y="68"/>
                  </a:cubicBezTo>
                  <a:cubicBezTo>
                    <a:pt x="168" y="56"/>
                    <a:pt x="153" y="47"/>
                    <a:pt x="145" y="39"/>
                  </a:cubicBezTo>
                  <a:cubicBezTo>
                    <a:pt x="137" y="30"/>
                    <a:pt x="129" y="21"/>
                    <a:pt x="119" y="14"/>
                  </a:cubicBezTo>
                  <a:cubicBezTo>
                    <a:pt x="117" y="11"/>
                    <a:pt x="115" y="8"/>
                    <a:pt x="113" y="5"/>
                  </a:cubicBezTo>
                  <a:cubicBezTo>
                    <a:pt x="109" y="0"/>
                    <a:pt x="103" y="6"/>
                    <a:pt x="105" y="11"/>
                  </a:cubicBezTo>
                  <a:cubicBezTo>
                    <a:pt x="125" y="52"/>
                    <a:pt x="120" y="101"/>
                    <a:pt x="116" y="146"/>
                  </a:cubicBezTo>
                  <a:cubicBezTo>
                    <a:pt x="115" y="169"/>
                    <a:pt x="112" y="191"/>
                    <a:pt x="111" y="214"/>
                  </a:cubicBezTo>
                  <a:cubicBezTo>
                    <a:pt x="110" y="239"/>
                    <a:pt x="112" y="264"/>
                    <a:pt x="113" y="289"/>
                  </a:cubicBezTo>
                  <a:cubicBezTo>
                    <a:pt x="116" y="348"/>
                    <a:pt x="116" y="409"/>
                    <a:pt x="105" y="468"/>
                  </a:cubicBezTo>
                  <a:cubicBezTo>
                    <a:pt x="94" y="523"/>
                    <a:pt x="69" y="568"/>
                    <a:pt x="10" y="565"/>
                  </a:cubicBezTo>
                  <a:cubicBezTo>
                    <a:pt x="1" y="564"/>
                    <a:pt x="0" y="576"/>
                    <a:pt x="7" y="580"/>
                  </a:cubicBezTo>
                  <a:cubicBezTo>
                    <a:pt x="8" y="581"/>
                    <a:pt x="9" y="582"/>
                    <a:pt x="10" y="584"/>
                  </a:cubicBezTo>
                  <a:cubicBezTo>
                    <a:pt x="16" y="591"/>
                    <a:pt x="22" y="597"/>
                    <a:pt x="28" y="604"/>
                  </a:cubicBezTo>
                  <a:cubicBezTo>
                    <a:pt x="37" y="614"/>
                    <a:pt x="48" y="634"/>
                    <a:pt x="62" y="638"/>
                  </a:cubicBezTo>
                  <a:cubicBezTo>
                    <a:pt x="64" y="639"/>
                    <a:pt x="67" y="637"/>
                    <a:pt x="66" y="634"/>
                  </a:cubicBezTo>
                  <a:cubicBezTo>
                    <a:pt x="65" y="618"/>
                    <a:pt x="45" y="602"/>
                    <a:pt x="35" y="590"/>
                  </a:cubicBezTo>
                  <a:cubicBezTo>
                    <a:pt x="34" y="590"/>
                    <a:pt x="32" y="587"/>
                    <a:pt x="29" y="584"/>
                  </a:cubicBezTo>
                  <a:cubicBezTo>
                    <a:pt x="41" y="585"/>
                    <a:pt x="52" y="582"/>
                    <a:pt x="62" y="576"/>
                  </a:cubicBezTo>
                  <a:cubicBezTo>
                    <a:pt x="67" y="583"/>
                    <a:pt x="73" y="589"/>
                    <a:pt x="78" y="595"/>
                  </a:cubicBezTo>
                  <a:cubicBezTo>
                    <a:pt x="84" y="603"/>
                    <a:pt x="92" y="615"/>
                    <a:pt x="102" y="615"/>
                  </a:cubicBezTo>
                  <a:cubicBezTo>
                    <a:pt x="105" y="615"/>
                    <a:pt x="107" y="613"/>
                    <a:pt x="106" y="610"/>
                  </a:cubicBezTo>
                  <a:cubicBezTo>
                    <a:pt x="104" y="601"/>
                    <a:pt x="94" y="592"/>
                    <a:pt x="88" y="585"/>
                  </a:cubicBezTo>
                  <a:cubicBezTo>
                    <a:pt x="83" y="580"/>
                    <a:pt x="79" y="574"/>
                    <a:pt x="74" y="569"/>
                  </a:cubicBezTo>
                  <a:cubicBezTo>
                    <a:pt x="81" y="563"/>
                    <a:pt x="88" y="555"/>
                    <a:pt x="94" y="547"/>
                  </a:cubicBezTo>
                  <a:cubicBezTo>
                    <a:pt x="99" y="553"/>
                    <a:pt x="105" y="559"/>
                    <a:pt x="110" y="565"/>
                  </a:cubicBezTo>
                  <a:cubicBezTo>
                    <a:pt x="118" y="574"/>
                    <a:pt x="126" y="587"/>
                    <a:pt x="138" y="591"/>
                  </a:cubicBezTo>
                  <a:cubicBezTo>
                    <a:pt x="141" y="592"/>
                    <a:pt x="144" y="589"/>
                    <a:pt x="143" y="586"/>
                  </a:cubicBezTo>
                  <a:cubicBezTo>
                    <a:pt x="141" y="574"/>
                    <a:pt x="130" y="565"/>
                    <a:pt x="123" y="557"/>
                  </a:cubicBezTo>
                  <a:cubicBezTo>
                    <a:pt x="116" y="550"/>
                    <a:pt x="110" y="542"/>
                    <a:pt x="102" y="535"/>
                  </a:cubicBezTo>
                  <a:cubicBezTo>
                    <a:pt x="106" y="528"/>
                    <a:pt x="110" y="520"/>
                    <a:pt x="113" y="513"/>
                  </a:cubicBezTo>
                  <a:cubicBezTo>
                    <a:pt x="114" y="507"/>
                    <a:pt x="116" y="502"/>
                    <a:pt x="118" y="496"/>
                  </a:cubicBezTo>
                  <a:cubicBezTo>
                    <a:pt x="123" y="501"/>
                    <a:pt x="128" y="507"/>
                    <a:pt x="132" y="513"/>
                  </a:cubicBezTo>
                  <a:cubicBezTo>
                    <a:pt x="140" y="523"/>
                    <a:pt x="147" y="537"/>
                    <a:pt x="158" y="541"/>
                  </a:cubicBezTo>
                  <a:cubicBezTo>
                    <a:pt x="161" y="542"/>
                    <a:pt x="163" y="540"/>
                    <a:pt x="162" y="537"/>
                  </a:cubicBezTo>
                  <a:cubicBezTo>
                    <a:pt x="161" y="525"/>
                    <a:pt x="150" y="516"/>
                    <a:pt x="143" y="507"/>
                  </a:cubicBezTo>
                  <a:cubicBezTo>
                    <a:pt x="137" y="499"/>
                    <a:pt x="130" y="490"/>
                    <a:pt x="121" y="483"/>
                  </a:cubicBezTo>
                  <a:cubicBezTo>
                    <a:pt x="124" y="473"/>
                    <a:pt x="126" y="462"/>
                    <a:pt x="127" y="452"/>
                  </a:cubicBezTo>
                  <a:cubicBezTo>
                    <a:pt x="131" y="457"/>
                    <a:pt x="135" y="462"/>
                    <a:pt x="139" y="468"/>
                  </a:cubicBezTo>
                  <a:cubicBezTo>
                    <a:pt x="147" y="477"/>
                    <a:pt x="153" y="494"/>
                    <a:pt x="165" y="498"/>
                  </a:cubicBezTo>
                  <a:cubicBezTo>
                    <a:pt x="167" y="499"/>
                    <a:pt x="169" y="497"/>
                    <a:pt x="170" y="494"/>
                  </a:cubicBezTo>
                  <a:cubicBezTo>
                    <a:pt x="171" y="482"/>
                    <a:pt x="158" y="470"/>
                    <a:pt x="151" y="462"/>
                  </a:cubicBezTo>
                  <a:cubicBezTo>
                    <a:pt x="144" y="453"/>
                    <a:pt x="137" y="443"/>
                    <a:pt x="129" y="435"/>
                  </a:cubicBezTo>
                  <a:cubicBezTo>
                    <a:pt x="130" y="422"/>
                    <a:pt x="131" y="408"/>
                    <a:pt x="132" y="394"/>
                  </a:cubicBezTo>
                  <a:cubicBezTo>
                    <a:pt x="136" y="400"/>
                    <a:pt x="141" y="406"/>
                    <a:pt x="146" y="412"/>
                  </a:cubicBezTo>
                  <a:cubicBezTo>
                    <a:pt x="153" y="423"/>
                    <a:pt x="161" y="439"/>
                    <a:pt x="173" y="445"/>
                  </a:cubicBezTo>
                  <a:cubicBezTo>
                    <a:pt x="176" y="446"/>
                    <a:pt x="179" y="444"/>
                    <a:pt x="179" y="440"/>
                  </a:cubicBezTo>
                  <a:cubicBezTo>
                    <a:pt x="177" y="427"/>
                    <a:pt x="165" y="416"/>
                    <a:pt x="158" y="406"/>
                  </a:cubicBezTo>
                  <a:cubicBezTo>
                    <a:pt x="150" y="396"/>
                    <a:pt x="141" y="386"/>
                    <a:pt x="132" y="378"/>
                  </a:cubicBezTo>
                  <a:cubicBezTo>
                    <a:pt x="132" y="363"/>
                    <a:pt x="132" y="349"/>
                    <a:pt x="132" y="335"/>
                  </a:cubicBezTo>
                  <a:cubicBezTo>
                    <a:pt x="136" y="341"/>
                    <a:pt x="140" y="347"/>
                    <a:pt x="144" y="353"/>
                  </a:cubicBezTo>
                  <a:cubicBezTo>
                    <a:pt x="150" y="363"/>
                    <a:pt x="156" y="379"/>
                    <a:pt x="167" y="384"/>
                  </a:cubicBezTo>
                  <a:cubicBezTo>
                    <a:pt x="170" y="386"/>
                    <a:pt x="174" y="384"/>
                    <a:pt x="174" y="381"/>
                  </a:cubicBezTo>
                  <a:cubicBezTo>
                    <a:pt x="173" y="366"/>
                    <a:pt x="161" y="353"/>
                    <a:pt x="153" y="341"/>
                  </a:cubicBezTo>
                  <a:cubicBezTo>
                    <a:pt x="147" y="332"/>
                    <a:pt x="140" y="321"/>
                    <a:pt x="131" y="314"/>
                  </a:cubicBezTo>
                  <a:cubicBezTo>
                    <a:pt x="130" y="299"/>
                    <a:pt x="129" y="285"/>
                    <a:pt x="129" y="271"/>
                  </a:cubicBezTo>
                  <a:cubicBezTo>
                    <a:pt x="133" y="277"/>
                    <a:pt x="137" y="282"/>
                    <a:pt x="141" y="288"/>
                  </a:cubicBezTo>
                  <a:cubicBezTo>
                    <a:pt x="149" y="299"/>
                    <a:pt x="156" y="315"/>
                    <a:pt x="168" y="322"/>
                  </a:cubicBezTo>
                  <a:cubicBezTo>
                    <a:pt x="170" y="323"/>
                    <a:pt x="173" y="321"/>
                    <a:pt x="173" y="318"/>
                  </a:cubicBezTo>
                  <a:cubicBezTo>
                    <a:pt x="173" y="305"/>
                    <a:pt x="162" y="293"/>
                    <a:pt x="154" y="283"/>
                  </a:cubicBezTo>
                  <a:cubicBezTo>
                    <a:pt x="146" y="271"/>
                    <a:pt x="137" y="259"/>
                    <a:pt x="127" y="248"/>
                  </a:cubicBezTo>
                  <a:cubicBezTo>
                    <a:pt x="127" y="243"/>
                    <a:pt x="127" y="237"/>
                    <a:pt x="127" y="232"/>
                  </a:cubicBezTo>
                  <a:cubicBezTo>
                    <a:pt x="127" y="226"/>
                    <a:pt x="127" y="221"/>
                    <a:pt x="127" y="215"/>
                  </a:cubicBezTo>
                  <a:cubicBezTo>
                    <a:pt x="131" y="220"/>
                    <a:pt x="135" y="225"/>
                    <a:pt x="139" y="230"/>
                  </a:cubicBezTo>
                  <a:cubicBezTo>
                    <a:pt x="146" y="239"/>
                    <a:pt x="155" y="256"/>
                    <a:pt x="166" y="258"/>
                  </a:cubicBezTo>
                  <a:cubicBezTo>
                    <a:pt x="169" y="259"/>
                    <a:pt x="172" y="257"/>
                    <a:pt x="172" y="254"/>
                  </a:cubicBezTo>
                  <a:cubicBezTo>
                    <a:pt x="172" y="243"/>
                    <a:pt x="160" y="233"/>
                    <a:pt x="153" y="226"/>
                  </a:cubicBezTo>
                  <a:cubicBezTo>
                    <a:pt x="145" y="216"/>
                    <a:pt x="137" y="206"/>
                    <a:pt x="128" y="196"/>
                  </a:cubicBezTo>
                  <a:cubicBezTo>
                    <a:pt x="129" y="183"/>
                    <a:pt x="131" y="170"/>
                    <a:pt x="132" y="157"/>
                  </a:cubicBezTo>
                  <a:cubicBezTo>
                    <a:pt x="135" y="161"/>
                    <a:pt x="138" y="165"/>
                    <a:pt x="140" y="169"/>
                  </a:cubicBezTo>
                  <a:close/>
                </a:path>
              </a:pathLst>
            </a:custGeom>
            <a:solidFill>
              <a:srgbClr val="F5E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6"/>
            <p:cNvSpPr/>
            <p:nvPr/>
          </p:nvSpPr>
          <p:spPr bwMode="auto">
            <a:xfrm>
              <a:off x="3155" y="2171"/>
              <a:ext cx="161" cy="336"/>
            </a:xfrm>
            <a:custGeom>
              <a:avLst/>
              <a:gdLst>
                <a:gd name="T0" fmla="*/ 131 w 132"/>
                <a:gd name="T1" fmla="*/ 65 h 277"/>
                <a:gd name="T2" fmla="*/ 103 w 132"/>
                <a:gd name="T3" fmla="*/ 20 h 277"/>
                <a:gd name="T4" fmla="*/ 87 w 132"/>
                <a:gd name="T5" fmla="*/ 1 h 277"/>
                <a:gd name="T6" fmla="*/ 83 w 132"/>
                <a:gd name="T7" fmla="*/ 2 h 277"/>
                <a:gd name="T8" fmla="*/ 74 w 132"/>
                <a:gd name="T9" fmla="*/ 48 h 277"/>
                <a:gd name="T10" fmla="*/ 71 w 132"/>
                <a:gd name="T11" fmla="*/ 114 h 277"/>
                <a:gd name="T12" fmla="*/ 56 w 132"/>
                <a:gd name="T13" fmla="*/ 182 h 277"/>
                <a:gd name="T14" fmla="*/ 31 w 132"/>
                <a:gd name="T15" fmla="*/ 210 h 277"/>
                <a:gd name="T16" fmla="*/ 2 w 132"/>
                <a:gd name="T17" fmla="*/ 222 h 277"/>
                <a:gd name="T18" fmla="*/ 0 w 132"/>
                <a:gd name="T19" fmla="*/ 227 h 277"/>
                <a:gd name="T20" fmla="*/ 0 w 132"/>
                <a:gd name="T21" fmla="*/ 230 h 277"/>
                <a:gd name="T22" fmla="*/ 17 w 132"/>
                <a:gd name="T23" fmla="*/ 253 h 277"/>
                <a:gd name="T24" fmla="*/ 37 w 132"/>
                <a:gd name="T25" fmla="*/ 275 h 277"/>
                <a:gd name="T26" fmla="*/ 44 w 132"/>
                <a:gd name="T27" fmla="*/ 269 h 277"/>
                <a:gd name="T28" fmla="*/ 28 w 132"/>
                <a:gd name="T29" fmla="*/ 245 h 277"/>
                <a:gd name="T30" fmla="*/ 19 w 132"/>
                <a:gd name="T31" fmla="*/ 234 h 277"/>
                <a:gd name="T32" fmla="*/ 37 w 132"/>
                <a:gd name="T33" fmla="*/ 226 h 277"/>
                <a:gd name="T34" fmla="*/ 51 w 132"/>
                <a:gd name="T35" fmla="*/ 243 h 277"/>
                <a:gd name="T36" fmla="*/ 69 w 132"/>
                <a:gd name="T37" fmla="*/ 266 h 277"/>
                <a:gd name="T38" fmla="*/ 76 w 132"/>
                <a:gd name="T39" fmla="*/ 262 h 277"/>
                <a:gd name="T40" fmla="*/ 62 w 132"/>
                <a:gd name="T41" fmla="*/ 235 h 277"/>
                <a:gd name="T42" fmla="*/ 48 w 132"/>
                <a:gd name="T43" fmla="*/ 219 h 277"/>
                <a:gd name="T44" fmla="*/ 58 w 132"/>
                <a:gd name="T45" fmla="*/ 210 h 277"/>
                <a:gd name="T46" fmla="*/ 62 w 132"/>
                <a:gd name="T47" fmla="*/ 205 h 277"/>
                <a:gd name="T48" fmla="*/ 79 w 132"/>
                <a:gd name="T49" fmla="*/ 225 h 277"/>
                <a:gd name="T50" fmla="*/ 100 w 132"/>
                <a:gd name="T51" fmla="*/ 244 h 277"/>
                <a:gd name="T52" fmla="*/ 105 w 132"/>
                <a:gd name="T53" fmla="*/ 241 h 277"/>
                <a:gd name="T54" fmla="*/ 88 w 132"/>
                <a:gd name="T55" fmla="*/ 214 h 277"/>
                <a:gd name="T56" fmla="*/ 68 w 132"/>
                <a:gd name="T57" fmla="*/ 195 h 277"/>
                <a:gd name="T58" fmla="*/ 80 w 132"/>
                <a:gd name="T59" fmla="*/ 165 h 277"/>
                <a:gd name="T60" fmla="*/ 92 w 132"/>
                <a:gd name="T61" fmla="*/ 182 h 277"/>
                <a:gd name="T62" fmla="*/ 115 w 132"/>
                <a:gd name="T63" fmla="*/ 205 h 277"/>
                <a:gd name="T64" fmla="*/ 121 w 132"/>
                <a:gd name="T65" fmla="*/ 201 h 277"/>
                <a:gd name="T66" fmla="*/ 104 w 132"/>
                <a:gd name="T67" fmla="*/ 175 h 277"/>
                <a:gd name="T68" fmla="*/ 83 w 132"/>
                <a:gd name="T69" fmla="*/ 151 h 277"/>
                <a:gd name="T70" fmla="*/ 84 w 132"/>
                <a:gd name="T71" fmla="*/ 149 h 277"/>
                <a:gd name="T72" fmla="*/ 87 w 132"/>
                <a:gd name="T73" fmla="*/ 115 h 277"/>
                <a:gd name="T74" fmla="*/ 94 w 132"/>
                <a:gd name="T75" fmla="*/ 126 h 277"/>
                <a:gd name="T76" fmla="*/ 118 w 132"/>
                <a:gd name="T77" fmla="*/ 154 h 277"/>
                <a:gd name="T78" fmla="*/ 125 w 132"/>
                <a:gd name="T79" fmla="*/ 149 h 277"/>
                <a:gd name="T80" fmla="*/ 109 w 132"/>
                <a:gd name="T81" fmla="*/ 124 h 277"/>
                <a:gd name="T82" fmla="*/ 88 w 132"/>
                <a:gd name="T83" fmla="*/ 96 h 277"/>
                <a:gd name="T84" fmla="*/ 88 w 132"/>
                <a:gd name="T85" fmla="*/ 75 h 277"/>
                <a:gd name="T86" fmla="*/ 88 w 132"/>
                <a:gd name="T87" fmla="*/ 68 h 277"/>
                <a:gd name="T88" fmla="*/ 99 w 132"/>
                <a:gd name="T89" fmla="*/ 84 h 277"/>
                <a:gd name="T90" fmla="*/ 121 w 132"/>
                <a:gd name="T91" fmla="*/ 107 h 277"/>
                <a:gd name="T92" fmla="*/ 125 w 132"/>
                <a:gd name="T93" fmla="*/ 104 h 277"/>
                <a:gd name="T94" fmla="*/ 110 w 132"/>
                <a:gd name="T95" fmla="*/ 76 h 277"/>
                <a:gd name="T96" fmla="*/ 88 w 132"/>
                <a:gd name="T97" fmla="*/ 51 h 277"/>
                <a:gd name="T98" fmla="*/ 89 w 132"/>
                <a:gd name="T99" fmla="*/ 38 h 277"/>
                <a:gd name="T100" fmla="*/ 90 w 132"/>
                <a:gd name="T101" fmla="*/ 26 h 277"/>
                <a:gd name="T102" fmla="*/ 95 w 132"/>
                <a:gd name="T103" fmla="*/ 34 h 277"/>
                <a:gd name="T104" fmla="*/ 124 w 132"/>
                <a:gd name="T105" fmla="*/ 71 h 277"/>
                <a:gd name="T106" fmla="*/ 131 w 132"/>
                <a:gd name="T107" fmla="*/ 6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277">
                  <a:moveTo>
                    <a:pt x="131" y="65"/>
                  </a:moveTo>
                  <a:cubicBezTo>
                    <a:pt x="127" y="48"/>
                    <a:pt x="113" y="34"/>
                    <a:pt x="103" y="20"/>
                  </a:cubicBezTo>
                  <a:cubicBezTo>
                    <a:pt x="101" y="17"/>
                    <a:pt x="93" y="1"/>
                    <a:pt x="87" y="1"/>
                  </a:cubicBezTo>
                  <a:cubicBezTo>
                    <a:pt x="86" y="0"/>
                    <a:pt x="84" y="1"/>
                    <a:pt x="83" y="2"/>
                  </a:cubicBezTo>
                  <a:cubicBezTo>
                    <a:pt x="74" y="13"/>
                    <a:pt x="75" y="34"/>
                    <a:pt x="74" y="48"/>
                  </a:cubicBezTo>
                  <a:cubicBezTo>
                    <a:pt x="73" y="70"/>
                    <a:pt x="73" y="92"/>
                    <a:pt x="71" y="114"/>
                  </a:cubicBezTo>
                  <a:cubicBezTo>
                    <a:pt x="70" y="138"/>
                    <a:pt x="66" y="161"/>
                    <a:pt x="56" y="182"/>
                  </a:cubicBezTo>
                  <a:cubicBezTo>
                    <a:pt x="50" y="194"/>
                    <a:pt x="42" y="203"/>
                    <a:pt x="31" y="210"/>
                  </a:cubicBezTo>
                  <a:cubicBezTo>
                    <a:pt x="22" y="215"/>
                    <a:pt x="11" y="216"/>
                    <a:pt x="2" y="222"/>
                  </a:cubicBezTo>
                  <a:cubicBezTo>
                    <a:pt x="1" y="224"/>
                    <a:pt x="0" y="225"/>
                    <a:pt x="0" y="227"/>
                  </a:cubicBezTo>
                  <a:cubicBezTo>
                    <a:pt x="0" y="228"/>
                    <a:pt x="0" y="229"/>
                    <a:pt x="0" y="230"/>
                  </a:cubicBezTo>
                  <a:cubicBezTo>
                    <a:pt x="4" y="239"/>
                    <a:pt x="11" y="245"/>
                    <a:pt x="17" y="253"/>
                  </a:cubicBezTo>
                  <a:cubicBezTo>
                    <a:pt x="23" y="260"/>
                    <a:pt x="28" y="270"/>
                    <a:pt x="37" y="275"/>
                  </a:cubicBezTo>
                  <a:cubicBezTo>
                    <a:pt x="41" y="277"/>
                    <a:pt x="45" y="274"/>
                    <a:pt x="44" y="269"/>
                  </a:cubicBezTo>
                  <a:cubicBezTo>
                    <a:pt x="42" y="260"/>
                    <a:pt x="34" y="252"/>
                    <a:pt x="28" y="245"/>
                  </a:cubicBezTo>
                  <a:cubicBezTo>
                    <a:pt x="25" y="241"/>
                    <a:pt x="22" y="237"/>
                    <a:pt x="19" y="234"/>
                  </a:cubicBezTo>
                  <a:cubicBezTo>
                    <a:pt x="25" y="233"/>
                    <a:pt x="32" y="230"/>
                    <a:pt x="37" y="226"/>
                  </a:cubicBezTo>
                  <a:cubicBezTo>
                    <a:pt x="41" y="232"/>
                    <a:pt x="46" y="237"/>
                    <a:pt x="51" y="243"/>
                  </a:cubicBezTo>
                  <a:cubicBezTo>
                    <a:pt x="57" y="250"/>
                    <a:pt x="62" y="260"/>
                    <a:pt x="69" y="266"/>
                  </a:cubicBezTo>
                  <a:cubicBezTo>
                    <a:pt x="72" y="268"/>
                    <a:pt x="77" y="266"/>
                    <a:pt x="76" y="262"/>
                  </a:cubicBezTo>
                  <a:cubicBezTo>
                    <a:pt x="75" y="251"/>
                    <a:pt x="68" y="243"/>
                    <a:pt x="62" y="235"/>
                  </a:cubicBezTo>
                  <a:cubicBezTo>
                    <a:pt x="58" y="229"/>
                    <a:pt x="53" y="223"/>
                    <a:pt x="48" y="219"/>
                  </a:cubicBezTo>
                  <a:cubicBezTo>
                    <a:pt x="51" y="216"/>
                    <a:pt x="55" y="213"/>
                    <a:pt x="58" y="210"/>
                  </a:cubicBezTo>
                  <a:cubicBezTo>
                    <a:pt x="59" y="208"/>
                    <a:pt x="61" y="207"/>
                    <a:pt x="62" y="205"/>
                  </a:cubicBezTo>
                  <a:cubicBezTo>
                    <a:pt x="67" y="212"/>
                    <a:pt x="73" y="218"/>
                    <a:pt x="79" y="225"/>
                  </a:cubicBezTo>
                  <a:cubicBezTo>
                    <a:pt x="84" y="232"/>
                    <a:pt x="91" y="242"/>
                    <a:pt x="100" y="244"/>
                  </a:cubicBezTo>
                  <a:cubicBezTo>
                    <a:pt x="102" y="245"/>
                    <a:pt x="105" y="243"/>
                    <a:pt x="105" y="241"/>
                  </a:cubicBezTo>
                  <a:cubicBezTo>
                    <a:pt x="104" y="230"/>
                    <a:pt x="95" y="222"/>
                    <a:pt x="88" y="214"/>
                  </a:cubicBezTo>
                  <a:cubicBezTo>
                    <a:pt x="82" y="208"/>
                    <a:pt x="76" y="200"/>
                    <a:pt x="68" y="195"/>
                  </a:cubicBezTo>
                  <a:cubicBezTo>
                    <a:pt x="74" y="186"/>
                    <a:pt x="78" y="175"/>
                    <a:pt x="80" y="165"/>
                  </a:cubicBezTo>
                  <a:cubicBezTo>
                    <a:pt x="84" y="171"/>
                    <a:pt x="88" y="176"/>
                    <a:pt x="92" y="182"/>
                  </a:cubicBezTo>
                  <a:cubicBezTo>
                    <a:pt x="99" y="191"/>
                    <a:pt x="105" y="200"/>
                    <a:pt x="115" y="205"/>
                  </a:cubicBezTo>
                  <a:cubicBezTo>
                    <a:pt x="117" y="207"/>
                    <a:pt x="122" y="204"/>
                    <a:pt x="121" y="201"/>
                  </a:cubicBezTo>
                  <a:cubicBezTo>
                    <a:pt x="117" y="190"/>
                    <a:pt x="110" y="183"/>
                    <a:pt x="104" y="175"/>
                  </a:cubicBezTo>
                  <a:cubicBezTo>
                    <a:pt x="98" y="166"/>
                    <a:pt x="91" y="158"/>
                    <a:pt x="83" y="151"/>
                  </a:cubicBezTo>
                  <a:cubicBezTo>
                    <a:pt x="84" y="150"/>
                    <a:pt x="84" y="150"/>
                    <a:pt x="84" y="149"/>
                  </a:cubicBezTo>
                  <a:cubicBezTo>
                    <a:pt x="86" y="138"/>
                    <a:pt x="87" y="126"/>
                    <a:pt x="87" y="115"/>
                  </a:cubicBezTo>
                  <a:cubicBezTo>
                    <a:pt x="90" y="118"/>
                    <a:pt x="92" y="122"/>
                    <a:pt x="94" y="126"/>
                  </a:cubicBezTo>
                  <a:cubicBezTo>
                    <a:pt x="101" y="136"/>
                    <a:pt x="108" y="148"/>
                    <a:pt x="118" y="154"/>
                  </a:cubicBezTo>
                  <a:cubicBezTo>
                    <a:pt x="121" y="156"/>
                    <a:pt x="126" y="153"/>
                    <a:pt x="125" y="149"/>
                  </a:cubicBezTo>
                  <a:cubicBezTo>
                    <a:pt x="122" y="139"/>
                    <a:pt x="115" y="132"/>
                    <a:pt x="109" y="124"/>
                  </a:cubicBezTo>
                  <a:cubicBezTo>
                    <a:pt x="102" y="115"/>
                    <a:pt x="95" y="106"/>
                    <a:pt x="88" y="96"/>
                  </a:cubicBezTo>
                  <a:cubicBezTo>
                    <a:pt x="88" y="89"/>
                    <a:pt x="88" y="82"/>
                    <a:pt x="88" y="75"/>
                  </a:cubicBezTo>
                  <a:cubicBezTo>
                    <a:pt x="88" y="73"/>
                    <a:pt x="88" y="70"/>
                    <a:pt x="88" y="68"/>
                  </a:cubicBezTo>
                  <a:cubicBezTo>
                    <a:pt x="92" y="73"/>
                    <a:pt x="96" y="79"/>
                    <a:pt x="99" y="84"/>
                  </a:cubicBezTo>
                  <a:cubicBezTo>
                    <a:pt x="106" y="93"/>
                    <a:pt x="111" y="103"/>
                    <a:pt x="121" y="107"/>
                  </a:cubicBezTo>
                  <a:cubicBezTo>
                    <a:pt x="123" y="108"/>
                    <a:pt x="125" y="106"/>
                    <a:pt x="125" y="104"/>
                  </a:cubicBezTo>
                  <a:cubicBezTo>
                    <a:pt x="124" y="93"/>
                    <a:pt x="116" y="84"/>
                    <a:pt x="110" y="76"/>
                  </a:cubicBezTo>
                  <a:cubicBezTo>
                    <a:pt x="103" y="67"/>
                    <a:pt x="96" y="58"/>
                    <a:pt x="88" y="51"/>
                  </a:cubicBezTo>
                  <a:cubicBezTo>
                    <a:pt x="88" y="46"/>
                    <a:pt x="88" y="42"/>
                    <a:pt x="89" y="38"/>
                  </a:cubicBezTo>
                  <a:cubicBezTo>
                    <a:pt x="89" y="34"/>
                    <a:pt x="89" y="30"/>
                    <a:pt x="90" y="26"/>
                  </a:cubicBezTo>
                  <a:cubicBezTo>
                    <a:pt x="92" y="29"/>
                    <a:pt x="94" y="32"/>
                    <a:pt x="95" y="34"/>
                  </a:cubicBezTo>
                  <a:cubicBezTo>
                    <a:pt x="104" y="47"/>
                    <a:pt x="112" y="61"/>
                    <a:pt x="124" y="71"/>
                  </a:cubicBezTo>
                  <a:cubicBezTo>
                    <a:pt x="128" y="74"/>
                    <a:pt x="132" y="69"/>
                    <a:pt x="131" y="65"/>
                  </a:cubicBezTo>
                  <a:close/>
                </a:path>
              </a:pathLst>
            </a:custGeom>
            <a:solidFill>
              <a:srgbClr val="F5E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7"/>
            <p:cNvSpPr/>
            <p:nvPr/>
          </p:nvSpPr>
          <p:spPr bwMode="auto">
            <a:xfrm>
              <a:off x="1999" y="1741"/>
              <a:ext cx="422" cy="704"/>
            </a:xfrm>
            <a:custGeom>
              <a:avLst/>
              <a:gdLst>
                <a:gd name="T0" fmla="*/ 298 w 346"/>
                <a:gd name="T1" fmla="*/ 459 h 580"/>
                <a:gd name="T2" fmla="*/ 216 w 346"/>
                <a:gd name="T3" fmla="*/ 453 h 580"/>
                <a:gd name="T4" fmla="*/ 221 w 346"/>
                <a:gd name="T5" fmla="*/ 320 h 580"/>
                <a:gd name="T6" fmla="*/ 221 w 346"/>
                <a:gd name="T7" fmla="*/ 181 h 580"/>
                <a:gd name="T8" fmla="*/ 222 w 346"/>
                <a:gd name="T9" fmla="*/ 107 h 580"/>
                <a:gd name="T10" fmla="*/ 342 w 346"/>
                <a:gd name="T11" fmla="*/ 45 h 580"/>
                <a:gd name="T12" fmla="*/ 290 w 346"/>
                <a:gd name="T13" fmla="*/ 5 h 580"/>
                <a:gd name="T14" fmla="*/ 176 w 346"/>
                <a:gd name="T15" fmla="*/ 8 h 580"/>
                <a:gd name="T16" fmla="*/ 70 w 346"/>
                <a:gd name="T17" fmla="*/ 11 h 580"/>
                <a:gd name="T18" fmla="*/ 5 w 346"/>
                <a:gd name="T19" fmla="*/ 58 h 580"/>
                <a:gd name="T20" fmla="*/ 47 w 346"/>
                <a:gd name="T21" fmla="*/ 115 h 580"/>
                <a:gd name="T22" fmla="*/ 139 w 346"/>
                <a:gd name="T23" fmla="*/ 113 h 580"/>
                <a:gd name="T24" fmla="*/ 134 w 346"/>
                <a:gd name="T25" fmla="*/ 318 h 580"/>
                <a:gd name="T26" fmla="*/ 131 w 346"/>
                <a:gd name="T27" fmla="*/ 459 h 580"/>
                <a:gd name="T28" fmla="*/ 28 w 346"/>
                <a:gd name="T29" fmla="*/ 529 h 580"/>
                <a:gd name="T30" fmla="*/ 302 w 346"/>
                <a:gd name="T31" fmla="*/ 545 h 580"/>
                <a:gd name="T32" fmla="*/ 298 w 346"/>
                <a:gd name="T33" fmla="*/ 459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580">
                  <a:moveTo>
                    <a:pt x="298" y="459"/>
                  </a:moveTo>
                  <a:cubicBezTo>
                    <a:pt x="284" y="452"/>
                    <a:pt x="230" y="452"/>
                    <a:pt x="216" y="453"/>
                  </a:cubicBezTo>
                  <a:cubicBezTo>
                    <a:pt x="215" y="409"/>
                    <a:pt x="219" y="365"/>
                    <a:pt x="221" y="320"/>
                  </a:cubicBezTo>
                  <a:cubicBezTo>
                    <a:pt x="222" y="274"/>
                    <a:pt x="222" y="228"/>
                    <a:pt x="221" y="181"/>
                  </a:cubicBezTo>
                  <a:cubicBezTo>
                    <a:pt x="221" y="157"/>
                    <a:pt x="223" y="132"/>
                    <a:pt x="222" y="107"/>
                  </a:cubicBezTo>
                  <a:cubicBezTo>
                    <a:pt x="262" y="107"/>
                    <a:pt x="346" y="111"/>
                    <a:pt x="342" y="45"/>
                  </a:cubicBezTo>
                  <a:cubicBezTo>
                    <a:pt x="340" y="18"/>
                    <a:pt x="312" y="7"/>
                    <a:pt x="290" y="5"/>
                  </a:cubicBezTo>
                  <a:cubicBezTo>
                    <a:pt x="252" y="0"/>
                    <a:pt x="214" y="5"/>
                    <a:pt x="176" y="8"/>
                  </a:cubicBezTo>
                  <a:cubicBezTo>
                    <a:pt x="140" y="10"/>
                    <a:pt x="105" y="10"/>
                    <a:pt x="70" y="11"/>
                  </a:cubicBezTo>
                  <a:cubicBezTo>
                    <a:pt x="41" y="12"/>
                    <a:pt x="12" y="25"/>
                    <a:pt x="5" y="58"/>
                  </a:cubicBezTo>
                  <a:cubicBezTo>
                    <a:pt x="0" y="87"/>
                    <a:pt x="20" y="112"/>
                    <a:pt x="47" y="115"/>
                  </a:cubicBezTo>
                  <a:cubicBezTo>
                    <a:pt x="77" y="118"/>
                    <a:pt x="109" y="112"/>
                    <a:pt x="139" y="113"/>
                  </a:cubicBezTo>
                  <a:cubicBezTo>
                    <a:pt x="145" y="113"/>
                    <a:pt x="135" y="301"/>
                    <a:pt x="134" y="318"/>
                  </a:cubicBezTo>
                  <a:cubicBezTo>
                    <a:pt x="134" y="329"/>
                    <a:pt x="130" y="458"/>
                    <a:pt x="131" y="459"/>
                  </a:cubicBezTo>
                  <a:cubicBezTo>
                    <a:pt x="44" y="459"/>
                    <a:pt x="19" y="476"/>
                    <a:pt x="28" y="529"/>
                  </a:cubicBezTo>
                  <a:cubicBezTo>
                    <a:pt x="36" y="580"/>
                    <a:pt x="238" y="561"/>
                    <a:pt x="302" y="545"/>
                  </a:cubicBezTo>
                  <a:cubicBezTo>
                    <a:pt x="331" y="537"/>
                    <a:pt x="343" y="482"/>
                    <a:pt x="298" y="4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8"/>
            <p:cNvSpPr/>
            <p:nvPr/>
          </p:nvSpPr>
          <p:spPr bwMode="auto">
            <a:xfrm>
              <a:off x="2284" y="1747"/>
              <a:ext cx="234" cy="518"/>
            </a:xfrm>
            <a:custGeom>
              <a:avLst/>
              <a:gdLst>
                <a:gd name="T0" fmla="*/ 165 w 192"/>
                <a:gd name="T1" fmla="*/ 77 h 427"/>
                <a:gd name="T2" fmla="*/ 144 w 192"/>
                <a:gd name="T3" fmla="*/ 29 h 427"/>
                <a:gd name="T4" fmla="*/ 168 w 192"/>
                <a:gd name="T5" fmla="*/ 52 h 427"/>
                <a:gd name="T6" fmla="*/ 189 w 192"/>
                <a:gd name="T7" fmla="*/ 62 h 427"/>
                <a:gd name="T8" fmla="*/ 143 w 192"/>
                <a:gd name="T9" fmla="*/ 11 h 427"/>
                <a:gd name="T10" fmla="*/ 125 w 192"/>
                <a:gd name="T11" fmla="*/ 7 h 427"/>
                <a:gd name="T12" fmla="*/ 92 w 192"/>
                <a:gd name="T13" fmla="*/ 98 h 427"/>
                <a:gd name="T14" fmla="*/ 0 w 192"/>
                <a:gd name="T15" fmla="*/ 269 h 427"/>
                <a:gd name="T16" fmla="*/ 7 w 192"/>
                <a:gd name="T17" fmla="*/ 412 h 427"/>
                <a:gd name="T18" fmla="*/ 21 w 192"/>
                <a:gd name="T19" fmla="*/ 392 h 427"/>
                <a:gd name="T20" fmla="*/ 59 w 192"/>
                <a:gd name="T21" fmla="*/ 426 h 427"/>
                <a:gd name="T22" fmla="*/ 44 w 192"/>
                <a:gd name="T23" fmla="*/ 397 h 427"/>
                <a:gd name="T24" fmla="*/ 17 w 192"/>
                <a:gd name="T25" fmla="*/ 338 h 427"/>
                <a:gd name="T26" fmla="*/ 60 w 192"/>
                <a:gd name="T27" fmla="*/ 383 h 427"/>
                <a:gd name="T28" fmla="*/ 43 w 192"/>
                <a:gd name="T29" fmla="*/ 346 h 427"/>
                <a:gd name="T30" fmla="*/ 17 w 192"/>
                <a:gd name="T31" fmla="*/ 293 h 427"/>
                <a:gd name="T32" fmla="*/ 51 w 192"/>
                <a:gd name="T33" fmla="*/ 333 h 427"/>
                <a:gd name="T34" fmla="*/ 74 w 192"/>
                <a:gd name="T35" fmla="*/ 342 h 427"/>
                <a:gd name="T36" fmla="*/ 24 w 192"/>
                <a:gd name="T37" fmla="*/ 279 h 427"/>
                <a:gd name="T38" fmla="*/ 17 w 192"/>
                <a:gd name="T39" fmla="*/ 264 h 427"/>
                <a:gd name="T40" fmla="*/ 39 w 192"/>
                <a:gd name="T41" fmla="*/ 264 h 427"/>
                <a:gd name="T42" fmla="*/ 73 w 192"/>
                <a:gd name="T43" fmla="*/ 290 h 427"/>
                <a:gd name="T44" fmla="*/ 18 w 192"/>
                <a:gd name="T45" fmla="*/ 224 h 427"/>
                <a:gd name="T46" fmla="*/ 45 w 192"/>
                <a:gd name="T47" fmla="*/ 221 h 427"/>
                <a:gd name="T48" fmla="*/ 75 w 192"/>
                <a:gd name="T49" fmla="*/ 247 h 427"/>
                <a:gd name="T50" fmla="*/ 27 w 192"/>
                <a:gd name="T51" fmla="*/ 181 h 427"/>
                <a:gd name="T52" fmla="*/ 53 w 192"/>
                <a:gd name="T53" fmla="*/ 182 h 427"/>
                <a:gd name="T54" fmla="*/ 90 w 192"/>
                <a:gd name="T55" fmla="*/ 214 h 427"/>
                <a:gd name="T56" fmla="*/ 44 w 192"/>
                <a:gd name="T57" fmla="*/ 151 h 427"/>
                <a:gd name="T58" fmla="*/ 62 w 192"/>
                <a:gd name="T59" fmla="*/ 135 h 427"/>
                <a:gd name="T60" fmla="*/ 109 w 192"/>
                <a:gd name="T61" fmla="*/ 188 h 427"/>
                <a:gd name="T62" fmla="*/ 87 w 192"/>
                <a:gd name="T63" fmla="*/ 145 h 427"/>
                <a:gd name="T64" fmla="*/ 92 w 192"/>
                <a:gd name="T65" fmla="*/ 118 h 427"/>
                <a:gd name="T66" fmla="*/ 112 w 192"/>
                <a:gd name="T67" fmla="*/ 139 h 427"/>
                <a:gd name="T68" fmla="*/ 142 w 192"/>
                <a:gd name="T69" fmla="*/ 171 h 427"/>
                <a:gd name="T70" fmla="*/ 138 w 192"/>
                <a:gd name="T71" fmla="*/ 150 h 427"/>
                <a:gd name="T72" fmla="*/ 104 w 192"/>
                <a:gd name="T73" fmla="*/ 110 h 427"/>
                <a:gd name="T74" fmla="*/ 123 w 192"/>
                <a:gd name="T75" fmla="*/ 101 h 427"/>
                <a:gd name="T76" fmla="*/ 166 w 192"/>
                <a:gd name="T77" fmla="*/ 139 h 427"/>
                <a:gd name="T78" fmla="*/ 143 w 192"/>
                <a:gd name="T79" fmla="*/ 105 h 427"/>
                <a:gd name="T80" fmla="*/ 130 w 192"/>
                <a:gd name="T81" fmla="*/ 86 h 427"/>
                <a:gd name="T82" fmla="*/ 144 w 192"/>
                <a:gd name="T83" fmla="*/ 73 h 427"/>
                <a:gd name="T84" fmla="*/ 186 w 192"/>
                <a:gd name="T85" fmla="*/ 114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 h="427">
                  <a:moveTo>
                    <a:pt x="191" y="107"/>
                  </a:moveTo>
                  <a:cubicBezTo>
                    <a:pt x="185" y="95"/>
                    <a:pt x="173" y="86"/>
                    <a:pt x="165" y="77"/>
                  </a:cubicBezTo>
                  <a:cubicBezTo>
                    <a:pt x="160" y="72"/>
                    <a:pt x="152" y="62"/>
                    <a:pt x="145" y="59"/>
                  </a:cubicBezTo>
                  <a:cubicBezTo>
                    <a:pt x="147" y="49"/>
                    <a:pt x="147" y="39"/>
                    <a:pt x="144" y="29"/>
                  </a:cubicBezTo>
                  <a:cubicBezTo>
                    <a:pt x="147" y="31"/>
                    <a:pt x="149" y="32"/>
                    <a:pt x="150" y="34"/>
                  </a:cubicBezTo>
                  <a:cubicBezTo>
                    <a:pt x="156" y="40"/>
                    <a:pt x="162" y="46"/>
                    <a:pt x="168" y="52"/>
                  </a:cubicBezTo>
                  <a:cubicBezTo>
                    <a:pt x="173" y="57"/>
                    <a:pt x="178" y="64"/>
                    <a:pt x="185" y="66"/>
                  </a:cubicBezTo>
                  <a:cubicBezTo>
                    <a:pt x="188" y="67"/>
                    <a:pt x="190" y="64"/>
                    <a:pt x="189" y="62"/>
                  </a:cubicBezTo>
                  <a:cubicBezTo>
                    <a:pt x="187" y="49"/>
                    <a:pt x="169" y="36"/>
                    <a:pt x="161" y="28"/>
                  </a:cubicBezTo>
                  <a:cubicBezTo>
                    <a:pt x="155" y="22"/>
                    <a:pt x="149" y="17"/>
                    <a:pt x="143" y="11"/>
                  </a:cubicBezTo>
                  <a:cubicBezTo>
                    <a:pt x="140" y="7"/>
                    <a:pt x="136" y="2"/>
                    <a:pt x="131" y="2"/>
                  </a:cubicBezTo>
                  <a:cubicBezTo>
                    <a:pt x="128" y="0"/>
                    <a:pt x="123" y="3"/>
                    <a:pt x="125" y="7"/>
                  </a:cubicBezTo>
                  <a:cubicBezTo>
                    <a:pt x="131" y="25"/>
                    <a:pt x="138" y="43"/>
                    <a:pt x="129" y="62"/>
                  </a:cubicBezTo>
                  <a:cubicBezTo>
                    <a:pt x="122" y="78"/>
                    <a:pt x="106" y="89"/>
                    <a:pt x="92" y="98"/>
                  </a:cubicBezTo>
                  <a:cubicBezTo>
                    <a:pt x="64" y="116"/>
                    <a:pt x="35" y="128"/>
                    <a:pt x="19" y="159"/>
                  </a:cubicBezTo>
                  <a:cubicBezTo>
                    <a:pt x="1" y="192"/>
                    <a:pt x="0" y="233"/>
                    <a:pt x="0" y="269"/>
                  </a:cubicBezTo>
                  <a:cubicBezTo>
                    <a:pt x="0" y="288"/>
                    <a:pt x="1" y="308"/>
                    <a:pt x="2" y="328"/>
                  </a:cubicBezTo>
                  <a:cubicBezTo>
                    <a:pt x="2" y="356"/>
                    <a:pt x="0" y="384"/>
                    <a:pt x="7" y="412"/>
                  </a:cubicBezTo>
                  <a:cubicBezTo>
                    <a:pt x="10" y="423"/>
                    <a:pt x="26" y="418"/>
                    <a:pt x="24" y="407"/>
                  </a:cubicBezTo>
                  <a:cubicBezTo>
                    <a:pt x="23" y="402"/>
                    <a:pt x="22" y="397"/>
                    <a:pt x="21" y="392"/>
                  </a:cubicBezTo>
                  <a:cubicBezTo>
                    <a:pt x="26" y="397"/>
                    <a:pt x="30" y="402"/>
                    <a:pt x="34" y="406"/>
                  </a:cubicBezTo>
                  <a:cubicBezTo>
                    <a:pt x="40" y="413"/>
                    <a:pt x="49" y="427"/>
                    <a:pt x="59" y="426"/>
                  </a:cubicBezTo>
                  <a:cubicBezTo>
                    <a:pt x="61" y="426"/>
                    <a:pt x="62" y="425"/>
                    <a:pt x="62" y="423"/>
                  </a:cubicBezTo>
                  <a:cubicBezTo>
                    <a:pt x="63" y="413"/>
                    <a:pt x="50" y="403"/>
                    <a:pt x="44" y="397"/>
                  </a:cubicBezTo>
                  <a:cubicBezTo>
                    <a:pt x="36" y="388"/>
                    <a:pt x="28" y="379"/>
                    <a:pt x="19" y="371"/>
                  </a:cubicBezTo>
                  <a:cubicBezTo>
                    <a:pt x="18" y="360"/>
                    <a:pt x="17" y="349"/>
                    <a:pt x="17" y="338"/>
                  </a:cubicBezTo>
                  <a:cubicBezTo>
                    <a:pt x="22" y="343"/>
                    <a:pt x="27" y="348"/>
                    <a:pt x="31" y="353"/>
                  </a:cubicBezTo>
                  <a:cubicBezTo>
                    <a:pt x="40" y="363"/>
                    <a:pt x="49" y="378"/>
                    <a:pt x="60" y="383"/>
                  </a:cubicBezTo>
                  <a:cubicBezTo>
                    <a:pt x="64" y="385"/>
                    <a:pt x="67" y="382"/>
                    <a:pt x="66" y="378"/>
                  </a:cubicBezTo>
                  <a:cubicBezTo>
                    <a:pt x="64" y="365"/>
                    <a:pt x="52" y="355"/>
                    <a:pt x="43" y="346"/>
                  </a:cubicBezTo>
                  <a:cubicBezTo>
                    <a:pt x="36" y="337"/>
                    <a:pt x="27" y="328"/>
                    <a:pt x="17" y="322"/>
                  </a:cubicBezTo>
                  <a:cubicBezTo>
                    <a:pt x="17" y="312"/>
                    <a:pt x="16" y="302"/>
                    <a:pt x="17" y="293"/>
                  </a:cubicBezTo>
                  <a:cubicBezTo>
                    <a:pt x="21" y="299"/>
                    <a:pt x="27" y="305"/>
                    <a:pt x="29" y="309"/>
                  </a:cubicBezTo>
                  <a:cubicBezTo>
                    <a:pt x="36" y="317"/>
                    <a:pt x="44" y="325"/>
                    <a:pt x="51" y="333"/>
                  </a:cubicBezTo>
                  <a:cubicBezTo>
                    <a:pt x="57" y="338"/>
                    <a:pt x="63" y="345"/>
                    <a:pt x="70" y="346"/>
                  </a:cubicBezTo>
                  <a:cubicBezTo>
                    <a:pt x="72" y="346"/>
                    <a:pt x="74" y="344"/>
                    <a:pt x="74" y="342"/>
                  </a:cubicBezTo>
                  <a:cubicBezTo>
                    <a:pt x="72" y="328"/>
                    <a:pt x="53" y="314"/>
                    <a:pt x="45" y="305"/>
                  </a:cubicBezTo>
                  <a:cubicBezTo>
                    <a:pt x="37" y="296"/>
                    <a:pt x="30" y="288"/>
                    <a:pt x="24" y="279"/>
                  </a:cubicBezTo>
                  <a:cubicBezTo>
                    <a:pt x="21" y="275"/>
                    <a:pt x="20" y="270"/>
                    <a:pt x="17" y="267"/>
                  </a:cubicBezTo>
                  <a:cubicBezTo>
                    <a:pt x="17" y="266"/>
                    <a:pt x="17" y="265"/>
                    <a:pt x="17" y="264"/>
                  </a:cubicBezTo>
                  <a:cubicBezTo>
                    <a:pt x="16" y="256"/>
                    <a:pt x="17" y="248"/>
                    <a:pt x="17" y="240"/>
                  </a:cubicBezTo>
                  <a:cubicBezTo>
                    <a:pt x="24" y="248"/>
                    <a:pt x="32" y="256"/>
                    <a:pt x="39" y="264"/>
                  </a:cubicBezTo>
                  <a:cubicBezTo>
                    <a:pt x="48" y="274"/>
                    <a:pt x="57" y="289"/>
                    <a:pt x="70" y="293"/>
                  </a:cubicBezTo>
                  <a:cubicBezTo>
                    <a:pt x="72" y="294"/>
                    <a:pt x="74" y="292"/>
                    <a:pt x="73" y="290"/>
                  </a:cubicBezTo>
                  <a:cubicBezTo>
                    <a:pt x="70" y="276"/>
                    <a:pt x="56" y="264"/>
                    <a:pt x="48" y="254"/>
                  </a:cubicBezTo>
                  <a:cubicBezTo>
                    <a:pt x="39" y="244"/>
                    <a:pt x="29" y="232"/>
                    <a:pt x="18" y="224"/>
                  </a:cubicBezTo>
                  <a:cubicBezTo>
                    <a:pt x="19" y="214"/>
                    <a:pt x="21" y="203"/>
                    <a:pt x="23" y="193"/>
                  </a:cubicBezTo>
                  <a:cubicBezTo>
                    <a:pt x="30" y="203"/>
                    <a:pt x="38" y="212"/>
                    <a:pt x="45" y="221"/>
                  </a:cubicBezTo>
                  <a:cubicBezTo>
                    <a:pt x="52" y="231"/>
                    <a:pt x="59" y="245"/>
                    <a:pt x="70" y="252"/>
                  </a:cubicBezTo>
                  <a:cubicBezTo>
                    <a:pt x="73" y="254"/>
                    <a:pt x="76" y="251"/>
                    <a:pt x="75" y="247"/>
                  </a:cubicBezTo>
                  <a:cubicBezTo>
                    <a:pt x="72" y="234"/>
                    <a:pt x="62" y="223"/>
                    <a:pt x="55" y="213"/>
                  </a:cubicBezTo>
                  <a:cubicBezTo>
                    <a:pt x="46" y="202"/>
                    <a:pt x="38" y="190"/>
                    <a:pt x="27" y="181"/>
                  </a:cubicBezTo>
                  <a:cubicBezTo>
                    <a:pt x="30" y="173"/>
                    <a:pt x="33" y="166"/>
                    <a:pt x="38" y="160"/>
                  </a:cubicBezTo>
                  <a:cubicBezTo>
                    <a:pt x="42" y="168"/>
                    <a:pt x="48" y="175"/>
                    <a:pt x="53" y="182"/>
                  </a:cubicBezTo>
                  <a:cubicBezTo>
                    <a:pt x="63" y="195"/>
                    <a:pt x="72" y="210"/>
                    <a:pt x="85" y="218"/>
                  </a:cubicBezTo>
                  <a:cubicBezTo>
                    <a:pt x="88" y="220"/>
                    <a:pt x="91" y="217"/>
                    <a:pt x="90" y="214"/>
                  </a:cubicBezTo>
                  <a:cubicBezTo>
                    <a:pt x="86" y="201"/>
                    <a:pt x="76" y="191"/>
                    <a:pt x="68" y="180"/>
                  </a:cubicBezTo>
                  <a:cubicBezTo>
                    <a:pt x="60" y="171"/>
                    <a:pt x="53" y="160"/>
                    <a:pt x="44" y="151"/>
                  </a:cubicBezTo>
                  <a:cubicBezTo>
                    <a:pt x="46" y="149"/>
                    <a:pt x="47" y="147"/>
                    <a:pt x="49" y="146"/>
                  </a:cubicBezTo>
                  <a:cubicBezTo>
                    <a:pt x="53" y="142"/>
                    <a:pt x="57" y="139"/>
                    <a:pt x="62" y="135"/>
                  </a:cubicBezTo>
                  <a:cubicBezTo>
                    <a:pt x="66" y="143"/>
                    <a:pt x="74" y="150"/>
                    <a:pt x="78" y="155"/>
                  </a:cubicBezTo>
                  <a:cubicBezTo>
                    <a:pt x="87" y="166"/>
                    <a:pt x="97" y="181"/>
                    <a:pt x="109" y="188"/>
                  </a:cubicBezTo>
                  <a:cubicBezTo>
                    <a:pt x="113" y="191"/>
                    <a:pt x="117" y="186"/>
                    <a:pt x="115" y="182"/>
                  </a:cubicBezTo>
                  <a:cubicBezTo>
                    <a:pt x="110" y="168"/>
                    <a:pt x="96" y="156"/>
                    <a:pt x="87" y="145"/>
                  </a:cubicBezTo>
                  <a:cubicBezTo>
                    <a:pt x="84" y="142"/>
                    <a:pt x="78" y="134"/>
                    <a:pt x="73" y="129"/>
                  </a:cubicBezTo>
                  <a:cubicBezTo>
                    <a:pt x="79" y="125"/>
                    <a:pt x="86" y="121"/>
                    <a:pt x="92" y="118"/>
                  </a:cubicBezTo>
                  <a:cubicBezTo>
                    <a:pt x="93" y="119"/>
                    <a:pt x="95" y="120"/>
                    <a:pt x="97" y="122"/>
                  </a:cubicBezTo>
                  <a:cubicBezTo>
                    <a:pt x="103" y="127"/>
                    <a:pt x="108" y="133"/>
                    <a:pt x="112" y="139"/>
                  </a:cubicBezTo>
                  <a:cubicBezTo>
                    <a:pt x="118" y="145"/>
                    <a:pt x="123" y="152"/>
                    <a:pt x="128" y="159"/>
                  </a:cubicBezTo>
                  <a:cubicBezTo>
                    <a:pt x="132" y="163"/>
                    <a:pt x="136" y="169"/>
                    <a:pt x="142" y="171"/>
                  </a:cubicBezTo>
                  <a:cubicBezTo>
                    <a:pt x="144" y="172"/>
                    <a:pt x="147" y="170"/>
                    <a:pt x="147" y="167"/>
                  </a:cubicBezTo>
                  <a:cubicBezTo>
                    <a:pt x="147" y="160"/>
                    <a:pt x="142" y="155"/>
                    <a:pt x="138" y="150"/>
                  </a:cubicBezTo>
                  <a:cubicBezTo>
                    <a:pt x="133" y="143"/>
                    <a:pt x="128" y="136"/>
                    <a:pt x="122" y="129"/>
                  </a:cubicBezTo>
                  <a:cubicBezTo>
                    <a:pt x="118" y="125"/>
                    <a:pt x="111" y="115"/>
                    <a:pt x="104" y="110"/>
                  </a:cubicBezTo>
                  <a:cubicBezTo>
                    <a:pt x="109" y="106"/>
                    <a:pt x="114" y="102"/>
                    <a:pt x="119" y="97"/>
                  </a:cubicBezTo>
                  <a:cubicBezTo>
                    <a:pt x="120" y="99"/>
                    <a:pt x="122" y="100"/>
                    <a:pt x="123" y="101"/>
                  </a:cubicBezTo>
                  <a:cubicBezTo>
                    <a:pt x="127" y="106"/>
                    <a:pt x="132" y="111"/>
                    <a:pt x="137" y="116"/>
                  </a:cubicBezTo>
                  <a:cubicBezTo>
                    <a:pt x="145" y="125"/>
                    <a:pt x="155" y="138"/>
                    <a:pt x="166" y="139"/>
                  </a:cubicBezTo>
                  <a:cubicBezTo>
                    <a:pt x="168" y="140"/>
                    <a:pt x="170" y="137"/>
                    <a:pt x="170" y="135"/>
                  </a:cubicBezTo>
                  <a:cubicBezTo>
                    <a:pt x="166" y="123"/>
                    <a:pt x="152" y="113"/>
                    <a:pt x="143" y="105"/>
                  </a:cubicBezTo>
                  <a:cubicBezTo>
                    <a:pt x="139" y="101"/>
                    <a:pt x="133" y="94"/>
                    <a:pt x="127" y="90"/>
                  </a:cubicBezTo>
                  <a:cubicBezTo>
                    <a:pt x="128" y="88"/>
                    <a:pt x="129" y="87"/>
                    <a:pt x="130" y="86"/>
                  </a:cubicBezTo>
                  <a:cubicBezTo>
                    <a:pt x="135" y="81"/>
                    <a:pt x="139" y="75"/>
                    <a:pt x="141" y="69"/>
                  </a:cubicBezTo>
                  <a:cubicBezTo>
                    <a:pt x="142" y="70"/>
                    <a:pt x="143" y="71"/>
                    <a:pt x="144" y="73"/>
                  </a:cubicBezTo>
                  <a:cubicBezTo>
                    <a:pt x="149" y="78"/>
                    <a:pt x="153" y="83"/>
                    <a:pt x="158" y="88"/>
                  </a:cubicBezTo>
                  <a:cubicBezTo>
                    <a:pt x="166" y="97"/>
                    <a:pt x="175" y="109"/>
                    <a:pt x="186" y="114"/>
                  </a:cubicBezTo>
                  <a:cubicBezTo>
                    <a:pt x="190" y="116"/>
                    <a:pt x="192" y="111"/>
                    <a:pt x="191" y="107"/>
                  </a:cubicBezTo>
                  <a:close/>
                </a:path>
              </a:pathLst>
            </a:custGeom>
            <a:solidFill>
              <a:srgbClr val="F5E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9"/>
            <p:cNvSpPr/>
            <p:nvPr/>
          </p:nvSpPr>
          <p:spPr bwMode="auto">
            <a:xfrm>
              <a:off x="2155" y="2310"/>
              <a:ext cx="330" cy="206"/>
            </a:xfrm>
            <a:custGeom>
              <a:avLst/>
              <a:gdLst>
                <a:gd name="T0" fmla="*/ 271 w 271"/>
                <a:gd name="T1" fmla="*/ 79 h 170"/>
                <a:gd name="T2" fmla="*/ 246 w 271"/>
                <a:gd name="T3" fmla="*/ 45 h 170"/>
                <a:gd name="T4" fmla="*/ 228 w 271"/>
                <a:gd name="T5" fmla="*/ 28 h 170"/>
                <a:gd name="T6" fmla="*/ 210 w 271"/>
                <a:gd name="T7" fmla="*/ 2 h 170"/>
                <a:gd name="T8" fmla="*/ 204 w 271"/>
                <a:gd name="T9" fmla="*/ 8 h 170"/>
                <a:gd name="T10" fmla="*/ 201 w 271"/>
                <a:gd name="T11" fmla="*/ 71 h 170"/>
                <a:gd name="T12" fmla="*/ 140 w 271"/>
                <a:gd name="T13" fmla="*/ 96 h 170"/>
                <a:gd name="T14" fmla="*/ 77 w 271"/>
                <a:gd name="T15" fmla="*/ 99 h 170"/>
                <a:gd name="T16" fmla="*/ 8 w 271"/>
                <a:gd name="T17" fmla="*/ 103 h 170"/>
                <a:gd name="T18" fmla="*/ 8 w 271"/>
                <a:gd name="T19" fmla="*/ 103 h 170"/>
                <a:gd name="T20" fmla="*/ 2 w 271"/>
                <a:gd name="T21" fmla="*/ 110 h 170"/>
                <a:gd name="T22" fmla="*/ 26 w 271"/>
                <a:gd name="T23" fmla="*/ 134 h 170"/>
                <a:gd name="T24" fmla="*/ 54 w 271"/>
                <a:gd name="T25" fmla="*/ 154 h 170"/>
                <a:gd name="T26" fmla="*/ 58 w 271"/>
                <a:gd name="T27" fmla="*/ 150 h 170"/>
                <a:gd name="T28" fmla="*/ 38 w 271"/>
                <a:gd name="T29" fmla="*/ 128 h 170"/>
                <a:gd name="T30" fmla="*/ 21 w 271"/>
                <a:gd name="T31" fmla="*/ 114 h 170"/>
                <a:gd name="T32" fmla="*/ 52 w 271"/>
                <a:gd name="T33" fmla="*/ 114 h 170"/>
                <a:gd name="T34" fmla="*/ 53 w 271"/>
                <a:gd name="T35" fmla="*/ 114 h 170"/>
                <a:gd name="T36" fmla="*/ 71 w 271"/>
                <a:gd name="T37" fmla="*/ 135 h 170"/>
                <a:gd name="T38" fmla="*/ 100 w 271"/>
                <a:gd name="T39" fmla="*/ 166 h 170"/>
                <a:gd name="T40" fmla="*/ 105 w 271"/>
                <a:gd name="T41" fmla="*/ 162 h 170"/>
                <a:gd name="T42" fmla="*/ 82 w 271"/>
                <a:gd name="T43" fmla="*/ 129 h 170"/>
                <a:gd name="T44" fmla="*/ 70 w 271"/>
                <a:gd name="T45" fmla="*/ 115 h 170"/>
                <a:gd name="T46" fmla="*/ 100 w 271"/>
                <a:gd name="T47" fmla="*/ 115 h 170"/>
                <a:gd name="T48" fmla="*/ 121 w 271"/>
                <a:gd name="T49" fmla="*/ 135 h 170"/>
                <a:gd name="T50" fmla="*/ 148 w 271"/>
                <a:gd name="T51" fmla="*/ 163 h 170"/>
                <a:gd name="T52" fmla="*/ 154 w 271"/>
                <a:gd name="T53" fmla="*/ 159 h 170"/>
                <a:gd name="T54" fmla="*/ 133 w 271"/>
                <a:gd name="T55" fmla="*/ 128 h 170"/>
                <a:gd name="T56" fmla="*/ 119 w 271"/>
                <a:gd name="T57" fmla="*/ 115 h 170"/>
                <a:gd name="T58" fmla="*/ 148 w 271"/>
                <a:gd name="T59" fmla="*/ 112 h 170"/>
                <a:gd name="T60" fmla="*/ 171 w 271"/>
                <a:gd name="T61" fmla="*/ 136 h 170"/>
                <a:gd name="T62" fmla="*/ 201 w 271"/>
                <a:gd name="T63" fmla="*/ 169 h 170"/>
                <a:gd name="T64" fmla="*/ 207 w 271"/>
                <a:gd name="T65" fmla="*/ 164 h 170"/>
                <a:gd name="T66" fmla="*/ 183 w 271"/>
                <a:gd name="T67" fmla="*/ 129 h 170"/>
                <a:gd name="T68" fmla="*/ 164 w 271"/>
                <a:gd name="T69" fmla="*/ 109 h 170"/>
                <a:gd name="T70" fmla="*/ 179 w 271"/>
                <a:gd name="T71" fmla="*/ 105 h 170"/>
                <a:gd name="T72" fmla="*/ 189 w 271"/>
                <a:gd name="T73" fmla="*/ 101 h 170"/>
                <a:gd name="T74" fmla="*/ 209 w 271"/>
                <a:gd name="T75" fmla="*/ 121 h 170"/>
                <a:gd name="T76" fmla="*/ 236 w 271"/>
                <a:gd name="T77" fmla="*/ 148 h 170"/>
                <a:gd name="T78" fmla="*/ 242 w 271"/>
                <a:gd name="T79" fmla="*/ 143 h 170"/>
                <a:gd name="T80" fmla="*/ 221 w 271"/>
                <a:gd name="T81" fmla="*/ 114 h 170"/>
                <a:gd name="T82" fmla="*/ 200 w 271"/>
                <a:gd name="T83" fmla="*/ 95 h 170"/>
                <a:gd name="T84" fmla="*/ 215 w 271"/>
                <a:gd name="T85" fmla="*/ 80 h 170"/>
                <a:gd name="T86" fmla="*/ 228 w 271"/>
                <a:gd name="T87" fmla="*/ 93 h 170"/>
                <a:gd name="T88" fmla="*/ 252 w 271"/>
                <a:gd name="T89" fmla="*/ 115 h 170"/>
                <a:gd name="T90" fmla="*/ 257 w 271"/>
                <a:gd name="T91" fmla="*/ 110 h 170"/>
                <a:gd name="T92" fmla="*/ 237 w 271"/>
                <a:gd name="T93" fmla="*/ 84 h 170"/>
                <a:gd name="T94" fmla="*/ 221 w 271"/>
                <a:gd name="T95" fmla="*/ 69 h 170"/>
                <a:gd name="T96" fmla="*/ 225 w 271"/>
                <a:gd name="T97" fmla="*/ 61 h 170"/>
                <a:gd name="T98" fmla="*/ 228 w 271"/>
                <a:gd name="T99" fmla="*/ 45 h 170"/>
                <a:gd name="T100" fmla="*/ 237 w 271"/>
                <a:gd name="T101" fmla="*/ 55 h 170"/>
                <a:gd name="T102" fmla="*/ 267 w 271"/>
                <a:gd name="T103" fmla="*/ 83 h 170"/>
                <a:gd name="T104" fmla="*/ 271 w 271"/>
                <a:gd name="T105"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1" h="170">
                  <a:moveTo>
                    <a:pt x="271" y="79"/>
                  </a:moveTo>
                  <a:cubicBezTo>
                    <a:pt x="269" y="66"/>
                    <a:pt x="254" y="54"/>
                    <a:pt x="246" y="45"/>
                  </a:cubicBezTo>
                  <a:cubicBezTo>
                    <a:pt x="241" y="40"/>
                    <a:pt x="234" y="33"/>
                    <a:pt x="228" y="28"/>
                  </a:cubicBezTo>
                  <a:cubicBezTo>
                    <a:pt x="225" y="17"/>
                    <a:pt x="220" y="7"/>
                    <a:pt x="210" y="2"/>
                  </a:cubicBezTo>
                  <a:cubicBezTo>
                    <a:pt x="207" y="0"/>
                    <a:pt x="202" y="4"/>
                    <a:pt x="204" y="8"/>
                  </a:cubicBezTo>
                  <a:cubicBezTo>
                    <a:pt x="217" y="30"/>
                    <a:pt x="218" y="51"/>
                    <a:pt x="201" y="71"/>
                  </a:cubicBezTo>
                  <a:cubicBezTo>
                    <a:pt x="187" y="89"/>
                    <a:pt x="159" y="93"/>
                    <a:pt x="140" y="96"/>
                  </a:cubicBezTo>
                  <a:cubicBezTo>
                    <a:pt x="119" y="98"/>
                    <a:pt x="98" y="99"/>
                    <a:pt x="77" y="99"/>
                  </a:cubicBezTo>
                  <a:cubicBezTo>
                    <a:pt x="55" y="99"/>
                    <a:pt x="30" y="95"/>
                    <a:pt x="8" y="103"/>
                  </a:cubicBezTo>
                  <a:cubicBezTo>
                    <a:pt x="8" y="103"/>
                    <a:pt x="8" y="103"/>
                    <a:pt x="8" y="103"/>
                  </a:cubicBezTo>
                  <a:cubicBezTo>
                    <a:pt x="4" y="101"/>
                    <a:pt x="0" y="106"/>
                    <a:pt x="2" y="110"/>
                  </a:cubicBezTo>
                  <a:cubicBezTo>
                    <a:pt x="8" y="120"/>
                    <a:pt x="17" y="127"/>
                    <a:pt x="26" y="134"/>
                  </a:cubicBezTo>
                  <a:cubicBezTo>
                    <a:pt x="34" y="141"/>
                    <a:pt x="44" y="151"/>
                    <a:pt x="54" y="154"/>
                  </a:cubicBezTo>
                  <a:cubicBezTo>
                    <a:pt x="56" y="155"/>
                    <a:pt x="59" y="152"/>
                    <a:pt x="58" y="150"/>
                  </a:cubicBezTo>
                  <a:cubicBezTo>
                    <a:pt x="55" y="140"/>
                    <a:pt x="46" y="134"/>
                    <a:pt x="38" y="128"/>
                  </a:cubicBezTo>
                  <a:cubicBezTo>
                    <a:pt x="33" y="124"/>
                    <a:pt x="27" y="119"/>
                    <a:pt x="21" y="114"/>
                  </a:cubicBezTo>
                  <a:cubicBezTo>
                    <a:pt x="31" y="114"/>
                    <a:pt x="42" y="114"/>
                    <a:pt x="52" y="114"/>
                  </a:cubicBezTo>
                  <a:cubicBezTo>
                    <a:pt x="52" y="114"/>
                    <a:pt x="53" y="114"/>
                    <a:pt x="53" y="114"/>
                  </a:cubicBezTo>
                  <a:cubicBezTo>
                    <a:pt x="57" y="122"/>
                    <a:pt x="65" y="129"/>
                    <a:pt x="71" y="135"/>
                  </a:cubicBezTo>
                  <a:cubicBezTo>
                    <a:pt x="80" y="145"/>
                    <a:pt x="88" y="159"/>
                    <a:pt x="100" y="166"/>
                  </a:cubicBezTo>
                  <a:cubicBezTo>
                    <a:pt x="103" y="168"/>
                    <a:pt x="105" y="165"/>
                    <a:pt x="105" y="162"/>
                  </a:cubicBezTo>
                  <a:cubicBezTo>
                    <a:pt x="102" y="149"/>
                    <a:pt x="91" y="138"/>
                    <a:pt x="82" y="129"/>
                  </a:cubicBezTo>
                  <a:cubicBezTo>
                    <a:pt x="78" y="125"/>
                    <a:pt x="74" y="120"/>
                    <a:pt x="70" y="115"/>
                  </a:cubicBezTo>
                  <a:cubicBezTo>
                    <a:pt x="80" y="115"/>
                    <a:pt x="90" y="116"/>
                    <a:pt x="100" y="115"/>
                  </a:cubicBezTo>
                  <a:cubicBezTo>
                    <a:pt x="106" y="123"/>
                    <a:pt x="114" y="129"/>
                    <a:pt x="121" y="135"/>
                  </a:cubicBezTo>
                  <a:cubicBezTo>
                    <a:pt x="129" y="144"/>
                    <a:pt x="137" y="158"/>
                    <a:pt x="148" y="163"/>
                  </a:cubicBezTo>
                  <a:cubicBezTo>
                    <a:pt x="150" y="164"/>
                    <a:pt x="154" y="163"/>
                    <a:pt x="154" y="159"/>
                  </a:cubicBezTo>
                  <a:cubicBezTo>
                    <a:pt x="153" y="147"/>
                    <a:pt x="141" y="136"/>
                    <a:pt x="133" y="128"/>
                  </a:cubicBezTo>
                  <a:cubicBezTo>
                    <a:pt x="128" y="124"/>
                    <a:pt x="124" y="119"/>
                    <a:pt x="119" y="115"/>
                  </a:cubicBezTo>
                  <a:cubicBezTo>
                    <a:pt x="129" y="114"/>
                    <a:pt x="139" y="114"/>
                    <a:pt x="148" y="112"/>
                  </a:cubicBezTo>
                  <a:cubicBezTo>
                    <a:pt x="155" y="120"/>
                    <a:pt x="164" y="128"/>
                    <a:pt x="171" y="136"/>
                  </a:cubicBezTo>
                  <a:cubicBezTo>
                    <a:pt x="180" y="147"/>
                    <a:pt x="189" y="163"/>
                    <a:pt x="201" y="169"/>
                  </a:cubicBezTo>
                  <a:cubicBezTo>
                    <a:pt x="204" y="170"/>
                    <a:pt x="208" y="168"/>
                    <a:pt x="207" y="164"/>
                  </a:cubicBezTo>
                  <a:cubicBezTo>
                    <a:pt x="203" y="151"/>
                    <a:pt x="191" y="140"/>
                    <a:pt x="183" y="129"/>
                  </a:cubicBezTo>
                  <a:cubicBezTo>
                    <a:pt x="178" y="123"/>
                    <a:pt x="171" y="115"/>
                    <a:pt x="164" y="109"/>
                  </a:cubicBezTo>
                  <a:cubicBezTo>
                    <a:pt x="169" y="108"/>
                    <a:pt x="174" y="106"/>
                    <a:pt x="179" y="105"/>
                  </a:cubicBezTo>
                  <a:cubicBezTo>
                    <a:pt x="183" y="104"/>
                    <a:pt x="186" y="102"/>
                    <a:pt x="189" y="101"/>
                  </a:cubicBezTo>
                  <a:cubicBezTo>
                    <a:pt x="195" y="108"/>
                    <a:pt x="203" y="115"/>
                    <a:pt x="209" y="121"/>
                  </a:cubicBezTo>
                  <a:cubicBezTo>
                    <a:pt x="218" y="130"/>
                    <a:pt x="226" y="142"/>
                    <a:pt x="236" y="148"/>
                  </a:cubicBezTo>
                  <a:cubicBezTo>
                    <a:pt x="239" y="149"/>
                    <a:pt x="242" y="147"/>
                    <a:pt x="242" y="143"/>
                  </a:cubicBezTo>
                  <a:cubicBezTo>
                    <a:pt x="240" y="131"/>
                    <a:pt x="229" y="122"/>
                    <a:pt x="221" y="114"/>
                  </a:cubicBezTo>
                  <a:cubicBezTo>
                    <a:pt x="215" y="107"/>
                    <a:pt x="207" y="100"/>
                    <a:pt x="200" y="95"/>
                  </a:cubicBezTo>
                  <a:cubicBezTo>
                    <a:pt x="205" y="90"/>
                    <a:pt x="211" y="85"/>
                    <a:pt x="215" y="80"/>
                  </a:cubicBezTo>
                  <a:cubicBezTo>
                    <a:pt x="219" y="84"/>
                    <a:pt x="224" y="89"/>
                    <a:pt x="228" y="93"/>
                  </a:cubicBezTo>
                  <a:cubicBezTo>
                    <a:pt x="235" y="101"/>
                    <a:pt x="243" y="113"/>
                    <a:pt x="252" y="115"/>
                  </a:cubicBezTo>
                  <a:cubicBezTo>
                    <a:pt x="255" y="116"/>
                    <a:pt x="258" y="113"/>
                    <a:pt x="257" y="110"/>
                  </a:cubicBezTo>
                  <a:cubicBezTo>
                    <a:pt x="255" y="100"/>
                    <a:pt x="244" y="91"/>
                    <a:pt x="237" y="84"/>
                  </a:cubicBezTo>
                  <a:cubicBezTo>
                    <a:pt x="233" y="79"/>
                    <a:pt x="227" y="73"/>
                    <a:pt x="221" y="69"/>
                  </a:cubicBezTo>
                  <a:cubicBezTo>
                    <a:pt x="223" y="67"/>
                    <a:pt x="224" y="64"/>
                    <a:pt x="225" y="61"/>
                  </a:cubicBezTo>
                  <a:cubicBezTo>
                    <a:pt x="227" y="56"/>
                    <a:pt x="228" y="51"/>
                    <a:pt x="228" y="45"/>
                  </a:cubicBezTo>
                  <a:cubicBezTo>
                    <a:pt x="231" y="48"/>
                    <a:pt x="234" y="51"/>
                    <a:pt x="237" y="55"/>
                  </a:cubicBezTo>
                  <a:cubicBezTo>
                    <a:pt x="245" y="64"/>
                    <a:pt x="254" y="80"/>
                    <a:pt x="267" y="83"/>
                  </a:cubicBezTo>
                  <a:cubicBezTo>
                    <a:pt x="269" y="84"/>
                    <a:pt x="271" y="82"/>
                    <a:pt x="271" y="79"/>
                  </a:cubicBezTo>
                  <a:close/>
                </a:path>
              </a:pathLst>
            </a:custGeom>
            <a:solidFill>
              <a:srgbClr val="F5E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0"/>
            <p:cNvSpPr>
              <a:spLocks noEditPoints="1"/>
            </p:cNvSpPr>
            <p:nvPr/>
          </p:nvSpPr>
          <p:spPr bwMode="auto">
            <a:xfrm>
              <a:off x="2352" y="702"/>
              <a:ext cx="427" cy="690"/>
            </a:xfrm>
            <a:custGeom>
              <a:avLst/>
              <a:gdLst>
                <a:gd name="T0" fmla="*/ 347 w 350"/>
                <a:gd name="T1" fmla="*/ 288 h 569"/>
                <a:gd name="T2" fmla="*/ 315 w 350"/>
                <a:gd name="T3" fmla="*/ 102 h 569"/>
                <a:gd name="T4" fmla="*/ 245 w 350"/>
                <a:gd name="T5" fmla="*/ 31 h 569"/>
                <a:gd name="T6" fmla="*/ 75 w 350"/>
                <a:gd name="T7" fmla="*/ 94 h 569"/>
                <a:gd name="T8" fmla="*/ 22 w 350"/>
                <a:gd name="T9" fmla="*/ 228 h 569"/>
                <a:gd name="T10" fmla="*/ 10 w 350"/>
                <a:gd name="T11" fmla="*/ 406 h 569"/>
                <a:gd name="T12" fmla="*/ 163 w 350"/>
                <a:gd name="T13" fmla="*/ 565 h 569"/>
                <a:gd name="T14" fmla="*/ 256 w 350"/>
                <a:gd name="T15" fmla="*/ 521 h 569"/>
                <a:gd name="T16" fmla="*/ 347 w 350"/>
                <a:gd name="T17" fmla="*/ 288 h 569"/>
                <a:gd name="T18" fmla="*/ 280 w 350"/>
                <a:gd name="T19" fmla="*/ 252 h 569"/>
                <a:gd name="T20" fmla="*/ 247 w 350"/>
                <a:gd name="T21" fmla="*/ 409 h 569"/>
                <a:gd name="T22" fmla="*/ 151 w 350"/>
                <a:gd name="T23" fmla="*/ 481 h 569"/>
                <a:gd name="T24" fmla="*/ 94 w 350"/>
                <a:gd name="T25" fmla="*/ 437 h 569"/>
                <a:gd name="T26" fmla="*/ 85 w 350"/>
                <a:gd name="T27" fmla="*/ 289 h 569"/>
                <a:gd name="T28" fmla="*/ 119 w 350"/>
                <a:gd name="T29" fmla="*/ 151 h 569"/>
                <a:gd name="T30" fmla="*/ 227 w 350"/>
                <a:gd name="T31" fmla="*/ 101 h 569"/>
                <a:gd name="T32" fmla="*/ 281 w 350"/>
                <a:gd name="T33" fmla="*/ 223 h 569"/>
                <a:gd name="T34" fmla="*/ 280 w 350"/>
                <a:gd name="T35" fmla="*/ 252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0" h="569">
                  <a:moveTo>
                    <a:pt x="347" y="288"/>
                  </a:moveTo>
                  <a:cubicBezTo>
                    <a:pt x="350" y="227"/>
                    <a:pt x="341" y="157"/>
                    <a:pt x="315" y="102"/>
                  </a:cubicBezTo>
                  <a:cubicBezTo>
                    <a:pt x="300" y="71"/>
                    <a:pt x="275" y="46"/>
                    <a:pt x="245" y="31"/>
                  </a:cubicBezTo>
                  <a:cubicBezTo>
                    <a:pt x="182" y="0"/>
                    <a:pt x="115" y="43"/>
                    <a:pt x="75" y="94"/>
                  </a:cubicBezTo>
                  <a:cubicBezTo>
                    <a:pt x="44" y="133"/>
                    <a:pt x="32" y="179"/>
                    <a:pt x="22" y="228"/>
                  </a:cubicBezTo>
                  <a:cubicBezTo>
                    <a:pt x="10" y="286"/>
                    <a:pt x="0" y="347"/>
                    <a:pt x="10" y="406"/>
                  </a:cubicBezTo>
                  <a:cubicBezTo>
                    <a:pt x="30" y="533"/>
                    <a:pt x="88" y="556"/>
                    <a:pt x="163" y="565"/>
                  </a:cubicBezTo>
                  <a:cubicBezTo>
                    <a:pt x="199" y="569"/>
                    <a:pt x="232" y="548"/>
                    <a:pt x="256" y="521"/>
                  </a:cubicBezTo>
                  <a:cubicBezTo>
                    <a:pt x="311" y="457"/>
                    <a:pt x="343" y="374"/>
                    <a:pt x="347" y="288"/>
                  </a:cubicBezTo>
                  <a:close/>
                  <a:moveTo>
                    <a:pt x="280" y="252"/>
                  </a:moveTo>
                  <a:cubicBezTo>
                    <a:pt x="278" y="305"/>
                    <a:pt x="269" y="363"/>
                    <a:pt x="247" y="409"/>
                  </a:cubicBezTo>
                  <a:cubicBezTo>
                    <a:pt x="230" y="444"/>
                    <a:pt x="193" y="490"/>
                    <a:pt x="151" y="481"/>
                  </a:cubicBezTo>
                  <a:cubicBezTo>
                    <a:pt x="131" y="477"/>
                    <a:pt x="105" y="455"/>
                    <a:pt x="94" y="437"/>
                  </a:cubicBezTo>
                  <a:cubicBezTo>
                    <a:pt x="71" y="394"/>
                    <a:pt x="79" y="335"/>
                    <a:pt x="85" y="289"/>
                  </a:cubicBezTo>
                  <a:cubicBezTo>
                    <a:pt x="91" y="243"/>
                    <a:pt x="98" y="193"/>
                    <a:pt x="119" y="151"/>
                  </a:cubicBezTo>
                  <a:cubicBezTo>
                    <a:pt x="140" y="109"/>
                    <a:pt x="183" y="76"/>
                    <a:pt x="227" y="101"/>
                  </a:cubicBezTo>
                  <a:cubicBezTo>
                    <a:pt x="271" y="126"/>
                    <a:pt x="281" y="177"/>
                    <a:pt x="281" y="223"/>
                  </a:cubicBezTo>
                  <a:cubicBezTo>
                    <a:pt x="281" y="233"/>
                    <a:pt x="281" y="242"/>
                    <a:pt x="280"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1"/>
            <p:cNvSpPr/>
            <p:nvPr/>
          </p:nvSpPr>
          <p:spPr bwMode="auto">
            <a:xfrm>
              <a:off x="2457" y="823"/>
              <a:ext cx="156" cy="405"/>
            </a:xfrm>
            <a:custGeom>
              <a:avLst/>
              <a:gdLst>
                <a:gd name="T0" fmla="*/ 113 w 128"/>
                <a:gd name="T1" fmla="*/ 33 h 334"/>
                <a:gd name="T2" fmla="*/ 105 w 128"/>
                <a:gd name="T3" fmla="*/ 6 h 334"/>
                <a:gd name="T4" fmla="*/ 55 w 128"/>
                <a:gd name="T5" fmla="*/ 44 h 334"/>
                <a:gd name="T6" fmla="*/ 8 w 128"/>
                <a:gd name="T7" fmla="*/ 203 h 334"/>
                <a:gd name="T8" fmla="*/ 9 w 128"/>
                <a:gd name="T9" fmla="*/ 302 h 334"/>
                <a:gd name="T10" fmla="*/ 44 w 128"/>
                <a:gd name="T11" fmla="*/ 333 h 334"/>
                <a:gd name="T12" fmla="*/ 32 w 128"/>
                <a:gd name="T13" fmla="*/ 312 h 334"/>
                <a:gd name="T14" fmla="*/ 16 w 128"/>
                <a:gd name="T15" fmla="*/ 274 h 334"/>
                <a:gd name="T16" fmla="*/ 59 w 128"/>
                <a:gd name="T17" fmla="*/ 317 h 334"/>
                <a:gd name="T18" fmla="*/ 38 w 128"/>
                <a:gd name="T19" fmla="*/ 281 h 334"/>
                <a:gd name="T20" fmla="*/ 15 w 128"/>
                <a:gd name="T21" fmla="*/ 248 h 334"/>
                <a:gd name="T22" fmla="*/ 30 w 128"/>
                <a:gd name="T23" fmla="*/ 248 h 334"/>
                <a:gd name="T24" fmla="*/ 55 w 128"/>
                <a:gd name="T25" fmla="*/ 272 h 334"/>
                <a:gd name="T26" fmla="*/ 39 w 128"/>
                <a:gd name="T27" fmla="*/ 243 h 334"/>
                <a:gd name="T28" fmla="*/ 18 w 128"/>
                <a:gd name="T29" fmla="*/ 208 h 334"/>
                <a:gd name="T30" fmla="*/ 34 w 128"/>
                <a:gd name="T31" fmla="*/ 215 h 334"/>
                <a:gd name="T32" fmla="*/ 69 w 128"/>
                <a:gd name="T33" fmla="*/ 243 h 334"/>
                <a:gd name="T34" fmla="*/ 22 w 128"/>
                <a:gd name="T35" fmla="*/ 184 h 334"/>
                <a:gd name="T36" fmla="*/ 28 w 128"/>
                <a:gd name="T37" fmla="*/ 156 h 334"/>
                <a:gd name="T38" fmla="*/ 77 w 128"/>
                <a:gd name="T39" fmla="*/ 216 h 334"/>
                <a:gd name="T40" fmla="*/ 68 w 128"/>
                <a:gd name="T41" fmla="*/ 191 h 334"/>
                <a:gd name="T42" fmla="*/ 30 w 128"/>
                <a:gd name="T43" fmla="*/ 144 h 334"/>
                <a:gd name="T44" fmla="*/ 37 w 128"/>
                <a:gd name="T45" fmla="*/ 117 h 334"/>
                <a:gd name="T46" fmla="*/ 90 w 128"/>
                <a:gd name="T47" fmla="*/ 176 h 334"/>
                <a:gd name="T48" fmla="*/ 70 w 128"/>
                <a:gd name="T49" fmla="*/ 141 h 334"/>
                <a:gd name="T50" fmla="*/ 50 w 128"/>
                <a:gd name="T51" fmla="*/ 79 h 334"/>
                <a:gd name="T52" fmla="*/ 93 w 128"/>
                <a:gd name="T53" fmla="*/ 128 h 334"/>
                <a:gd name="T54" fmla="*/ 79 w 128"/>
                <a:gd name="T55" fmla="*/ 98 h 334"/>
                <a:gd name="T56" fmla="*/ 61 w 128"/>
                <a:gd name="T57" fmla="*/ 57 h 334"/>
                <a:gd name="T58" fmla="*/ 80 w 128"/>
                <a:gd name="T59" fmla="*/ 68 h 334"/>
                <a:gd name="T60" fmla="*/ 108 w 128"/>
                <a:gd name="T61" fmla="*/ 86 h 334"/>
                <a:gd name="T62" fmla="*/ 70 w 128"/>
                <a:gd name="T63" fmla="*/ 42 h 334"/>
                <a:gd name="T64" fmla="*/ 89 w 128"/>
                <a:gd name="T65" fmla="*/ 20 h 334"/>
                <a:gd name="T66" fmla="*/ 125 w 128"/>
                <a:gd name="T67" fmla="*/ 5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334">
                  <a:moveTo>
                    <a:pt x="128" y="54"/>
                  </a:moveTo>
                  <a:cubicBezTo>
                    <a:pt x="126" y="46"/>
                    <a:pt x="119" y="39"/>
                    <a:pt x="113" y="33"/>
                  </a:cubicBezTo>
                  <a:cubicBezTo>
                    <a:pt x="108" y="27"/>
                    <a:pt x="102" y="20"/>
                    <a:pt x="96" y="14"/>
                  </a:cubicBezTo>
                  <a:cubicBezTo>
                    <a:pt x="99" y="12"/>
                    <a:pt x="103" y="9"/>
                    <a:pt x="105" y="6"/>
                  </a:cubicBezTo>
                  <a:cubicBezTo>
                    <a:pt x="108" y="3"/>
                    <a:pt x="105" y="0"/>
                    <a:pt x="102" y="0"/>
                  </a:cubicBezTo>
                  <a:cubicBezTo>
                    <a:pt x="82" y="4"/>
                    <a:pt x="66" y="27"/>
                    <a:pt x="55" y="44"/>
                  </a:cubicBezTo>
                  <a:cubicBezTo>
                    <a:pt x="40" y="67"/>
                    <a:pt x="31" y="94"/>
                    <a:pt x="24" y="120"/>
                  </a:cubicBezTo>
                  <a:cubicBezTo>
                    <a:pt x="16" y="147"/>
                    <a:pt x="11" y="175"/>
                    <a:pt x="8" y="203"/>
                  </a:cubicBezTo>
                  <a:cubicBezTo>
                    <a:pt x="4" y="234"/>
                    <a:pt x="0" y="268"/>
                    <a:pt x="7" y="299"/>
                  </a:cubicBezTo>
                  <a:cubicBezTo>
                    <a:pt x="7" y="301"/>
                    <a:pt x="8" y="302"/>
                    <a:pt x="9" y="302"/>
                  </a:cubicBezTo>
                  <a:cubicBezTo>
                    <a:pt x="12" y="308"/>
                    <a:pt x="19" y="313"/>
                    <a:pt x="24" y="317"/>
                  </a:cubicBezTo>
                  <a:cubicBezTo>
                    <a:pt x="29" y="322"/>
                    <a:pt x="36" y="332"/>
                    <a:pt x="44" y="333"/>
                  </a:cubicBezTo>
                  <a:cubicBezTo>
                    <a:pt x="45" y="334"/>
                    <a:pt x="46" y="333"/>
                    <a:pt x="46" y="331"/>
                  </a:cubicBezTo>
                  <a:cubicBezTo>
                    <a:pt x="46" y="323"/>
                    <a:pt x="37" y="317"/>
                    <a:pt x="32" y="312"/>
                  </a:cubicBezTo>
                  <a:cubicBezTo>
                    <a:pt x="27" y="308"/>
                    <a:pt x="22" y="301"/>
                    <a:pt x="16" y="297"/>
                  </a:cubicBezTo>
                  <a:cubicBezTo>
                    <a:pt x="17" y="290"/>
                    <a:pt x="17" y="282"/>
                    <a:pt x="16" y="274"/>
                  </a:cubicBezTo>
                  <a:cubicBezTo>
                    <a:pt x="21" y="279"/>
                    <a:pt x="26" y="284"/>
                    <a:pt x="30" y="289"/>
                  </a:cubicBezTo>
                  <a:cubicBezTo>
                    <a:pt x="39" y="299"/>
                    <a:pt x="47" y="311"/>
                    <a:pt x="59" y="317"/>
                  </a:cubicBezTo>
                  <a:cubicBezTo>
                    <a:pt x="61" y="318"/>
                    <a:pt x="63" y="316"/>
                    <a:pt x="62" y="313"/>
                  </a:cubicBezTo>
                  <a:cubicBezTo>
                    <a:pt x="57" y="301"/>
                    <a:pt x="46" y="291"/>
                    <a:pt x="38" y="281"/>
                  </a:cubicBezTo>
                  <a:cubicBezTo>
                    <a:pt x="32" y="274"/>
                    <a:pt x="24" y="264"/>
                    <a:pt x="16" y="260"/>
                  </a:cubicBezTo>
                  <a:cubicBezTo>
                    <a:pt x="15" y="256"/>
                    <a:pt x="15" y="252"/>
                    <a:pt x="15" y="248"/>
                  </a:cubicBezTo>
                  <a:cubicBezTo>
                    <a:pt x="15" y="244"/>
                    <a:pt x="15" y="239"/>
                    <a:pt x="16" y="235"/>
                  </a:cubicBezTo>
                  <a:cubicBezTo>
                    <a:pt x="20" y="239"/>
                    <a:pt x="25" y="244"/>
                    <a:pt x="30" y="248"/>
                  </a:cubicBezTo>
                  <a:cubicBezTo>
                    <a:pt x="34" y="253"/>
                    <a:pt x="39" y="257"/>
                    <a:pt x="44" y="262"/>
                  </a:cubicBezTo>
                  <a:cubicBezTo>
                    <a:pt x="47" y="266"/>
                    <a:pt x="50" y="270"/>
                    <a:pt x="55" y="272"/>
                  </a:cubicBezTo>
                  <a:cubicBezTo>
                    <a:pt x="57" y="272"/>
                    <a:pt x="59" y="271"/>
                    <a:pt x="59" y="269"/>
                  </a:cubicBezTo>
                  <a:cubicBezTo>
                    <a:pt x="57" y="258"/>
                    <a:pt x="46" y="250"/>
                    <a:pt x="39" y="243"/>
                  </a:cubicBezTo>
                  <a:cubicBezTo>
                    <a:pt x="32" y="236"/>
                    <a:pt x="25" y="229"/>
                    <a:pt x="17" y="223"/>
                  </a:cubicBezTo>
                  <a:cubicBezTo>
                    <a:pt x="17" y="218"/>
                    <a:pt x="18" y="213"/>
                    <a:pt x="18" y="208"/>
                  </a:cubicBezTo>
                  <a:cubicBezTo>
                    <a:pt x="19" y="204"/>
                    <a:pt x="19" y="201"/>
                    <a:pt x="20" y="197"/>
                  </a:cubicBezTo>
                  <a:cubicBezTo>
                    <a:pt x="24" y="204"/>
                    <a:pt x="30" y="211"/>
                    <a:pt x="34" y="215"/>
                  </a:cubicBezTo>
                  <a:cubicBezTo>
                    <a:pt x="42" y="225"/>
                    <a:pt x="53" y="243"/>
                    <a:pt x="65" y="247"/>
                  </a:cubicBezTo>
                  <a:cubicBezTo>
                    <a:pt x="68" y="248"/>
                    <a:pt x="70" y="246"/>
                    <a:pt x="69" y="243"/>
                  </a:cubicBezTo>
                  <a:cubicBezTo>
                    <a:pt x="67" y="231"/>
                    <a:pt x="52" y="219"/>
                    <a:pt x="44" y="210"/>
                  </a:cubicBezTo>
                  <a:cubicBezTo>
                    <a:pt x="38" y="203"/>
                    <a:pt x="30" y="188"/>
                    <a:pt x="22" y="184"/>
                  </a:cubicBezTo>
                  <a:cubicBezTo>
                    <a:pt x="23" y="174"/>
                    <a:pt x="25" y="164"/>
                    <a:pt x="27" y="154"/>
                  </a:cubicBezTo>
                  <a:cubicBezTo>
                    <a:pt x="28" y="155"/>
                    <a:pt x="28" y="155"/>
                    <a:pt x="28" y="156"/>
                  </a:cubicBezTo>
                  <a:cubicBezTo>
                    <a:pt x="34" y="163"/>
                    <a:pt x="39" y="170"/>
                    <a:pt x="44" y="178"/>
                  </a:cubicBezTo>
                  <a:cubicBezTo>
                    <a:pt x="53" y="190"/>
                    <a:pt x="63" y="210"/>
                    <a:pt x="77" y="216"/>
                  </a:cubicBezTo>
                  <a:cubicBezTo>
                    <a:pt x="81" y="218"/>
                    <a:pt x="84" y="215"/>
                    <a:pt x="82" y="211"/>
                  </a:cubicBezTo>
                  <a:cubicBezTo>
                    <a:pt x="79" y="203"/>
                    <a:pt x="73" y="197"/>
                    <a:pt x="68" y="191"/>
                  </a:cubicBezTo>
                  <a:cubicBezTo>
                    <a:pt x="61" y="182"/>
                    <a:pt x="55" y="173"/>
                    <a:pt x="48" y="164"/>
                  </a:cubicBezTo>
                  <a:cubicBezTo>
                    <a:pt x="47" y="162"/>
                    <a:pt x="36" y="147"/>
                    <a:pt x="30" y="144"/>
                  </a:cubicBezTo>
                  <a:cubicBezTo>
                    <a:pt x="31" y="140"/>
                    <a:pt x="31" y="136"/>
                    <a:pt x="32" y="132"/>
                  </a:cubicBezTo>
                  <a:cubicBezTo>
                    <a:pt x="34" y="127"/>
                    <a:pt x="35" y="122"/>
                    <a:pt x="37" y="117"/>
                  </a:cubicBezTo>
                  <a:cubicBezTo>
                    <a:pt x="42" y="126"/>
                    <a:pt x="50" y="135"/>
                    <a:pt x="57" y="142"/>
                  </a:cubicBezTo>
                  <a:cubicBezTo>
                    <a:pt x="66" y="154"/>
                    <a:pt x="77" y="169"/>
                    <a:pt x="90" y="176"/>
                  </a:cubicBezTo>
                  <a:cubicBezTo>
                    <a:pt x="92" y="177"/>
                    <a:pt x="95" y="175"/>
                    <a:pt x="94" y="173"/>
                  </a:cubicBezTo>
                  <a:cubicBezTo>
                    <a:pt x="90" y="160"/>
                    <a:pt x="79" y="151"/>
                    <a:pt x="70" y="141"/>
                  </a:cubicBezTo>
                  <a:cubicBezTo>
                    <a:pt x="60" y="130"/>
                    <a:pt x="51" y="116"/>
                    <a:pt x="40" y="105"/>
                  </a:cubicBezTo>
                  <a:cubicBezTo>
                    <a:pt x="43" y="96"/>
                    <a:pt x="46" y="88"/>
                    <a:pt x="50" y="79"/>
                  </a:cubicBezTo>
                  <a:cubicBezTo>
                    <a:pt x="54" y="87"/>
                    <a:pt x="61" y="94"/>
                    <a:pt x="66" y="100"/>
                  </a:cubicBezTo>
                  <a:cubicBezTo>
                    <a:pt x="75" y="110"/>
                    <a:pt x="83" y="121"/>
                    <a:pt x="93" y="128"/>
                  </a:cubicBezTo>
                  <a:cubicBezTo>
                    <a:pt x="95" y="130"/>
                    <a:pt x="99" y="127"/>
                    <a:pt x="98" y="125"/>
                  </a:cubicBezTo>
                  <a:cubicBezTo>
                    <a:pt x="94" y="114"/>
                    <a:pt x="86" y="106"/>
                    <a:pt x="79" y="98"/>
                  </a:cubicBezTo>
                  <a:cubicBezTo>
                    <a:pt x="71" y="89"/>
                    <a:pt x="64" y="77"/>
                    <a:pt x="55" y="69"/>
                  </a:cubicBezTo>
                  <a:cubicBezTo>
                    <a:pt x="57" y="65"/>
                    <a:pt x="59" y="61"/>
                    <a:pt x="61" y="57"/>
                  </a:cubicBezTo>
                  <a:cubicBezTo>
                    <a:pt x="63" y="54"/>
                    <a:pt x="65" y="50"/>
                    <a:pt x="67" y="47"/>
                  </a:cubicBezTo>
                  <a:cubicBezTo>
                    <a:pt x="70" y="55"/>
                    <a:pt x="75" y="61"/>
                    <a:pt x="80" y="68"/>
                  </a:cubicBezTo>
                  <a:cubicBezTo>
                    <a:pt x="87" y="76"/>
                    <a:pt x="94" y="87"/>
                    <a:pt x="105" y="90"/>
                  </a:cubicBezTo>
                  <a:cubicBezTo>
                    <a:pt x="107" y="91"/>
                    <a:pt x="109" y="88"/>
                    <a:pt x="108" y="86"/>
                  </a:cubicBezTo>
                  <a:cubicBezTo>
                    <a:pt x="104" y="77"/>
                    <a:pt x="96" y="70"/>
                    <a:pt x="89" y="63"/>
                  </a:cubicBezTo>
                  <a:cubicBezTo>
                    <a:pt x="83" y="55"/>
                    <a:pt x="77" y="48"/>
                    <a:pt x="70" y="42"/>
                  </a:cubicBezTo>
                  <a:cubicBezTo>
                    <a:pt x="74" y="37"/>
                    <a:pt x="78" y="32"/>
                    <a:pt x="82" y="27"/>
                  </a:cubicBezTo>
                  <a:cubicBezTo>
                    <a:pt x="84" y="25"/>
                    <a:pt x="87" y="22"/>
                    <a:pt x="89" y="20"/>
                  </a:cubicBezTo>
                  <a:cubicBezTo>
                    <a:pt x="93" y="27"/>
                    <a:pt x="99" y="33"/>
                    <a:pt x="104" y="38"/>
                  </a:cubicBezTo>
                  <a:cubicBezTo>
                    <a:pt x="110" y="45"/>
                    <a:pt x="116" y="55"/>
                    <a:pt x="125" y="58"/>
                  </a:cubicBezTo>
                  <a:cubicBezTo>
                    <a:pt x="127" y="59"/>
                    <a:pt x="128" y="56"/>
                    <a:pt x="128" y="54"/>
                  </a:cubicBezTo>
                  <a:close/>
                </a:path>
              </a:pathLst>
            </a:custGeom>
            <a:solidFill>
              <a:srgbClr val="F5E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2"/>
            <p:cNvSpPr/>
            <p:nvPr/>
          </p:nvSpPr>
          <p:spPr bwMode="auto">
            <a:xfrm>
              <a:off x="2519" y="801"/>
              <a:ext cx="342" cy="674"/>
            </a:xfrm>
            <a:custGeom>
              <a:avLst/>
              <a:gdLst>
                <a:gd name="T0" fmla="*/ 280 w 280"/>
                <a:gd name="T1" fmla="*/ 167 h 555"/>
                <a:gd name="T2" fmla="*/ 238 w 280"/>
                <a:gd name="T3" fmla="*/ 115 h 555"/>
                <a:gd name="T4" fmla="*/ 244 w 280"/>
                <a:gd name="T5" fmla="*/ 89 h 555"/>
                <a:gd name="T6" fmla="*/ 273 w 280"/>
                <a:gd name="T7" fmla="*/ 113 h 555"/>
                <a:gd name="T8" fmla="*/ 230 w 280"/>
                <a:gd name="T9" fmla="*/ 57 h 555"/>
                <a:gd name="T10" fmla="*/ 227 w 280"/>
                <a:gd name="T11" fmla="*/ 37 h 555"/>
                <a:gd name="T12" fmla="*/ 260 w 280"/>
                <a:gd name="T13" fmla="*/ 63 h 555"/>
                <a:gd name="T14" fmla="*/ 211 w 280"/>
                <a:gd name="T15" fmla="*/ 3 h 555"/>
                <a:gd name="T16" fmla="*/ 206 w 280"/>
                <a:gd name="T17" fmla="*/ 10 h 555"/>
                <a:gd name="T18" fmla="*/ 199 w 280"/>
                <a:gd name="T19" fmla="*/ 333 h 555"/>
                <a:gd name="T20" fmla="*/ 78 w 280"/>
                <a:gd name="T21" fmla="*/ 486 h 555"/>
                <a:gd name="T22" fmla="*/ 3 w 280"/>
                <a:gd name="T23" fmla="*/ 508 h 555"/>
                <a:gd name="T24" fmla="*/ 38 w 280"/>
                <a:gd name="T25" fmla="*/ 541 h 555"/>
                <a:gd name="T26" fmla="*/ 26 w 280"/>
                <a:gd name="T27" fmla="*/ 517 h 555"/>
                <a:gd name="T28" fmla="*/ 45 w 280"/>
                <a:gd name="T29" fmla="*/ 511 h 555"/>
                <a:gd name="T30" fmla="*/ 89 w 280"/>
                <a:gd name="T31" fmla="*/ 555 h 555"/>
                <a:gd name="T32" fmla="*/ 73 w 280"/>
                <a:gd name="T33" fmla="*/ 525 h 555"/>
                <a:gd name="T34" fmla="*/ 68 w 280"/>
                <a:gd name="T35" fmla="*/ 505 h 555"/>
                <a:gd name="T36" fmla="*/ 95 w 280"/>
                <a:gd name="T37" fmla="*/ 525 h 555"/>
                <a:gd name="T38" fmla="*/ 124 w 280"/>
                <a:gd name="T39" fmla="*/ 543 h 555"/>
                <a:gd name="T40" fmla="*/ 85 w 280"/>
                <a:gd name="T41" fmla="*/ 498 h 555"/>
                <a:gd name="T42" fmla="*/ 121 w 280"/>
                <a:gd name="T43" fmla="*/ 509 h 555"/>
                <a:gd name="T44" fmla="*/ 154 w 280"/>
                <a:gd name="T45" fmla="*/ 535 h 555"/>
                <a:gd name="T46" fmla="*/ 113 w 280"/>
                <a:gd name="T47" fmla="*/ 485 h 555"/>
                <a:gd name="T48" fmla="*/ 138 w 280"/>
                <a:gd name="T49" fmla="*/ 467 h 555"/>
                <a:gd name="T50" fmla="*/ 178 w 280"/>
                <a:gd name="T51" fmla="*/ 512 h 555"/>
                <a:gd name="T52" fmla="*/ 163 w 280"/>
                <a:gd name="T53" fmla="*/ 483 h 555"/>
                <a:gd name="T54" fmla="*/ 165 w 280"/>
                <a:gd name="T55" fmla="*/ 438 h 555"/>
                <a:gd name="T56" fmla="*/ 203 w 280"/>
                <a:gd name="T57" fmla="*/ 475 h 555"/>
                <a:gd name="T58" fmla="*/ 189 w 280"/>
                <a:gd name="T59" fmla="*/ 445 h 555"/>
                <a:gd name="T60" fmla="*/ 185 w 280"/>
                <a:gd name="T61" fmla="*/ 404 h 555"/>
                <a:gd name="T62" fmla="*/ 223 w 280"/>
                <a:gd name="T63" fmla="*/ 437 h 555"/>
                <a:gd name="T64" fmla="*/ 207 w 280"/>
                <a:gd name="T65" fmla="*/ 410 h 555"/>
                <a:gd name="T66" fmla="*/ 203 w 280"/>
                <a:gd name="T67" fmla="*/ 363 h 555"/>
                <a:gd name="T68" fmla="*/ 236 w 280"/>
                <a:gd name="T69" fmla="*/ 401 h 555"/>
                <a:gd name="T70" fmla="*/ 223 w 280"/>
                <a:gd name="T71" fmla="*/ 372 h 555"/>
                <a:gd name="T72" fmla="*/ 216 w 280"/>
                <a:gd name="T73" fmla="*/ 325 h 555"/>
                <a:gd name="T74" fmla="*/ 245 w 280"/>
                <a:gd name="T75" fmla="*/ 353 h 555"/>
                <a:gd name="T76" fmla="*/ 233 w 280"/>
                <a:gd name="T77" fmla="*/ 329 h 555"/>
                <a:gd name="T78" fmla="*/ 225 w 280"/>
                <a:gd name="T79" fmla="*/ 288 h 555"/>
                <a:gd name="T80" fmla="*/ 244 w 280"/>
                <a:gd name="T81" fmla="*/ 309 h 555"/>
                <a:gd name="T82" fmla="*/ 260 w 280"/>
                <a:gd name="T83" fmla="*/ 316 h 555"/>
                <a:gd name="T84" fmla="*/ 232 w 280"/>
                <a:gd name="T85" fmla="*/ 280 h 555"/>
                <a:gd name="T86" fmla="*/ 232 w 280"/>
                <a:gd name="T87" fmla="*/ 243 h 555"/>
                <a:gd name="T88" fmla="*/ 267 w 280"/>
                <a:gd name="T89" fmla="*/ 279 h 555"/>
                <a:gd name="T90" fmla="*/ 255 w 280"/>
                <a:gd name="T91" fmla="*/ 251 h 555"/>
                <a:gd name="T92" fmla="*/ 238 w 280"/>
                <a:gd name="T93" fmla="*/ 190 h 555"/>
                <a:gd name="T94" fmla="*/ 275 w 280"/>
                <a:gd name="T95" fmla="*/ 229 h 555"/>
                <a:gd name="T96" fmla="*/ 259 w 280"/>
                <a:gd name="T97" fmla="*/ 199 h 555"/>
                <a:gd name="T98" fmla="*/ 239 w 280"/>
                <a:gd name="T99" fmla="*/ 129 h 555"/>
                <a:gd name="T100" fmla="*/ 276 w 280"/>
                <a:gd name="T101" fmla="*/ 17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0" h="555">
                  <a:moveTo>
                    <a:pt x="276" y="170"/>
                  </a:moveTo>
                  <a:cubicBezTo>
                    <a:pt x="278" y="171"/>
                    <a:pt x="280" y="169"/>
                    <a:pt x="280" y="167"/>
                  </a:cubicBezTo>
                  <a:cubicBezTo>
                    <a:pt x="279" y="158"/>
                    <a:pt x="270" y="150"/>
                    <a:pt x="264" y="144"/>
                  </a:cubicBezTo>
                  <a:cubicBezTo>
                    <a:pt x="256" y="134"/>
                    <a:pt x="245" y="125"/>
                    <a:pt x="238" y="115"/>
                  </a:cubicBezTo>
                  <a:cubicBezTo>
                    <a:pt x="237" y="101"/>
                    <a:pt x="236" y="88"/>
                    <a:pt x="234" y="75"/>
                  </a:cubicBezTo>
                  <a:cubicBezTo>
                    <a:pt x="237" y="80"/>
                    <a:pt x="241" y="84"/>
                    <a:pt x="244" y="89"/>
                  </a:cubicBezTo>
                  <a:cubicBezTo>
                    <a:pt x="252" y="98"/>
                    <a:pt x="259" y="110"/>
                    <a:pt x="269" y="116"/>
                  </a:cubicBezTo>
                  <a:cubicBezTo>
                    <a:pt x="271" y="117"/>
                    <a:pt x="274" y="115"/>
                    <a:pt x="273" y="113"/>
                  </a:cubicBezTo>
                  <a:cubicBezTo>
                    <a:pt x="271" y="101"/>
                    <a:pt x="262" y="92"/>
                    <a:pt x="255" y="84"/>
                  </a:cubicBezTo>
                  <a:cubicBezTo>
                    <a:pt x="247" y="74"/>
                    <a:pt x="239" y="66"/>
                    <a:pt x="230" y="57"/>
                  </a:cubicBezTo>
                  <a:cubicBezTo>
                    <a:pt x="228" y="49"/>
                    <a:pt x="226" y="40"/>
                    <a:pt x="223" y="32"/>
                  </a:cubicBezTo>
                  <a:cubicBezTo>
                    <a:pt x="225" y="34"/>
                    <a:pt x="226" y="35"/>
                    <a:pt x="227" y="37"/>
                  </a:cubicBezTo>
                  <a:cubicBezTo>
                    <a:pt x="236" y="47"/>
                    <a:pt x="244" y="60"/>
                    <a:pt x="255" y="67"/>
                  </a:cubicBezTo>
                  <a:cubicBezTo>
                    <a:pt x="258" y="69"/>
                    <a:pt x="261" y="66"/>
                    <a:pt x="260" y="63"/>
                  </a:cubicBezTo>
                  <a:cubicBezTo>
                    <a:pt x="257" y="52"/>
                    <a:pt x="247" y="44"/>
                    <a:pt x="240" y="35"/>
                  </a:cubicBezTo>
                  <a:cubicBezTo>
                    <a:pt x="230" y="25"/>
                    <a:pt x="221" y="13"/>
                    <a:pt x="211" y="3"/>
                  </a:cubicBezTo>
                  <a:cubicBezTo>
                    <a:pt x="208" y="0"/>
                    <a:pt x="203" y="4"/>
                    <a:pt x="205" y="8"/>
                  </a:cubicBezTo>
                  <a:cubicBezTo>
                    <a:pt x="205" y="9"/>
                    <a:pt x="206" y="9"/>
                    <a:pt x="206" y="10"/>
                  </a:cubicBezTo>
                  <a:cubicBezTo>
                    <a:pt x="206" y="10"/>
                    <a:pt x="206" y="11"/>
                    <a:pt x="206" y="12"/>
                  </a:cubicBezTo>
                  <a:cubicBezTo>
                    <a:pt x="237" y="116"/>
                    <a:pt x="231" y="230"/>
                    <a:pt x="199" y="333"/>
                  </a:cubicBezTo>
                  <a:cubicBezTo>
                    <a:pt x="186" y="377"/>
                    <a:pt x="166" y="422"/>
                    <a:pt x="133" y="453"/>
                  </a:cubicBezTo>
                  <a:cubicBezTo>
                    <a:pt x="117" y="469"/>
                    <a:pt x="98" y="478"/>
                    <a:pt x="78" y="486"/>
                  </a:cubicBezTo>
                  <a:cubicBezTo>
                    <a:pt x="56" y="496"/>
                    <a:pt x="30" y="505"/>
                    <a:pt x="6" y="501"/>
                  </a:cubicBezTo>
                  <a:cubicBezTo>
                    <a:pt x="1" y="500"/>
                    <a:pt x="0" y="506"/>
                    <a:pt x="3" y="508"/>
                  </a:cubicBezTo>
                  <a:cubicBezTo>
                    <a:pt x="6" y="515"/>
                    <a:pt x="14" y="520"/>
                    <a:pt x="19" y="525"/>
                  </a:cubicBezTo>
                  <a:cubicBezTo>
                    <a:pt x="24" y="530"/>
                    <a:pt x="31" y="541"/>
                    <a:pt x="38" y="541"/>
                  </a:cubicBezTo>
                  <a:cubicBezTo>
                    <a:pt x="40" y="541"/>
                    <a:pt x="42" y="539"/>
                    <a:pt x="42" y="537"/>
                  </a:cubicBezTo>
                  <a:cubicBezTo>
                    <a:pt x="42" y="529"/>
                    <a:pt x="32" y="522"/>
                    <a:pt x="26" y="517"/>
                  </a:cubicBezTo>
                  <a:cubicBezTo>
                    <a:pt x="25" y="516"/>
                    <a:pt x="24" y="514"/>
                    <a:pt x="22" y="513"/>
                  </a:cubicBezTo>
                  <a:cubicBezTo>
                    <a:pt x="30" y="514"/>
                    <a:pt x="38" y="513"/>
                    <a:pt x="45" y="511"/>
                  </a:cubicBezTo>
                  <a:cubicBezTo>
                    <a:pt x="51" y="520"/>
                    <a:pt x="59" y="526"/>
                    <a:pt x="66" y="533"/>
                  </a:cubicBezTo>
                  <a:cubicBezTo>
                    <a:pt x="72" y="540"/>
                    <a:pt x="80" y="553"/>
                    <a:pt x="89" y="555"/>
                  </a:cubicBezTo>
                  <a:cubicBezTo>
                    <a:pt x="91" y="555"/>
                    <a:pt x="93" y="554"/>
                    <a:pt x="93" y="552"/>
                  </a:cubicBezTo>
                  <a:cubicBezTo>
                    <a:pt x="93" y="541"/>
                    <a:pt x="80" y="532"/>
                    <a:pt x="73" y="525"/>
                  </a:cubicBezTo>
                  <a:cubicBezTo>
                    <a:pt x="68" y="519"/>
                    <a:pt x="62" y="513"/>
                    <a:pt x="55" y="509"/>
                  </a:cubicBezTo>
                  <a:cubicBezTo>
                    <a:pt x="60" y="508"/>
                    <a:pt x="64" y="506"/>
                    <a:pt x="68" y="505"/>
                  </a:cubicBezTo>
                  <a:cubicBezTo>
                    <a:pt x="70" y="504"/>
                    <a:pt x="73" y="503"/>
                    <a:pt x="76" y="502"/>
                  </a:cubicBezTo>
                  <a:cubicBezTo>
                    <a:pt x="81" y="511"/>
                    <a:pt x="88" y="518"/>
                    <a:pt x="95" y="525"/>
                  </a:cubicBezTo>
                  <a:cubicBezTo>
                    <a:pt x="103" y="533"/>
                    <a:pt x="111" y="542"/>
                    <a:pt x="121" y="547"/>
                  </a:cubicBezTo>
                  <a:cubicBezTo>
                    <a:pt x="123" y="547"/>
                    <a:pt x="125" y="545"/>
                    <a:pt x="124" y="543"/>
                  </a:cubicBezTo>
                  <a:cubicBezTo>
                    <a:pt x="120" y="532"/>
                    <a:pt x="110" y="525"/>
                    <a:pt x="103" y="517"/>
                  </a:cubicBezTo>
                  <a:cubicBezTo>
                    <a:pt x="97" y="511"/>
                    <a:pt x="91" y="504"/>
                    <a:pt x="85" y="498"/>
                  </a:cubicBezTo>
                  <a:cubicBezTo>
                    <a:pt x="91" y="496"/>
                    <a:pt x="98" y="493"/>
                    <a:pt x="104" y="490"/>
                  </a:cubicBezTo>
                  <a:cubicBezTo>
                    <a:pt x="108" y="498"/>
                    <a:pt x="116" y="504"/>
                    <a:pt x="121" y="509"/>
                  </a:cubicBezTo>
                  <a:cubicBezTo>
                    <a:pt x="130" y="519"/>
                    <a:pt x="139" y="533"/>
                    <a:pt x="150" y="539"/>
                  </a:cubicBezTo>
                  <a:cubicBezTo>
                    <a:pt x="152" y="540"/>
                    <a:pt x="155" y="538"/>
                    <a:pt x="154" y="535"/>
                  </a:cubicBezTo>
                  <a:cubicBezTo>
                    <a:pt x="152" y="523"/>
                    <a:pt x="140" y="512"/>
                    <a:pt x="132" y="504"/>
                  </a:cubicBezTo>
                  <a:cubicBezTo>
                    <a:pt x="127" y="498"/>
                    <a:pt x="120" y="490"/>
                    <a:pt x="113" y="485"/>
                  </a:cubicBezTo>
                  <a:cubicBezTo>
                    <a:pt x="119" y="481"/>
                    <a:pt x="125" y="477"/>
                    <a:pt x="131" y="473"/>
                  </a:cubicBezTo>
                  <a:cubicBezTo>
                    <a:pt x="134" y="471"/>
                    <a:pt x="136" y="469"/>
                    <a:pt x="138" y="467"/>
                  </a:cubicBezTo>
                  <a:cubicBezTo>
                    <a:pt x="142" y="475"/>
                    <a:pt x="148" y="481"/>
                    <a:pt x="154" y="488"/>
                  </a:cubicBezTo>
                  <a:cubicBezTo>
                    <a:pt x="160" y="496"/>
                    <a:pt x="168" y="509"/>
                    <a:pt x="178" y="512"/>
                  </a:cubicBezTo>
                  <a:cubicBezTo>
                    <a:pt x="180" y="513"/>
                    <a:pt x="182" y="511"/>
                    <a:pt x="182" y="508"/>
                  </a:cubicBezTo>
                  <a:cubicBezTo>
                    <a:pt x="180" y="498"/>
                    <a:pt x="170" y="490"/>
                    <a:pt x="163" y="483"/>
                  </a:cubicBezTo>
                  <a:cubicBezTo>
                    <a:pt x="157" y="476"/>
                    <a:pt x="151" y="468"/>
                    <a:pt x="145" y="461"/>
                  </a:cubicBezTo>
                  <a:cubicBezTo>
                    <a:pt x="152" y="454"/>
                    <a:pt x="159" y="446"/>
                    <a:pt x="165" y="438"/>
                  </a:cubicBezTo>
                  <a:cubicBezTo>
                    <a:pt x="169" y="444"/>
                    <a:pt x="176" y="448"/>
                    <a:pt x="181" y="453"/>
                  </a:cubicBezTo>
                  <a:cubicBezTo>
                    <a:pt x="188" y="460"/>
                    <a:pt x="194" y="471"/>
                    <a:pt x="203" y="475"/>
                  </a:cubicBezTo>
                  <a:cubicBezTo>
                    <a:pt x="206" y="476"/>
                    <a:pt x="208" y="473"/>
                    <a:pt x="207" y="470"/>
                  </a:cubicBezTo>
                  <a:cubicBezTo>
                    <a:pt x="206" y="460"/>
                    <a:pt x="195" y="452"/>
                    <a:pt x="189" y="445"/>
                  </a:cubicBezTo>
                  <a:cubicBezTo>
                    <a:pt x="183" y="440"/>
                    <a:pt x="177" y="434"/>
                    <a:pt x="170" y="430"/>
                  </a:cubicBezTo>
                  <a:cubicBezTo>
                    <a:pt x="176" y="421"/>
                    <a:pt x="181" y="413"/>
                    <a:pt x="185" y="404"/>
                  </a:cubicBezTo>
                  <a:cubicBezTo>
                    <a:pt x="189" y="408"/>
                    <a:pt x="193" y="412"/>
                    <a:pt x="197" y="416"/>
                  </a:cubicBezTo>
                  <a:cubicBezTo>
                    <a:pt x="204" y="423"/>
                    <a:pt x="213" y="435"/>
                    <a:pt x="223" y="437"/>
                  </a:cubicBezTo>
                  <a:cubicBezTo>
                    <a:pt x="226" y="438"/>
                    <a:pt x="227" y="436"/>
                    <a:pt x="227" y="434"/>
                  </a:cubicBezTo>
                  <a:cubicBezTo>
                    <a:pt x="225" y="423"/>
                    <a:pt x="214" y="416"/>
                    <a:pt x="207" y="410"/>
                  </a:cubicBezTo>
                  <a:cubicBezTo>
                    <a:pt x="201" y="405"/>
                    <a:pt x="196" y="399"/>
                    <a:pt x="190" y="394"/>
                  </a:cubicBezTo>
                  <a:cubicBezTo>
                    <a:pt x="195" y="384"/>
                    <a:pt x="199" y="373"/>
                    <a:pt x="203" y="363"/>
                  </a:cubicBezTo>
                  <a:cubicBezTo>
                    <a:pt x="207" y="368"/>
                    <a:pt x="211" y="374"/>
                    <a:pt x="216" y="379"/>
                  </a:cubicBezTo>
                  <a:cubicBezTo>
                    <a:pt x="222" y="387"/>
                    <a:pt x="227" y="398"/>
                    <a:pt x="236" y="401"/>
                  </a:cubicBezTo>
                  <a:cubicBezTo>
                    <a:pt x="238" y="402"/>
                    <a:pt x="240" y="400"/>
                    <a:pt x="240" y="398"/>
                  </a:cubicBezTo>
                  <a:cubicBezTo>
                    <a:pt x="238" y="388"/>
                    <a:pt x="229" y="379"/>
                    <a:pt x="223" y="372"/>
                  </a:cubicBezTo>
                  <a:cubicBezTo>
                    <a:pt x="218" y="365"/>
                    <a:pt x="212" y="359"/>
                    <a:pt x="206" y="354"/>
                  </a:cubicBezTo>
                  <a:cubicBezTo>
                    <a:pt x="210" y="344"/>
                    <a:pt x="213" y="335"/>
                    <a:pt x="216" y="325"/>
                  </a:cubicBezTo>
                  <a:cubicBezTo>
                    <a:pt x="219" y="329"/>
                    <a:pt x="222" y="333"/>
                    <a:pt x="225" y="336"/>
                  </a:cubicBezTo>
                  <a:cubicBezTo>
                    <a:pt x="230" y="342"/>
                    <a:pt x="236" y="352"/>
                    <a:pt x="245" y="353"/>
                  </a:cubicBezTo>
                  <a:cubicBezTo>
                    <a:pt x="247" y="354"/>
                    <a:pt x="248" y="352"/>
                    <a:pt x="248" y="350"/>
                  </a:cubicBezTo>
                  <a:cubicBezTo>
                    <a:pt x="246" y="341"/>
                    <a:pt x="238" y="335"/>
                    <a:pt x="233" y="329"/>
                  </a:cubicBezTo>
                  <a:cubicBezTo>
                    <a:pt x="228" y="324"/>
                    <a:pt x="224" y="318"/>
                    <a:pt x="218" y="315"/>
                  </a:cubicBezTo>
                  <a:cubicBezTo>
                    <a:pt x="221" y="306"/>
                    <a:pt x="223" y="297"/>
                    <a:pt x="225" y="288"/>
                  </a:cubicBezTo>
                  <a:cubicBezTo>
                    <a:pt x="227" y="292"/>
                    <a:pt x="230" y="295"/>
                    <a:pt x="232" y="296"/>
                  </a:cubicBezTo>
                  <a:cubicBezTo>
                    <a:pt x="236" y="301"/>
                    <a:pt x="240" y="305"/>
                    <a:pt x="244" y="309"/>
                  </a:cubicBezTo>
                  <a:cubicBezTo>
                    <a:pt x="247" y="313"/>
                    <a:pt x="251" y="318"/>
                    <a:pt x="256" y="319"/>
                  </a:cubicBezTo>
                  <a:cubicBezTo>
                    <a:pt x="258" y="319"/>
                    <a:pt x="260" y="318"/>
                    <a:pt x="260" y="316"/>
                  </a:cubicBezTo>
                  <a:cubicBezTo>
                    <a:pt x="259" y="306"/>
                    <a:pt x="249" y="298"/>
                    <a:pt x="243" y="292"/>
                  </a:cubicBezTo>
                  <a:cubicBezTo>
                    <a:pt x="239" y="288"/>
                    <a:pt x="235" y="284"/>
                    <a:pt x="232" y="280"/>
                  </a:cubicBezTo>
                  <a:cubicBezTo>
                    <a:pt x="230" y="278"/>
                    <a:pt x="229" y="276"/>
                    <a:pt x="227" y="275"/>
                  </a:cubicBezTo>
                  <a:cubicBezTo>
                    <a:pt x="229" y="264"/>
                    <a:pt x="231" y="254"/>
                    <a:pt x="232" y="243"/>
                  </a:cubicBezTo>
                  <a:cubicBezTo>
                    <a:pt x="236" y="248"/>
                    <a:pt x="241" y="252"/>
                    <a:pt x="245" y="257"/>
                  </a:cubicBezTo>
                  <a:cubicBezTo>
                    <a:pt x="251" y="264"/>
                    <a:pt x="258" y="276"/>
                    <a:pt x="267" y="279"/>
                  </a:cubicBezTo>
                  <a:cubicBezTo>
                    <a:pt x="268" y="279"/>
                    <a:pt x="271" y="278"/>
                    <a:pt x="271" y="276"/>
                  </a:cubicBezTo>
                  <a:cubicBezTo>
                    <a:pt x="270" y="266"/>
                    <a:pt x="260" y="258"/>
                    <a:pt x="255" y="251"/>
                  </a:cubicBezTo>
                  <a:cubicBezTo>
                    <a:pt x="248" y="244"/>
                    <a:pt x="242" y="237"/>
                    <a:pt x="234" y="232"/>
                  </a:cubicBezTo>
                  <a:cubicBezTo>
                    <a:pt x="235" y="218"/>
                    <a:pt x="237" y="204"/>
                    <a:pt x="238" y="190"/>
                  </a:cubicBezTo>
                  <a:cubicBezTo>
                    <a:pt x="241" y="195"/>
                    <a:pt x="246" y="200"/>
                    <a:pt x="250" y="205"/>
                  </a:cubicBezTo>
                  <a:cubicBezTo>
                    <a:pt x="256" y="213"/>
                    <a:pt x="265" y="226"/>
                    <a:pt x="275" y="229"/>
                  </a:cubicBezTo>
                  <a:cubicBezTo>
                    <a:pt x="277" y="230"/>
                    <a:pt x="279" y="228"/>
                    <a:pt x="279" y="225"/>
                  </a:cubicBezTo>
                  <a:cubicBezTo>
                    <a:pt x="277" y="215"/>
                    <a:pt x="266" y="207"/>
                    <a:pt x="259" y="199"/>
                  </a:cubicBezTo>
                  <a:cubicBezTo>
                    <a:pt x="253" y="192"/>
                    <a:pt x="246" y="181"/>
                    <a:pt x="238" y="176"/>
                  </a:cubicBezTo>
                  <a:cubicBezTo>
                    <a:pt x="239" y="160"/>
                    <a:pt x="239" y="145"/>
                    <a:pt x="239" y="129"/>
                  </a:cubicBezTo>
                  <a:cubicBezTo>
                    <a:pt x="243" y="136"/>
                    <a:pt x="247" y="141"/>
                    <a:pt x="252" y="147"/>
                  </a:cubicBezTo>
                  <a:cubicBezTo>
                    <a:pt x="259" y="154"/>
                    <a:pt x="267" y="167"/>
                    <a:pt x="276" y="170"/>
                  </a:cubicBezTo>
                  <a:close/>
                </a:path>
              </a:pathLst>
            </a:custGeom>
            <a:solidFill>
              <a:srgbClr val="F5E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3"/>
            <p:cNvSpPr>
              <a:spLocks noEditPoints="1"/>
            </p:cNvSpPr>
            <p:nvPr/>
          </p:nvSpPr>
          <p:spPr bwMode="auto">
            <a:xfrm>
              <a:off x="2898" y="702"/>
              <a:ext cx="427" cy="690"/>
            </a:xfrm>
            <a:custGeom>
              <a:avLst/>
              <a:gdLst>
                <a:gd name="T0" fmla="*/ 347 w 350"/>
                <a:gd name="T1" fmla="*/ 288 h 569"/>
                <a:gd name="T2" fmla="*/ 315 w 350"/>
                <a:gd name="T3" fmla="*/ 102 h 569"/>
                <a:gd name="T4" fmla="*/ 245 w 350"/>
                <a:gd name="T5" fmla="*/ 31 h 569"/>
                <a:gd name="T6" fmla="*/ 75 w 350"/>
                <a:gd name="T7" fmla="*/ 94 h 569"/>
                <a:gd name="T8" fmla="*/ 22 w 350"/>
                <a:gd name="T9" fmla="*/ 228 h 569"/>
                <a:gd name="T10" fmla="*/ 10 w 350"/>
                <a:gd name="T11" fmla="*/ 406 h 569"/>
                <a:gd name="T12" fmla="*/ 163 w 350"/>
                <a:gd name="T13" fmla="*/ 565 h 569"/>
                <a:gd name="T14" fmla="*/ 256 w 350"/>
                <a:gd name="T15" fmla="*/ 521 h 569"/>
                <a:gd name="T16" fmla="*/ 347 w 350"/>
                <a:gd name="T17" fmla="*/ 288 h 569"/>
                <a:gd name="T18" fmla="*/ 280 w 350"/>
                <a:gd name="T19" fmla="*/ 252 h 569"/>
                <a:gd name="T20" fmla="*/ 247 w 350"/>
                <a:gd name="T21" fmla="*/ 409 h 569"/>
                <a:gd name="T22" fmla="*/ 151 w 350"/>
                <a:gd name="T23" fmla="*/ 481 h 569"/>
                <a:gd name="T24" fmla="*/ 94 w 350"/>
                <a:gd name="T25" fmla="*/ 437 h 569"/>
                <a:gd name="T26" fmla="*/ 85 w 350"/>
                <a:gd name="T27" fmla="*/ 289 h 569"/>
                <a:gd name="T28" fmla="*/ 119 w 350"/>
                <a:gd name="T29" fmla="*/ 151 h 569"/>
                <a:gd name="T30" fmla="*/ 227 w 350"/>
                <a:gd name="T31" fmla="*/ 101 h 569"/>
                <a:gd name="T32" fmla="*/ 281 w 350"/>
                <a:gd name="T33" fmla="*/ 223 h 569"/>
                <a:gd name="T34" fmla="*/ 280 w 350"/>
                <a:gd name="T35" fmla="*/ 252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0" h="569">
                  <a:moveTo>
                    <a:pt x="347" y="288"/>
                  </a:moveTo>
                  <a:cubicBezTo>
                    <a:pt x="350" y="227"/>
                    <a:pt x="341" y="157"/>
                    <a:pt x="315" y="102"/>
                  </a:cubicBezTo>
                  <a:cubicBezTo>
                    <a:pt x="300" y="71"/>
                    <a:pt x="275" y="46"/>
                    <a:pt x="245" y="31"/>
                  </a:cubicBezTo>
                  <a:cubicBezTo>
                    <a:pt x="182" y="0"/>
                    <a:pt x="115" y="43"/>
                    <a:pt x="75" y="94"/>
                  </a:cubicBezTo>
                  <a:cubicBezTo>
                    <a:pt x="44" y="133"/>
                    <a:pt x="32" y="179"/>
                    <a:pt x="22" y="228"/>
                  </a:cubicBezTo>
                  <a:cubicBezTo>
                    <a:pt x="10" y="286"/>
                    <a:pt x="0" y="347"/>
                    <a:pt x="10" y="406"/>
                  </a:cubicBezTo>
                  <a:cubicBezTo>
                    <a:pt x="30" y="533"/>
                    <a:pt x="87" y="556"/>
                    <a:pt x="163" y="565"/>
                  </a:cubicBezTo>
                  <a:cubicBezTo>
                    <a:pt x="199" y="569"/>
                    <a:pt x="232" y="548"/>
                    <a:pt x="256" y="521"/>
                  </a:cubicBezTo>
                  <a:cubicBezTo>
                    <a:pt x="311" y="457"/>
                    <a:pt x="343" y="374"/>
                    <a:pt x="347" y="288"/>
                  </a:cubicBezTo>
                  <a:close/>
                  <a:moveTo>
                    <a:pt x="280" y="252"/>
                  </a:moveTo>
                  <a:cubicBezTo>
                    <a:pt x="278" y="305"/>
                    <a:pt x="269" y="363"/>
                    <a:pt x="247" y="409"/>
                  </a:cubicBezTo>
                  <a:cubicBezTo>
                    <a:pt x="230" y="444"/>
                    <a:pt x="193" y="490"/>
                    <a:pt x="151" y="481"/>
                  </a:cubicBezTo>
                  <a:cubicBezTo>
                    <a:pt x="131" y="477"/>
                    <a:pt x="104" y="455"/>
                    <a:pt x="94" y="437"/>
                  </a:cubicBezTo>
                  <a:cubicBezTo>
                    <a:pt x="71" y="394"/>
                    <a:pt x="79" y="335"/>
                    <a:pt x="85" y="289"/>
                  </a:cubicBezTo>
                  <a:cubicBezTo>
                    <a:pt x="91" y="243"/>
                    <a:pt x="98" y="193"/>
                    <a:pt x="119" y="151"/>
                  </a:cubicBezTo>
                  <a:cubicBezTo>
                    <a:pt x="140" y="109"/>
                    <a:pt x="183" y="76"/>
                    <a:pt x="227" y="101"/>
                  </a:cubicBezTo>
                  <a:cubicBezTo>
                    <a:pt x="271" y="126"/>
                    <a:pt x="281" y="177"/>
                    <a:pt x="281" y="223"/>
                  </a:cubicBezTo>
                  <a:cubicBezTo>
                    <a:pt x="281" y="233"/>
                    <a:pt x="280" y="242"/>
                    <a:pt x="280"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4"/>
            <p:cNvSpPr/>
            <p:nvPr/>
          </p:nvSpPr>
          <p:spPr bwMode="auto">
            <a:xfrm>
              <a:off x="3003" y="823"/>
              <a:ext cx="156" cy="405"/>
            </a:xfrm>
            <a:custGeom>
              <a:avLst/>
              <a:gdLst>
                <a:gd name="T0" fmla="*/ 113 w 128"/>
                <a:gd name="T1" fmla="*/ 33 h 334"/>
                <a:gd name="T2" fmla="*/ 105 w 128"/>
                <a:gd name="T3" fmla="*/ 6 h 334"/>
                <a:gd name="T4" fmla="*/ 55 w 128"/>
                <a:gd name="T5" fmla="*/ 44 h 334"/>
                <a:gd name="T6" fmla="*/ 8 w 128"/>
                <a:gd name="T7" fmla="*/ 203 h 334"/>
                <a:gd name="T8" fmla="*/ 9 w 128"/>
                <a:gd name="T9" fmla="*/ 302 h 334"/>
                <a:gd name="T10" fmla="*/ 44 w 128"/>
                <a:gd name="T11" fmla="*/ 333 h 334"/>
                <a:gd name="T12" fmla="*/ 32 w 128"/>
                <a:gd name="T13" fmla="*/ 312 h 334"/>
                <a:gd name="T14" fmla="*/ 16 w 128"/>
                <a:gd name="T15" fmla="*/ 274 h 334"/>
                <a:gd name="T16" fmla="*/ 59 w 128"/>
                <a:gd name="T17" fmla="*/ 317 h 334"/>
                <a:gd name="T18" fmla="*/ 38 w 128"/>
                <a:gd name="T19" fmla="*/ 281 h 334"/>
                <a:gd name="T20" fmla="*/ 15 w 128"/>
                <a:gd name="T21" fmla="*/ 248 h 334"/>
                <a:gd name="T22" fmla="*/ 30 w 128"/>
                <a:gd name="T23" fmla="*/ 248 h 334"/>
                <a:gd name="T24" fmla="*/ 55 w 128"/>
                <a:gd name="T25" fmla="*/ 272 h 334"/>
                <a:gd name="T26" fmla="*/ 39 w 128"/>
                <a:gd name="T27" fmla="*/ 243 h 334"/>
                <a:gd name="T28" fmla="*/ 18 w 128"/>
                <a:gd name="T29" fmla="*/ 208 h 334"/>
                <a:gd name="T30" fmla="*/ 34 w 128"/>
                <a:gd name="T31" fmla="*/ 215 h 334"/>
                <a:gd name="T32" fmla="*/ 69 w 128"/>
                <a:gd name="T33" fmla="*/ 243 h 334"/>
                <a:gd name="T34" fmla="*/ 22 w 128"/>
                <a:gd name="T35" fmla="*/ 184 h 334"/>
                <a:gd name="T36" fmla="*/ 28 w 128"/>
                <a:gd name="T37" fmla="*/ 156 h 334"/>
                <a:gd name="T38" fmla="*/ 77 w 128"/>
                <a:gd name="T39" fmla="*/ 216 h 334"/>
                <a:gd name="T40" fmla="*/ 68 w 128"/>
                <a:gd name="T41" fmla="*/ 191 h 334"/>
                <a:gd name="T42" fmla="*/ 30 w 128"/>
                <a:gd name="T43" fmla="*/ 144 h 334"/>
                <a:gd name="T44" fmla="*/ 37 w 128"/>
                <a:gd name="T45" fmla="*/ 117 h 334"/>
                <a:gd name="T46" fmla="*/ 90 w 128"/>
                <a:gd name="T47" fmla="*/ 176 h 334"/>
                <a:gd name="T48" fmla="*/ 70 w 128"/>
                <a:gd name="T49" fmla="*/ 141 h 334"/>
                <a:gd name="T50" fmla="*/ 50 w 128"/>
                <a:gd name="T51" fmla="*/ 79 h 334"/>
                <a:gd name="T52" fmla="*/ 93 w 128"/>
                <a:gd name="T53" fmla="*/ 128 h 334"/>
                <a:gd name="T54" fmla="*/ 79 w 128"/>
                <a:gd name="T55" fmla="*/ 98 h 334"/>
                <a:gd name="T56" fmla="*/ 61 w 128"/>
                <a:gd name="T57" fmla="*/ 57 h 334"/>
                <a:gd name="T58" fmla="*/ 80 w 128"/>
                <a:gd name="T59" fmla="*/ 68 h 334"/>
                <a:gd name="T60" fmla="*/ 108 w 128"/>
                <a:gd name="T61" fmla="*/ 86 h 334"/>
                <a:gd name="T62" fmla="*/ 70 w 128"/>
                <a:gd name="T63" fmla="*/ 42 h 334"/>
                <a:gd name="T64" fmla="*/ 89 w 128"/>
                <a:gd name="T65" fmla="*/ 20 h 334"/>
                <a:gd name="T66" fmla="*/ 125 w 128"/>
                <a:gd name="T67" fmla="*/ 5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334">
                  <a:moveTo>
                    <a:pt x="128" y="54"/>
                  </a:moveTo>
                  <a:cubicBezTo>
                    <a:pt x="126" y="46"/>
                    <a:pt x="119" y="39"/>
                    <a:pt x="113" y="33"/>
                  </a:cubicBezTo>
                  <a:cubicBezTo>
                    <a:pt x="108" y="27"/>
                    <a:pt x="102" y="20"/>
                    <a:pt x="96" y="14"/>
                  </a:cubicBezTo>
                  <a:cubicBezTo>
                    <a:pt x="99" y="12"/>
                    <a:pt x="103" y="9"/>
                    <a:pt x="105" y="6"/>
                  </a:cubicBezTo>
                  <a:cubicBezTo>
                    <a:pt x="108" y="3"/>
                    <a:pt x="105" y="0"/>
                    <a:pt x="102" y="0"/>
                  </a:cubicBezTo>
                  <a:cubicBezTo>
                    <a:pt x="82" y="4"/>
                    <a:pt x="66" y="27"/>
                    <a:pt x="55" y="44"/>
                  </a:cubicBezTo>
                  <a:cubicBezTo>
                    <a:pt x="40" y="67"/>
                    <a:pt x="31" y="94"/>
                    <a:pt x="24" y="120"/>
                  </a:cubicBezTo>
                  <a:cubicBezTo>
                    <a:pt x="16" y="147"/>
                    <a:pt x="11" y="175"/>
                    <a:pt x="8" y="203"/>
                  </a:cubicBezTo>
                  <a:cubicBezTo>
                    <a:pt x="3" y="234"/>
                    <a:pt x="0" y="268"/>
                    <a:pt x="7" y="299"/>
                  </a:cubicBezTo>
                  <a:cubicBezTo>
                    <a:pt x="7" y="301"/>
                    <a:pt x="8" y="302"/>
                    <a:pt x="9" y="302"/>
                  </a:cubicBezTo>
                  <a:cubicBezTo>
                    <a:pt x="12" y="308"/>
                    <a:pt x="19" y="313"/>
                    <a:pt x="23" y="317"/>
                  </a:cubicBezTo>
                  <a:cubicBezTo>
                    <a:pt x="29" y="322"/>
                    <a:pt x="36" y="332"/>
                    <a:pt x="44" y="333"/>
                  </a:cubicBezTo>
                  <a:cubicBezTo>
                    <a:pt x="45" y="334"/>
                    <a:pt x="46" y="333"/>
                    <a:pt x="46" y="331"/>
                  </a:cubicBezTo>
                  <a:cubicBezTo>
                    <a:pt x="46" y="323"/>
                    <a:pt x="37" y="317"/>
                    <a:pt x="32" y="312"/>
                  </a:cubicBezTo>
                  <a:cubicBezTo>
                    <a:pt x="27" y="308"/>
                    <a:pt x="22" y="301"/>
                    <a:pt x="16" y="297"/>
                  </a:cubicBezTo>
                  <a:cubicBezTo>
                    <a:pt x="17" y="290"/>
                    <a:pt x="17" y="282"/>
                    <a:pt x="16" y="274"/>
                  </a:cubicBezTo>
                  <a:cubicBezTo>
                    <a:pt x="21" y="279"/>
                    <a:pt x="26" y="284"/>
                    <a:pt x="30" y="289"/>
                  </a:cubicBezTo>
                  <a:cubicBezTo>
                    <a:pt x="39" y="299"/>
                    <a:pt x="47" y="311"/>
                    <a:pt x="59" y="317"/>
                  </a:cubicBezTo>
                  <a:cubicBezTo>
                    <a:pt x="61" y="318"/>
                    <a:pt x="63" y="316"/>
                    <a:pt x="62" y="313"/>
                  </a:cubicBezTo>
                  <a:cubicBezTo>
                    <a:pt x="57" y="301"/>
                    <a:pt x="46" y="291"/>
                    <a:pt x="38" y="281"/>
                  </a:cubicBezTo>
                  <a:cubicBezTo>
                    <a:pt x="31" y="274"/>
                    <a:pt x="24" y="264"/>
                    <a:pt x="15" y="260"/>
                  </a:cubicBezTo>
                  <a:cubicBezTo>
                    <a:pt x="15" y="256"/>
                    <a:pt x="15" y="252"/>
                    <a:pt x="15" y="248"/>
                  </a:cubicBezTo>
                  <a:cubicBezTo>
                    <a:pt x="15" y="244"/>
                    <a:pt x="15" y="239"/>
                    <a:pt x="16" y="235"/>
                  </a:cubicBezTo>
                  <a:cubicBezTo>
                    <a:pt x="20" y="239"/>
                    <a:pt x="25" y="244"/>
                    <a:pt x="30" y="248"/>
                  </a:cubicBezTo>
                  <a:cubicBezTo>
                    <a:pt x="34" y="253"/>
                    <a:pt x="39" y="257"/>
                    <a:pt x="43" y="262"/>
                  </a:cubicBezTo>
                  <a:cubicBezTo>
                    <a:pt x="47" y="266"/>
                    <a:pt x="50" y="270"/>
                    <a:pt x="55" y="272"/>
                  </a:cubicBezTo>
                  <a:cubicBezTo>
                    <a:pt x="57" y="272"/>
                    <a:pt x="59" y="271"/>
                    <a:pt x="59" y="269"/>
                  </a:cubicBezTo>
                  <a:cubicBezTo>
                    <a:pt x="57" y="258"/>
                    <a:pt x="46" y="250"/>
                    <a:pt x="39" y="243"/>
                  </a:cubicBezTo>
                  <a:cubicBezTo>
                    <a:pt x="32" y="236"/>
                    <a:pt x="25" y="229"/>
                    <a:pt x="17" y="223"/>
                  </a:cubicBezTo>
                  <a:cubicBezTo>
                    <a:pt x="17" y="218"/>
                    <a:pt x="18" y="213"/>
                    <a:pt x="18" y="208"/>
                  </a:cubicBezTo>
                  <a:cubicBezTo>
                    <a:pt x="19" y="204"/>
                    <a:pt x="19" y="201"/>
                    <a:pt x="20" y="197"/>
                  </a:cubicBezTo>
                  <a:cubicBezTo>
                    <a:pt x="24" y="204"/>
                    <a:pt x="30" y="211"/>
                    <a:pt x="34" y="215"/>
                  </a:cubicBezTo>
                  <a:cubicBezTo>
                    <a:pt x="42" y="225"/>
                    <a:pt x="53" y="243"/>
                    <a:pt x="65" y="247"/>
                  </a:cubicBezTo>
                  <a:cubicBezTo>
                    <a:pt x="68" y="248"/>
                    <a:pt x="70" y="246"/>
                    <a:pt x="69" y="243"/>
                  </a:cubicBezTo>
                  <a:cubicBezTo>
                    <a:pt x="67" y="231"/>
                    <a:pt x="52" y="219"/>
                    <a:pt x="44" y="210"/>
                  </a:cubicBezTo>
                  <a:cubicBezTo>
                    <a:pt x="38" y="203"/>
                    <a:pt x="30" y="188"/>
                    <a:pt x="22" y="184"/>
                  </a:cubicBezTo>
                  <a:cubicBezTo>
                    <a:pt x="23" y="174"/>
                    <a:pt x="25" y="164"/>
                    <a:pt x="27" y="154"/>
                  </a:cubicBezTo>
                  <a:cubicBezTo>
                    <a:pt x="28" y="155"/>
                    <a:pt x="28" y="155"/>
                    <a:pt x="28" y="156"/>
                  </a:cubicBezTo>
                  <a:cubicBezTo>
                    <a:pt x="33" y="163"/>
                    <a:pt x="39" y="170"/>
                    <a:pt x="44" y="178"/>
                  </a:cubicBezTo>
                  <a:cubicBezTo>
                    <a:pt x="53" y="190"/>
                    <a:pt x="63" y="210"/>
                    <a:pt x="77" y="216"/>
                  </a:cubicBezTo>
                  <a:cubicBezTo>
                    <a:pt x="81" y="218"/>
                    <a:pt x="84" y="215"/>
                    <a:pt x="82" y="211"/>
                  </a:cubicBezTo>
                  <a:cubicBezTo>
                    <a:pt x="79" y="203"/>
                    <a:pt x="73" y="197"/>
                    <a:pt x="68" y="191"/>
                  </a:cubicBezTo>
                  <a:cubicBezTo>
                    <a:pt x="61" y="182"/>
                    <a:pt x="55" y="173"/>
                    <a:pt x="48" y="164"/>
                  </a:cubicBezTo>
                  <a:cubicBezTo>
                    <a:pt x="47" y="162"/>
                    <a:pt x="36" y="147"/>
                    <a:pt x="30" y="144"/>
                  </a:cubicBezTo>
                  <a:cubicBezTo>
                    <a:pt x="30" y="140"/>
                    <a:pt x="31" y="136"/>
                    <a:pt x="32" y="132"/>
                  </a:cubicBezTo>
                  <a:cubicBezTo>
                    <a:pt x="34" y="127"/>
                    <a:pt x="35" y="122"/>
                    <a:pt x="37" y="117"/>
                  </a:cubicBezTo>
                  <a:cubicBezTo>
                    <a:pt x="42" y="126"/>
                    <a:pt x="50" y="135"/>
                    <a:pt x="56" y="142"/>
                  </a:cubicBezTo>
                  <a:cubicBezTo>
                    <a:pt x="66" y="154"/>
                    <a:pt x="77" y="169"/>
                    <a:pt x="90" y="176"/>
                  </a:cubicBezTo>
                  <a:cubicBezTo>
                    <a:pt x="92" y="177"/>
                    <a:pt x="95" y="175"/>
                    <a:pt x="94" y="173"/>
                  </a:cubicBezTo>
                  <a:cubicBezTo>
                    <a:pt x="90" y="160"/>
                    <a:pt x="79" y="151"/>
                    <a:pt x="70" y="141"/>
                  </a:cubicBezTo>
                  <a:cubicBezTo>
                    <a:pt x="60" y="130"/>
                    <a:pt x="51" y="116"/>
                    <a:pt x="40" y="105"/>
                  </a:cubicBezTo>
                  <a:cubicBezTo>
                    <a:pt x="43" y="96"/>
                    <a:pt x="46" y="88"/>
                    <a:pt x="50" y="79"/>
                  </a:cubicBezTo>
                  <a:cubicBezTo>
                    <a:pt x="54" y="87"/>
                    <a:pt x="61" y="94"/>
                    <a:pt x="66" y="100"/>
                  </a:cubicBezTo>
                  <a:cubicBezTo>
                    <a:pt x="74" y="110"/>
                    <a:pt x="83" y="121"/>
                    <a:pt x="93" y="128"/>
                  </a:cubicBezTo>
                  <a:cubicBezTo>
                    <a:pt x="95" y="130"/>
                    <a:pt x="99" y="127"/>
                    <a:pt x="98" y="125"/>
                  </a:cubicBezTo>
                  <a:cubicBezTo>
                    <a:pt x="94" y="114"/>
                    <a:pt x="86" y="106"/>
                    <a:pt x="79" y="98"/>
                  </a:cubicBezTo>
                  <a:cubicBezTo>
                    <a:pt x="71" y="89"/>
                    <a:pt x="63" y="77"/>
                    <a:pt x="55" y="69"/>
                  </a:cubicBezTo>
                  <a:cubicBezTo>
                    <a:pt x="57" y="65"/>
                    <a:pt x="59" y="61"/>
                    <a:pt x="61" y="57"/>
                  </a:cubicBezTo>
                  <a:cubicBezTo>
                    <a:pt x="62" y="54"/>
                    <a:pt x="64" y="50"/>
                    <a:pt x="67" y="47"/>
                  </a:cubicBezTo>
                  <a:cubicBezTo>
                    <a:pt x="70" y="55"/>
                    <a:pt x="74" y="61"/>
                    <a:pt x="80" y="68"/>
                  </a:cubicBezTo>
                  <a:cubicBezTo>
                    <a:pt x="87" y="76"/>
                    <a:pt x="94" y="87"/>
                    <a:pt x="105" y="90"/>
                  </a:cubicBezTo>
                  <a:cubicBezTo>
                    <a:pt x="107" y="91"/>
                    <a:pt x="109" y="88"/>
                    <a:pt x="108" y="86"/>
                  </a:cubicBezTo>
                  <a:cubicBezTo>
                    <a:pt x="104" y="77"/>
                    <a:pt x="96" y="70"/>
                    <a:pt x="89" y="63"/>
                  </a:cubicBezTo>
                  <a:cubicBezTo>
                    <a:pt x="83" y="55"/>
                    <a:pt x="77" y="48"/>
                    <a:pt x="70" y="42"/>
                  </a:cubicBezTo>
                  <a:cubicBezTo>
                    <a:pt x="74" y="37"/>
                    <a:pt x="78" y="32"/>
                    <a:pt x="82" y="27"/>
                  </a:cubicBezTo>
                  <a:cubicBezTo>
                    <a:pt x="84" y="25"/>
                    <a:pt x="86" y="22"/>
                    <a:pt x="89" y="20"/>
                  </a:cubicBezTo>
                  <a:cubicBezTo>
                    <a:pt x="93" y="27"/>
                    <a:pt x="99" y="33"/>
                    <a:pt x="104" y="38"/>
                  </a:cubicBezTo>
                  <a:cubicBezTo>
                    <a:pt x="110" y="45"/>
                    <a:pt x="116" y="55"/>
                    <a:pt x="125" y="58"/>
                  </a:cubicBezTo>
                  <a:cubicBezTo>
                    <a:pt x="127" y="59"/>
                    <a:pt x="128" y="56"/>
                    <a:pt x="128" y="54"/>
                  </a:cubicBezTo>
                  <a:close/>
                </a:path>
              </a:pathLst>
            </a:custGeom>
            <a:solidFill>
              <a:srgbClr val="F5E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5"/>
            <p:cNvSpPr/>
            <p:nvPr/>
          </p:nvSpPr>
          <p:spPr bwMode="auto">
            <a:xfrm>
              <a:off x="3065" y="801"/>
              <a:ext cx="341" cy="674"/>
            </a:xfrm>
            <a:custGeom>
              <a:avLst/>
              <a:gdLst>
                <a:gd name="T0" fmla="*/ 280 w 280"/>
                <a:gd name="T1" fmla="*/ 167 h 555"/>
                <a:gd name="T2" fmla="*/ 238 w 280"/>
                <a:gd name="T3" fmla="*/ 115 h 555"/>
                <a:gd name="T4" fmla="*/ 244 w 280"/>
                <a:gd name="T5" fmla="*/ 89 h 555"/>
                <a:gd name="T6" fmla="*/ 273 w 280"/>
                <a:gd name="T7" fmla="*/ 113 h 555"/>
                <a:gd name="T8" fmla="*/ 230 w 280"/>
                <a:gd name="T9" fmla="*/ 57 h 555"/>
                <a:gd name="T10" fmla="*/ 227 w 280"/>
                <a:gd name="T11" fmla="*/ 37 h 555"/>
                <a:gd name="T12" fmla="*/ 260 w 280"/>
                <a:gd name="T13" fmla="*/ 63 h 555"/>
                <a:gd name="T14" fmla="*/ 211 w 280"/>
                <a:gd name="T15" fmla="*/ 3 h 555"/>
                <a:gd name="T16" fmla="*/ 206 w 280"/>
                <a:gd name="T17" fmla="*/ 10 h 555"/>
                <a:gd name="T18" fmla="*/ 199 w 280"/>
                <a:gd name="T19" fmla="*/ 333 h 555"/>
                <a:gd name="T20" fmla="*/ 78 w 280"/>
                <a:gd name="T21" fmla="*/ 486 h 555"/>
                <a:gd name="T22" fmla="*/ 3 w 280"/>
                <a:gd name="T23" fmla="*/ 508 h 555"/>
                <a:gd name="T24" fmla="*/ 38 w 280"/>
                <a:gd name="T25" fmla="*/ 541 h 555"/>
                <a:gd name="T26" fmla="*/ 26 w 280"/>
                <a:gd name="T27" fmla="*/ 517 h 555"/>
                <a:gd name="T28" fmla="*/ 45 w 280"/>
                <a:gd name="T29" fmla="*/ 511 h 555"/>
                <a:gd name="T30" fmla="*/ 89 w 280"/>
                <a:gd name="T31" fmla="*/ 555 h 555"/>
                <a:gd name="T32" fmla="*/ 73 w 280"/>
                <a:gd name="T33" fmla="*/ 525 h 555"/>
                <a:gd name="T34" fmla="*/ 68 w 280"/>
                <a:gd name="T35" fmla="*/ 505 h 555"/>
                <a:gd name="T36" fmla="*/ 95 w 280"/>
                <a:gd name="T37" fmla="*/ 525 h 555"/>
                <a:gd name="T38" fmla="*/ 124 w 280"/>
                <a:gd name="T39" fmla="*/ 543 h 555"/>
                <a:gd name="T40" fmla="*/ 85 w 280"/>
                <a:gd name="T41" fmla="*/ 498 h 555"/>
                <a:gd name="T42" fmla="*/ 121 w 280"/>
                <a:gd name="T43" fmla="*/ 509 h 555"/>
                <a:gd name="T44" fmla="*/ 154 w 280"/>
                <a:gd name="T45" fmla="*/ 535 h 555"/>
                <a:gd name="T46" fmla="*/ 113 w 280"/>
                <a:gd name="T47" fmla="*/ 485 h 555"/>
                <a:gd name="T48" fmla="*/ 138 w 280"/>
                <a:gd name="T49" fmla="*/ 467 h 555"/>
                <a:gd name="T50" fmla="*/ 178 w 280"/>
                <a:gd name="T51" fmla="*/ 512 h 555"/>
                <a:gd name="T52" fmla="*/ 163 w 280"/>
                <a:gd name="T53" fmla="*/ 483 h 555"/>
                <a:gd name="T54" fmla="*/ 165 w 280"/>
                <a:gd name="T55" fmla="*/ 438 h 555"/>
                <a:gd name="T56" fmla="*/ 203 w 280"/>
                <a:gd name="T57" fmla="*/ 475 h 555"/>
                <a:gd name="T58" fmla="*/ 189 w 280"/>
                <a:gd name="T59" fmla="*/ 445 h 555"/>
                <a:gd name="T60" fmla="*/ 185 w 280"/>
                <a:gd name="T61" fmla="*/ 404 h 555"/>
                <a:gd name="T62" fmla="*/ 223 w 280"/>
                <a:gd name="T63" fmla="*/ 437 h 555"/>
                <a:gd name="T64" fmla="*/ 207 w 280"/>
                <a:gd name="T65" fmla="*/ 410 h 555"/>
                <a:gd name="T66" fmla="*/ 203 w 280"/>
                <a:gd name="T67" fmla="*/ 363 h 555"/>
                <a:gd name="T68" fmla="*/ 236 w 280"/>
                <a:gd name="T69" fmla="*/ 401 h 555"/>
                <a:gd name="T70" fmla="*/ 223 w 280"/>
                <a:gd name="T71" fmla="*/ 372 h 555"/>
                <a:gd name="T72" fmla="*/ 215 w 280"/>
                <a:gd name="T73" fmla="*/ 325 h 555"/>
                <a:gd name="T74" fmla="*/ 244 w 280"/>
                <a:gd name="T75" fmla="*/ 353 h 555"/>
                <a:gd name="T76" fmla="*/ 232 w 280"/>
                <a:gd name="T77" fmla="*/ 329 h 555"/>
                <a:gd name="T78" fmla="*/ 225 w 280"/>
                <a:gd name="T79" fmla="*/ 288 h 555"/>
                <a:gd name="T80" fmla="*/ 244 w 280"/>
                <a:gd name="T81" fmla="*/ 309 h 555"/>
                <a:gd name="T82" fmla="*/ 260 w 280"/>
                <a:gd name="T83" fmla="*/ 316 h 555"/>
                <a:gd name="T84" fmla="*/ 232 w 280"/>
                <a:gd name="T85" fmla="*/ 280 h 555"/>
                <a:gd name="T86" fmla="*/ 232 w 280"/>
                <a:gd name="T87" fmla="*/ 243 h 555"/>
                <a:gd name="T88" fmla="*/ 267 w 280"/>
                <a:gd name="T89" fmla="*/ 279 h 555"/>
                <a:gd name="T90" fmla="*/ 254 w 280"/>
                <a:gd name="T91" fmla="*/ 251 h 555"/>
                <a:gd name="T92" fmla="*/ 237 w 280"/>
                <a:gd name="T93" fmla="*/ 190 h 555"/>
                <a:gd name="T94" fmla="*/ 275 w 280"/>
                <a:gd name="T95" fmla="*/ 229 h 555"/>
                <a:gd name="T96" fmla="*/ 259 w 280"/>
                <a:gd name="T97" fmla="*/ 199 h 555"/>
                <a:gd name="T98" fmla="*/ 239 w 280"/>
                <a:gd name="T99" fmla="*/ 129 h 555"/>
                <a:gd name="T100" fmla="*/ 276 w 280"/>
                <a:gd name="T101" fmla="*/ 17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0" h="555">
                  <a:moveTo>
                    <a:pt x="276" y="170"/>
                  </a:moveTo>
                  <a:cubicBezTo>
                    <a:pt x="278" y="171"/>
                    <a:pt x="280" y="169"/>
                    <a:pt x="280" y="167"/>
                  </a:cubicBezTo>
                  <a:cubicBezTo>
                    <a:pt x="279" y="158"/>
                    <a:pt x="270" y="150"/>
                    <a:pt x="264" y="144"/>
                  </a:cubicBezTo>
                  <a:cubicBezTo>
                    <a:pt x="256" y="134"/>
                    <a:pt x="245" y="125"/>
                    <a:pt x="238" y="115"/>
                  </a:cubicBezTo>
                  <a:cubicBezTo>
                    <a:pt x="237" y="101"/>
                    <a:pt x="236" y="88"/>
                    <a:pt x="234" y="75"/>
                  </a:cubicBezTo>
                  <a:cubicBezTo>
                    <a:pt x="237" y="80"/>
                    <a:pt x="241" y="84"/>
                    <a:pt x="244" y="89"/>
                  </a:cubicBezTo>
                  <a:cubicBezTo>
                    <a:pt x="252" y="98"/>
                    <a:pt x="259" y="110"/>
                    <a:pt x="269" y="116"/>
                  </a:cubicBezTo>
                  <a:cubicBezTo>
                    <a:pt x="271" y="117"/>
                    <a:pt x="274" y="115"/>
                    <a:pt x="273" y="113"/>
                  </a:cubicBezTo>
                  <a:cubicBezTo>
                    <a:pt x="271" y="101"/>
                    <a:pt x="262" y="92"/>
                    <a:pt x="255" y="84"/>
                  </a:cubicBezTo>
                  <a:cubicBezTo>
                    <a:pt x="247" y="74"/>
                    <a:pt x="239" y="66"/>
                    <a:pt x="230" y="57"/>
                  </a:cubicBezTo>
                  <a:cubicBezTo>
                    <a:pt x="228" y="49"/>
                    <a:pt x="226" y="40"/>
                    <a:pt x="223" y="32"/>
                  </a:cubicBezTo>
                  <a:cubicBezTo>
                    <a:pt x="225" y="34"/>
                    <a:pt x="226" y="35"/>
                    <a:pt x="227" y="37"/>
                  </a:cubicBezTo>
                  <a:cubicBezTo>
                    <a:pt x="236" y="47"/>
                    <a:pt x="244" y="60"/>
                    <a:pt x="255" y="67"/>
                  </a:cubicBezTo>
                  <a:cubicBezTo>
                    <a:pt x="258" y="69"/>
                    <a:pt x="261" y="66"/>
                    <a:pt x="260" y="63"/>
                  </a:cubicBezTo>
                  <a:cubicBezTo>
                    <a:pt x="256" y="52"/>
                    <a:pt x="247" y="44"/>
                    <a:pt x="240" y="35"/>
                  </a:cubicBezTo>
                  <a:cubicBezTo>
                    <a:pt x="230" y="25"/>
                    <a:pt x="221" y="13"/>
                    <a:pt x="211" y="3"/>
                  </a:cubicBezTo>
                  <a:cubicBezTo>
                    <a:pt x="208" y="0"/>
                    <a:pt x="203" y="4"/>
                    <a:pt x="205" y="8"/>
                  </a:cubicBezTo>
                  <a:cubicBezTo>
                    <a:pt x="205" y="9"/>
                    <a:pt x="206" y="9"/>
                    <a:pt x="206" y="10"/>
                  </a:cubicBezTo>
                  <a:cubicBezTo>
                    <a:pt x="206" y="10"/>
                    <a:pt x="206" y="11"/>
                    <a:pt x="206" y="12"/>
                  </a:cubicBezTo>
                  <a:cubicBezTo>
                    <a:pt x="237" y="116"/>
                    <a:pt x="230" y="230"/>
                    <a:pt x="199" y="333"/>
                  </a:cubicBezTo>
                  <a:cubicBezTo>
                    <a:pt x="186" y="377"/>
                    <a:pt x="166" y="422"/>
                    <a:pt x="133" y="453"/>
                  </a:cubicBezTo>
                  <a:cubicBezTo>
                    <a:pt x="117" y="469"/>
                    <a:pt x="98" y="478"/>
                    <a:pt x="78" y="486"/>
                  </a:cubicBezTo>
                  <a:cubicBezTo>
                    <a:pt x="56" y="496"/>
                    <a:pt x="30" y="505"/>
                    <a:pt x="6" y="501"/>
                  </a:cubicBezTo>
                  <a:cubicBezTo>
                    <a:pt x="1" y="500"/>
                    <a:pt x="0" y="506"/>
                    <a:pt x="3" y="508"/>
                  </a:cubicBezTo>
                  <a:cubicBezTo>
                    <a:pt x="6" y="515"/>
                    <a:pt x="14" y="520"/>
                    <a:pt x="19" y="525"/>
                  </a:cubicBezTo>
                  <a:cubicBezTo>
                    <a:pt x="24" y="530"/>
                    <a:pt x="31" y="541"/>
                    <a:pt x="38" y="541"/>
                  </a:cubicBezTo>
                  <a:cubicBezTo>
                    <a:pt x="40" y="541"/>
                    <a:pt x="42" y="539"/>
                    <a:pt x="42" y="537"/>
                  </a:cubicBezTo>
                  <a:cubicBezTo>
                    <a:pt x="42" y="529"/>
                    <a:pt x="32" y="522"/>
                    <a:pt x="26" y="517"/>
                  </a:cubicBezTo>
                  <a:cubicBezTo>
                    <a:pt x="25" y="516"/>
                    <a:pt x="24" y="514"/>
                    <a:pt x="22" y="513"/>
                  </a:cubicBezTo>
                  <a:cubicBezTo>
                    <a:pt x="30" y="514"/>
                    <a:pt x="38" y="513"/>
                    <a:pt x="45" y="511"/>
                  </a:cubicBezTo>
                  <a:cubicBezTo>
                    <a:pt x="51" y="520"/>
                    <a:pt x="59" y="526"/>
                    <a:pt x="66" y="533"/>
                  </a:cubicBezTo>
                  <a:cubicBezTo>
                    <a:pt x="72" y="540"/>
                    <a:pt x="80" y="553"/>
                    <a:pt x="89" y="555"/>
                  </a:cubicBezTo>
                  <a:cubicBezTo>
                    <a:pt x="91" y="555"/>
                    <a:pt x="93" y="554"/>
                    <a:pt x="93" y="552"/>
                  </a:cubicBezTo>
                  <a:cubicBezTo>
                    <a:pt x="92" y="541"/>
                    <a:pt x="80" y="532"/>
                    <a:pt x="73" y="525"/>
                  </a:cubicBezTo>
                  <a:cubicBezTo>
                    <a:pt x="68" y="519"/>
                    <a:pt x="62" y="513"/>
                    <a:pt x="55" y="509"/>
                  </a:cubicBezTo>
                  <a:cubicBezTo>
                    <a:pt x="60" y="508"/>
                    <a:pt x="64" y="506"/>
                    <a:pt x="68" y="505"/>
                  </a:cubicBezTo>
                  <a:cubicBezTo>
                    <a:pt x="70" y="504"/>
                    <a:pt x="73" y="503"/>
                    <a:pt x="75" y="502"/>
                  </a:cubicBezTo>
                  <a:cubicBezTo>
                    <a:pt x="81" y="511"/>
                    <a:pt x="88" y="518"/>
                    <a:pt x="95" y="525"/>
                  </a:cubicBezTo>
                  <a:cubicBezTo>
                    <a:pt x="103" y="533"/>
                    <a:pt x="111" y="542"/>
                    <a:pt x="121" y="547"/>
                  </a:cubicBezTo>
                  <a:cubicBezTo>
                    <a:pt x="123" y="547"/>
                    <a:pt x="125" y="545"/>
                    <a:pt x="124" y="543"/>
                  </a:cubicBezTo>
                  <a:cubicBezTo>
                    <a:pt x="120" y="532"/>
                    <a:pt x="110" y="525"/>
                    <a:pt x="103" y="517"/>
                  </a:cubicBezTo>
                  <a:cubicBezTo>
                    <a:pt x="97" y="511"/>
                    <a:pt x="91" y="504"/>
                    <a:pt x="85" y="498"/>
                  </a:cubicBezTo>
                  <a:cubicBezTo>
                    <a:pt x="91" y="496"/>
                    <a:pt x="98" y="493"/>
                    <a:pt x="104" y="490"/>
                  </a:cubicBezTo>
                  <a:cubicBezTo>
                    <a:pt x="108" y="498"/>
                    <a:pt x="116" y="504"/>
                    <a:pt x="121" y="509"/>
                  </a:cubicBezTo>
                  <a:cubicBezTo>
                    <a:pt x="130" y="519"/>
                    <a:pt x="138" y="533"/>
                    <a:pt x="150" y="539"/>
                  </a:cubicBezTo>
                  <a:cubicBezTo>
                    <a:pt x="152" y="540"/>
                    <a:pt x="155" y="538"/>
                    <a:pt x="154" y="535"/>
                  </a:cubicBezTo>
                  <a:cubicBezTo>
                    <a:pt x="152" y="523"/>
                    <a:pt x="140" y="512"/>
                    <a:pt x="132" y="504"/>
                  </a:cubicBezTo>
                  <a:cubicBezTo>
                    <a:pt x="127" y="498"/>
                    <a:pt x="120" y="490"/>
                    <a:pt x="113" y="485"/>
                  </a:cubicBezTo>
                  <a:cubicBezTo>
                    <a:pt x="119" y="481"/>
                    <a:pt x="125" y="477"/>
                    <a:pt x="131" y="473"/>
                  </a:cubicBezTo>
                  <a:cubicBezTo>
                    <a:pt x="134" y="471"/>
                    <a:pt x="136" y="469"/>
                    <a:pt x="138" y="467"/>
                  </a:cubicBezTo>
                  <a:cubicBezTo>
                    <a:pt x="142" y="475"/>
                    <a:pt x="148" y="481"/>
                    <a:pt x="154" y="488"/>
                  </a:cubicBezTo>
                  <a:cubicBezTo>
                    <a:pt x="160" y="496"/>
                    <a:pt x="168" y="509"/>
                    <a:pt x="178" y="512"/>
                  </a:cubicBezTo>
                  <a:cubicBezTo>
                    <a:pt x="180" y="513"/>
                    <a:pt x="182" y="511"/>
                    <a:pt x="182" y="508"/>
                  </a:cubicBezTo>
                  <a:cubicBezTo>
                    <a:pt x="180" y="498"/>
                    <a:pt x="170" y="490"/>
                    <a:pt x="163" y="483"/>
                  </a:cubicBezTo>
                  <a:cubicBezTo>
                    <a:pt x="157" y="476"/>
                    <a:pt x="151" y="468"/>
                    <a:pt x="144" y="461"/>
                  </a:cubicBezTo>
                  <a:cubicBezTo>
                    <a:pt x="152" y="454"/>
                    <a:pt x="158" y="446"/>
                    <a:pt x="165" y="438"/>
                  </a:cubicBezTo>
                  <a:cubicBezTo>
                    <a:pt x="169" y="444"/>
                    <a:pt x="176" y="448"/>
                    <a:pt x="181" y="453"/>
                  </a:cubicBezTo>
                  <a:cubicBezTo>
                    <a:pt x="188" y="460"/>
                    <a:pt x="194" y="471"/>
                    <a:pt x="203" y="475"/>
                  </a:cubicBezTo>
                  <a:cubicBezTo>
                    <a:pt x="206" y="476"/>
                    <a:pt x="207" y="473"/>
                    <a:pt x="207" y="470"/>
                  </a:cubicBezTo>
                  <a:cubicBezTo>
                    <a:pt x="206" y="460"/>
                    <a:pt x="195" y="452"/>
                    <a:pt x="189" y="445"/>
                  </a:cubicBezTo>
                  <a:cubicBezTo>
                    <a:pt x="183" y="440"/>
                    <a:pt x="177" y="434"/>
                    <a:pt x="170" y="430"/>
                  </a:cubicBezTo>
                  <a:cubicBezTo>
                    <a:pt x="176" y="421"/>
                    <a:pt x="181" y="413"/>
                    <a:pt x="185" y="404"/>
                  </a:cubicBezTo>
                  <a:cubicBezTo>
                    <a:pt x="189" y="408"/>
                    <a:pt x="193" y="412"/>
                    <a:pt x="197" y="416"/>
                  </a:cubicBezTo>
                  <a:cubicBezTo>
                    <a:pt x="204" y="423"/>
                    <a:pt x="213" y="435"/>
                    <a:pt x="223" y="437"/>
                  </a:cubicBezTo>
                  <a:cubicBezTo>
                    <a:pt x="226" y="438"/>
                    <a:pt x="227" y="436"/>
                    <a:pt x="227" y="434"/>
                  </a:cubicBezTo>
                  <a:cubicBezTo>
                    <a:pt x="225" y="423"/>
                    <a:pt x="214" y="416"/>
                    <a:pt x="207" y="410"/>
                  </a:cubicBezTo>
                  <a:cubicBezTo>
                    <a:pt x="201" y="405"/>
                    <a:pt x="196" y="399"/>
                    <a:pt x="190" y="394"/>
                  </a:cubicBezTo>
                  <a:cubicBezTo>
                    <a:pt x="195" y="384"/>
                    <a:pt x="199" y="373"/>
                    <a:pt x="203" y="363"/>
                  </a:cubicBezTo>
                  <a:cubicBezTo>
                    <a:pt x="207" y="368"/>
                    <a:pt x="211" y="374"/>
                    <a:pt x="216" y="379"/>
                  </a:cubicBezTo>
                  <a:cubicBezTo>
                    <a:pt x="221" y="387"/>
                    <a:pt x="227" y="398"/>
                    <a:pt x="236" y="401"/>
                  </a:cubicBezTo>
                  <a:cubicBezTo>
                    <a:pt x="238" y="402"/>
                    <a:pt x="240" y="400"/>
                    <a:pt x="239" y="398"/>
                  </a:cubicBezTo>
                  <a:cubicBezTo>
                    <a:pt x="238" y="388"/>
                    <a:pt x="229" y="379"/>
                    <a:pt x="223" y="372"/>
                  </a:cubicBezTo>
                  <a:cubicBezTo>
                    <a:pt x="218" y="365"/>
                    <a:pt x="212" y="359"/>
                    <a:pt x="206" y="354"/>
                  </a:cubicBezTo>
                  <a:cubicBezTo>
                    <a:pt x="210" y="344"/>
                    <a:pt x="213" y="335"/>
                    <a:pt x="215" y="325"/>
                  </a:cubicBezTo>
                  <a:cubicBezTo>
                    <a:pt x="219" y="329"/>
                    <a:pt x="222" y="333"/>
                    <a:pt x="225" y="336"/>
                  </a:cubicBezTo>
                  <a:cubicBezTo>
                    <a:pt x="230" y="342"/>
                    <a:pt x="236" y="352"/>
                    <a:pt x="244" y="353"/>
                  </a:cubicBezTo>
                  <a:cubicBezTo>
                    <a:pt x="247" y="354"/>
                    <a:pt x="248" y="352"/>
                    <a:pt x="248" y="350"/>
                  </a:cubicBezTo>
                  <a:cubicBezTo>
                    <a:pt x="246" y="341"/>
                    <a:pt x="238" y="335"/>
                    <a:pt x="232" y="329"/>
                  </a:cubicBezTo>
                  <a:cubicBezTo>
                    <a:pt x="228" y="324"/>
                    <a:pt x="224" y="318"/>
                    <a:pt x="218" y="315"/>
                  </a:cubicBezTo>
                  <a:cubicBezTo>
                    <a:pt x="221" y="306"/>
                    <a:pt x="223" y="297"/>
                    <a:pt x="225" y="288"/>
                  </a:cubicBezTo>
                  <a:cubicBezTo>
                    <a:pt x="227" y="292"/>
                    <a:pt x="230" y="295"/>
                    <a:pt x="232" y="296"/>
                  </a:cubicBezTo>
                  <a:cubicBezTo>
                    <a:pt x="236" y="301"/>
                    <a:pt x="240" y="305"/>
                    <a:pt x="244" y="309"/>
                  </a:cubicBezTo>
                  <a:cubicBezTo>
                    <a:pt x="247" y="313"/>
                    <a:pt x="251" y="318"/>
                    <a:pt x="256" y="319"/>
                  </a:cubicBezTo>
                  <a:cubicBezTo>
                    <a:pt x="258" y="319"/>
                    <a:pt x="260" y="318"/>
                    <a:pt x="260" y="316"/>
                  </a:cubicBezTo>
                  <a:cubicBezTo>
                    <a:pt x="259" y="306"/>
                    <a:pt x="249" y="298"/>
                    <a:pt x="243" y="292"/>
                  </a:cubicBezTo>
                  <a:cubicBezTo>
                    <a:pt x="239" y="288"/>
                    <a:pt x="235" y="284"/>
                    <a:pt x="232" y="280"/>
                  </a:cubicBezTo>
                  <a:cubicBezTo>
                    <a:pt x="230" y="278"/>
                    <a:pt x="229" y="276"/>
                    <a:pt x="227" y="275"/>
                  </a:cubicBezTo>
                  <a:cubicBezTo>
                    <a:pt x="229" y="264"/>
                    <a:pt x="231" y="254"/>
                    <a:pt x="232" y="243"/>
                  </a:cubicBezTo>
                  <a:cubicBezTo>
                    <a:pt x="236" y="248"/>
                    <a:pt x="241" y="252"/>
                    <a:pt x="245" y="257"/>
                  </a:cubicBezTo>
                  <a:cubicBezTo>
                    <a:pt x="251" y="264"/>
                    <a:pt x="257" y="276"/>
                    <a:pt x="267" y="279"/>
                  </a:cubicBezTo>
                  <a:cubicBezTo>
                    <a:pt x="268" y="279"/>
                    <a:pt x="271" y="278"/>
                    <a:pt x="271" y="276"/>
                  </a:cubicBezTo>
                  <a:cubicBezTo>
                    <a:pt x="269" y="266"/>
                    <a:pt x="260" y="258"/>
                    <a:pt x="254" y="251"/>
                  </a:cubicBezTo>
                  <a:cubicBezTo>
                    <a:pt x="248" y="244"/>
                    <a:pt x="242" y="237"/>
                    <a:pt x="234" y="232"/>
                  </a:cubicBezTo>
                  <a:cubicBezTo>
                    <a:pt x="235" y="218"/>
                    <a:pt x="237" y="204"/>
                    <a:pt x="237" y="190"/>
                  </a:cubicBezTo>
                  <a:cubicBezTo>
                    <a:pt x="241" y="195"/>
                    <a:pt x="246" y="200"/>
                    <a:pt x="250" y="205"/>
                  </a:cubicBezTo>
                  <a:cubicBezTo>
                    <a:pt x="256" y="213"/>
                    <a:pt x="265" y="226"/>
                    <a:pt x="275" y="229"/>
                  </a:cubicBezTo>
                  <a:cubicBezTo>
                    <a:pt x="277" y="230"/>
                    <a:pt x="279" y="228"/>
                    <a:pt x="279" y="225"/>
                  </a:cubicBezTo>
                  <a:cubicBezTo>
                    <a:pt x="277" y="215"/>
                    <a:pt x="266" y="207"/>
                    <a:pt x="259" y="199"/>
                  </a:cubicBezTo>
                  <a:cubicBezTo>
                    <a:pt x="253" y="192"/>
                    <a:pt x="246" y="181"/>
                    <a:pt x="238" y="176"/>
                  </a:cubicBezTo>
                  <a:cubicBezTo>
                    <a:pt x="239" y="160"/>
                    <a:pt x="239" y="145"/>
                    <a:pt x="239" y="129"/>
                  </a:cubicBezTo>
                  <a:cubicBezTo>
                    <a:pt x="243" y="136"/>
                    <a:pt x="247" y="141"/>
                    <a:pt x="252" y="147"/>
                  </a:cubicBezTo>
                  <a:cubicBezTo>
                    <a:pt x="259" y="154"/>
                    <a:pt x="267" y="167"/>
                    <a:pt x="276" y="170"/>
                  </a:cubicBezTo>
                  <a:close/>
                </a:path>
              </a:pathLst>
            </a:custGeom>
            <a:solidFill>
              <a:srgbClr val="F5E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6"/>
            <p:cNvSpPr/>
            <p:nvPr/>
          </p:nvSpPr>
          <p:spPr bwMode="auto">
            <a:xfrm>
              <a:off x="1752" y="712"/>
              <a:ext cx="477" cy="697"/>
            </a:xfrm>
            <a:custGeom>
              <a:avLst/>
              <a:gdLst>
                <a:gd name="T0" fmla="*/ 365 w 392"/>
                <a:gd name="T1" fmla="*/ 311 h 575"/>
                <a:gd name="T2" fmla="*/ 184 w 392"/>
                <a:gd name="T3" fmla="*/ 337 h 575"/>
                <a:gd name="T4" fmla="*/ 234 w 392"/>
                <a:gd name="T5" fmla="*/ 400 h 575"/>
                <a:gd name="T6" fmla="*/ 201 w 392"/>
                <a:gd name="T7" fmla="*/ 438 h 575"/>
                <a:gd name="T8" fmla="*/ 98 w 392"/>
                <a:gd name="T9" fmla="*/ 402 h 575"/>
                <a:gd name="T10" fmla="*/ 106 w 392"/>
                <a:gd name="T11" fmla="*/ 242 h 575"/>
                <a:gd name="T12" fmla="*/ 190 w 392"/>
                <a:gd name="T13" fmla="*/ 117 h 575"/>
                <a:gd name="T14" fmla="*/ 308 w 392"/>
                <a:gd name="T15" fmla="*/ 109 h 575"/>
                <a:gd name="T16" fmla="*/ 335 w 392"/>
                <a:gd name="T17" fmla="*/ 76 h 575"/>
                <a:gd name="T18" fmla="*/ 274 w 392"/>
                <a:gd name="T19" fmla="*/ 14 h 575"/>
                <a:gd name="T20" fmla="*/ 53 w 392"/>
                <a:gd name="T21" fmla="*/ 170 h 575"/>
                <a:gd name="T22" fmla="*/ 16 w 392"/>
                <a:gd name="T23" fmla="*/ 393 h 575"/>
                <a:gd name="T24" fmla="*/ 78 w 392"/>
                <a:gd name="T25" fmla="*/ 509 h 575"/>
                <a:gd name="T26" fmla="*/ 306 w 392"/>
                <a:gd name="T27" fmla="*/ 442 h 575"/>
                <a:gd name="T28" fmla="*/ 323 w 392"/>
                <a:gd name="T29" fmla="*/ 396 h 575"/>
                <a:gd name="T30" fmla="*/ 389 w 392"/>
                <a:gd name="T31" fmla="*/ 358 h 575"/>
                <a:gd name="T32" fmla="*/ 365 w 392"/>
                <a:gd name="T33" fmla="*/ 311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2" h="575">
                  <a:moveTo>
                    <a:pt x="365" y="311"/>
                  </a:moveTo>
                  <a:cubicBezTo>
                    <a:pt x="345" y="301"/>
                    <a:pt x="188" y="300"/>
                    <a:pt x="184" y="337"/>
                  </a:cubicBezTo>
                  <a:cubicBezTo>
                    <a:pt x="178" y="384"/>
                    <a:pt x="183" y="400"/>
                    <a:pt x="234" y="400"/>
                  </a:cubicBezTo>
                  <a:cubicBezTo>
                    <a:pt x="225" y="415"/>
                    <a:pt x="216" y="429"/>
                    <a:pt x="201" y="438"/>
                  </a:cubicBezTo>
                  <a:cubicBezTo>
                    <a:pt x="166" y="462"/>
                    <a:pt x="113" y="440"/>
                    <a:pt x="98" y="402"/>
                  </a:cubicBezTo>
                  <a:cubicBezTo>
                    <a:pt x="78" y="354"/>
                    <a:pt x="92" y="289"/>
                    <a:pt x="106" y="242"/>
                  </a:cubicBezTo>
                  <a:cubicBezTo>
                    <a:pt x="122" y="192"/>
                    <a:pt x="149" y="146"/>
                    <a:pt x="190" y="117"/>
                  </a:cubicBezTo>
                  <a:cubicBezTo>
                    <a:pt x="260" y="65"/>
                    <a:pt x="268" y="116"/>
                    <a:pt x="308" y="109"/>
                  </a:cubicBezTo>
                  <a:cubicBezTo>
                    <a:pt x="324" y="106"/>
                    <a:pt x="332" y="92"/>
                    <a:pt x="335" y="76"/>
                  </a:cubicBezTo>
                  <a:cubicBezTo>
                    <a:pt x="340" y="44"/>
                    <a:pt x="302" y="18"/>
                    <a:pt x="274" y="14"/>
                  </a:cubicBezTo>
                  <a:cubicBezTo>
                    <a:pt x="181" y="0"/>
                    <a:pt x="89" y="86"/>
                    <a:pt x="53" y="170"/>
                  </a:cubicBezTo>
                  <a:cubicBezTo>
                    <a:pt x="24" y="236"/>
                    <a:pt x="0" y="321"/>
                    <a:pt x="16" y="393"/>
                  </a:cubicBezTo>
                  <a:cubicBezTo>
                    <a:pt x="24" y="431"/>
                    <a:pt x="48" y="485"/>
                    <a:pt x="78" y="509"/>
                  </a:cubicBezTo>
                  <a:cubicBezTo>
                    <a:pt x="159" y="575"/>
                    <a:pt x="262" y="531"/>
                    <a:pt x="306" y="442"/>
                  </a:cubicBezTo>
                  <a:cubicBezTo>
                    <a:pt x="312" y="429"/>
                    <a:pt x="320" y="412"/>
                    <a:pt x="323" y="396"/>
                  </a:cubicBezTo>
                  <a:cubicBezTo>
                    <a:pt x="350" y="395"/>
                    <a:pt x="384" y="389"/>
                    <a:pt x="389" y="358"/>
                  </a:cubicBezTo>
                  <a:cubicBezTo>
                    <a:pt x="392" y="339"/>
                    <a:pt x="381" y="319"/>
                    <a:pt x="365" y="3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7"/>
            <p:cNvSpPr/>
            <p:nvPr/>
          </p:nvSpPr>
          <p:spPr bwMode="auto">
            <a:xfrm>
              <a:off x="1867" y="785"/>
              <a:ext cx="366" cy="414"/>
            </a:xfrm>
            <a:custGeom>
              <a:avLst/>
              <a:gdLst>
                <a:gd name="T0" fmla="*/ 263 w 300"/>
                <a:gd name="T1" fmla="*/ 47 h 342"/>
                <a:gd name="T2" fmla="*/ 271 w 300"/>
                <a:gd name="T3" fmla="*/ 31 h 342"/>
                <a:gd name="T4" fmla="*/ 291 w 300"/>
                <a:gd name="T5" fmla="*/ 49 h 342"/>
                <a:gd name="T6" fmla="*/ 262 w 300"/>
                <a:gd name="T7" fmla="*/ 2 h 342"/>
                <a:gd name="T8" fmla="*/ 256 w 300"/>
                <a:gd name="T9" fmla="*/ 3 h 342"/>
                <a:gd name="T10" fmla="*/ 221 w 300"/>
                <a:gd name="T11" fmla="*/ 63 h 342"/>
                <a:gd name="T12" fmla="*/ 79 w 300"/>
                <a:gd name="T13" fmla="*/ 98 h 342"/>
                <a:gd name="T14" fmla="*/ 22 w 300"/>
                <a:gd name="T15" fmla="*/ 319 h 342"/>
                <a:gd name="T16" fmla="*/ 33 w 300"/>
                <a:gd name="T17" fmla="*/ 330 h 342"/>
                <a:gd name="T18" fmla="*/ 53 w 300"/>
                <a:gd name="T19" fmla="*/ 340 h 342"/>
                <a:gd name="T20" fmla="*/ 31 w 300"/>
                <a:gd name="T21" fmla="*/ 313 h 342"/>
                <a:gd name="T22" fmla="*/ 38 w 300"/>
                <a:gd name="T23" fmla="*/ 298 h 342"/>
                <a:gd name="T24" fmla="*/ 64 w 300"/>
                <a:gd name="T25" fmla="*/ 317 h 342"/>
                <a:gd name="T26" fmla="*/ 30 w 300"/>
                <a:gd name="T27" fmla="*/ 272 h 342"/>
                <a:gd name="T28" fmla="*/ 35 w 300"/>
                <a:gd name="T29" fmla="*/ 230 h 342"/>
                <a:gd name="T30" fmla="*/ 76 w 300"/>
                <a:gd name="T31" fmla="*/ 268 h 342"/>
                <a:gd name="T32" fmla="*/ 57 w 300"/>
                <a:gd name="T33" fmla="*/ 235 h 342"/>
                <a:gd name="T34" fmla="*/ 39 w 300"/>
                <a:gd name="T35" fmla="*/ 213 h 342"/>
                <a:gd name="T36" fmla="*/ 49 w 300"/>
                <a:gd name="T37" fmla="*/ 180 h 342"/>
                <a:gd name="T38" fmla="*/ 86 w 300"/>
                <a:gd name="T39" fmla="*/ 223 h 342"/>
                <a:gd name="T40" fmla="*/ 75 w 300"/>
                <a:gd name="T41" fmla="*/ 193 h 342"/>
                <a:gd name="T42" fmla="*/ 70 w 300"/>
                <a:gd name="T43" fmla="*/ 138 h 342"/>
                <a:gd name="T44" fmla="*/ 108 w 300"/>
                <a:gd name="T45" fmla="*/ 190 h 342"/>
                <a:gd name="T46" fmla="*/ 96 w 300"/>
                <a:gd name="T47" fmla="*/ 153 h 342"/>
                <a:gd name="T48" fmla="*/ 90 w 300"/>
                <a:gd name="T49" fmla="*/ 110 h 342"/>
                <a:gd name="T50" fmla="*/ 133 w 300"/>
                <a:gd name="T51" fmla="*/ 164 h 342"/>
                <a:gd name="T52" fmla="*/ 118 w 300"/>
                <a:gd name="T53" fmla="*/ 126 h 342"/>
                <a:gd name="T54" fmla="*/ 100 w 300"/>
                <a:gd name="T55" fmla="*/ 101 h 342"/>
                <a:gd name="T56" fmla="*/ 121 w 300"/>
                <a:gd name="T57" fmla="*/ 85 h 342"/>
                <a:gd name="T58" fmla="*/ 155 w 300"/>
                <a:gd name="T59" fmla="*/ 133 h 342"/>
                <a:gd name="T60" fmla="*/ 145 w 300"/>
                <a:gd name="T61" fmla="*/ 97 h 342"/>
                <a:gd name="T62" fmla="*/ 167 w 300"/>
                <a:gd name="T63" fmla="*/ 72 h 342"/>
                <a:gd name="T64" fmla="*/ 205 w 300"/>
                <a:gd name="T65" fmla="*/ 122 h 342"/>
                <a:gd name="T66" fmla="*/ 195 w 300"/>
                <a:gd name="T67" fmla="*/ 91 h 342"/>
                <a:gd name="T68" fmla="*/ 222 w 300"/>
                <a:gd name="T69" fmla="*/ 79 h 342"/>
                <a:gd name="T70" fmla="*/ 253 w 300"/>
                <a:gd name="T71" fmla="*/ 124 h 342"/>
                <a:gd name="T72" fmla="*/ 246 w 300"/>
                <a:gd name="T73" fmla="*/ 94 h 342"/>
                <a:gd name="T74" fmla="*/ 258 w 300"/>
                <a:gd name="T75" fmla="*/ 59 h 342"/>
                <a:gd name="T76" fmla="*/ 271 w 300"/>
                <a:gd name="T77" fmla="*/ 80 h 342"/>
                <a:gd name="T78" fmla="*/ 299 w 300"/>
                <a:gd name="T79" fmla="*/ 10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0" h="342">
                  <a:moveTo>
                    <a:pt x="281" y="70"/>
                  </a:moveTo>
                  <a:cubicBezTo>
                    <a:pt x="277" y="63"/>
                    <a:pt x="271" y="52"/>
                    <a:pt x="263" y="47"/>
                  </a:cubicBezTo>
                  <a:cubicBezTo>
                    <a:pt x="265" y="40"/>
                    <a:pt x="266" y="32"/>
                    <a:pt x="266" y="24"/>
                  </a:cubicBezTo>
                  <a:cubicBezTo>
                    <a:pt x="268" y="26"/>
                    <a:pt x="269" y="28"/>
                    <a:pt x="271" y="31"/>
                  </a:cubicBezTo>
                  <a:cubicBezTo>
                    <a:pt x="276" y="38"/>
                    <a:pt x="280" y="47"/>
                    <a:pt x="287" y="52"/>
                  </a:cubicBezTo>
                  <a:cubicBezTo>
                    <a:pt x="289" y="53"/>
                    <a:pt x="292" y="51"/>
                    <a:pt x="291" y="49"/>
                  </a:cubicBezTo>
                  <a:cubicBezTo>
                    <a:pt x="291" y="39"/>
                    <a:pt x="286" y="32"/>
                    <a:pt x="281" y="24"/>
                  </a:cubicBezTo>
                  <a:cubicBezTo>
                    <a:pt x="275" y="16"/>
                    <a:pt x="270" y="8"/>
                    <a:pt x="262" y="2"/>
                  </a:cubicBezTo>
                  <a:cubicBezTo>
                    <a:pt x="262" y="2"/>
                    <a:pt x="261" y="1"/>
                    <a:pt x="261" y="1"/>
                  </a:cubicBezTo>
                  <a:cubicBezTo>
                    <a:pt x="259" y="0"/>
                    <a:pt x="257" y="1"/>
                    <a:pt x="256" y="3"/>
                  </a:cubicBezTo>
                  <a:cubicBezTo>
                    <a:pt x="253" y="11"/>
                    <a:pt x="253" y="19"/>
                    <a:pt x="253" y="27"/>
                  </a:cubicBezTo>
                  <a:cubicBezTo>
                    <a:pt x="252" y="47"/>
                    <a:pt x="240" y="61"/>
                    <a:pt x="221" y="63"/>
                  </a:cubicBezTo>
                  <a:cubicBezTo>
                    <a:pt x="204" y="64"/>
                    <a:pt x="185" y="56"/>
                    <a:pt x="167" y="55"/>
                  </a:cubicBezTo>
                  <a:cubicBezTo>
                    <a:pt x="133" y="54"/>
                    <a:pt x="102" y="73"/>
                    <a:pt x="79" y="98"/>
                  </a:cubicBezTo>
                  <a:cubicBezTo>
                    <a:pt x="54" y="124"/>
                    <a:pt x="38" y="159"/>
                    <a:pt x="27" y="194"/>
                  </a:cubicBezTo>
                  <a:cubicBezTo>
                    <a:pt x="17" y="229"/>
                    <a:pt x="0" y="286"/>
                    <a:pt x="22" y="319"/>
                  </a:cubicBezTo>
                  <a:cubicBezTo>
                    <a:pt x="23" y="320"/>
                    <a:pt x="24" y="321"/>
                    <a:pt x="25" y="321"/>
                  </a:cubicBezTo>
                  <a:cubicBezTo>
                    <a:pt x="27" y="324"/>
                    <a:pt x="30" y="327"/>
                    <a:pt x="33" y="330"/>
                  </a:cubicBezTo>
                  <a:cubicBezTo>
                    <a:pt x="37" y="334"/>
                    <a:pt x="44" y="342"/>
                    <a:pt x="51" y="342"/>
                  </a:cubicBezTo>
                  <a:cubicBezTo>
                    <a:pt x="52" y="342"/>
                    <a:pt x="53" y="341"/>
                    <a:pt x="53" y="340"/>
                  </a:cubicBezTo>
                  <a:cubicBezTo>
                    <a:pt x="54" y="333"/>
                    <a:pt x="48" y="328"/>
                    <a:pt x="43" y="324"/>
                  </a:cubicBezTo>
                  <a:cubicBezTo>
                    <a:pt x="39" y="320"/>
                    <a:pt x="35" y="317"/>
                    <a:pt x="31" y="313"/>
                  </a:cubicBezTo>
                  <a:cubicBezTo>
                    <a:pt x="31" y="305"/>
                    <a:pt x="30" y="297"/>
                    <a:pt x="30" y="290"/>
                  </a:cubicBezTo>
                  <a:cubicBezTo>
                    <a:pt x="33" y="292"/>
                    <a:pt x="35" y="295"/>
                    <a:pt x="38" y="298"/>
                  </a:cubicBezTo>
                  <a:cubicBezTo>
                    <a:pt x="43" y="306"/>
                    <a:pt x="50" y="319"/>
                    <a:pt x="59" y="321"/>
                  </a:cubicBezTo>
                  <a:cubicBezTo>
                    <a:pt x="61" y="322"/>
                    <a:pt x="64" y="320"/>
                    <a:pt x="64" y="317"/>
                  </a:cubicBezTo>
                  <a:cubicBezTo>
                    <a:pt x="64" y="307"/>
                    <a:pt x="52" y="296"/>
                    <a:pt x="47" y="289"/>
                  </a:cubicBezTo>
                  <a:cubicBezTo>
                    <a:pt x="42" y="283"/>
                    <a:pt x="36" y="276"/>
                    <a:pt x="30" y="272"/>
                  </a:cubicBezTo>
                  <a:cubicBezTo>
                    <a:pt x="30" y="263"/>
                    <a:pt x="31" y="253"/>
                    <a:pt x="32" y="243"/>
                  </a:cubicBezTo>
                  <a:cubicBezTo>
                    <a:pt x="33" y="239"/>
                    <a:pt x="34" y="234"/>
                    <a:pt x="35" y="230"/>
                  </a:cubicBezTo>
                  <a:cubicBezTo>
                    <a:pt x="39" y="234"/>
                    <a:pt x="43" y="239"/>
                    <a:pt x="46" y="242"/>
                  </a:cubicBezTo>
                  <a:cubicBezTo>
                    <a:pt x="53" y="251"/>
                    <a:pt x="63" y="268"/>
                    <a:pt x="76" y="268"/>
                  </a:cubicBezTo>
                  <a:cubicBezTo>
                    <a:pt x="77" y="268"/>
                    <a:pt x="79" y="267"/>
                    <a:pt x="79" y="265"/>
                  </a:cubicBezTo>
                  <a:cubicBezTo>
                    <a:pt x="78" y="253"/>
                    <a:pt x="65" y="243"/>
                    <a:pt x="57" y="235"/>
                  </a:cubicBezTo>
                  <a:cubicBezTo>
                    <a:pt x="52" y="229"/>
                    <a:pt x="48" y="224"/>
                    <a:pt x="43" y="218"/>
                  </a:cubicBezTo>
                  <a:cubicBezTo>
                    <a:pt x="42" y="217"/>
                    <a:pt x="41" y="215"/>
                    <a:pt x="39" y="213"/>
                  </a:cubicBezTo>
                  <a:cubicBezTo>
                    <a:pt x="42" y="204"/>
                    <a:pt x="44" y="194"/>
                    <a:pt x="48" y="185"/>
                  </a:cubicBezTo>
                  <a:cubicBezTo>
                    <a:pt x="48" y="183"/>
                    <a:pt x="49" y="182"/>
                    <a:pt x="49" y="180"/>
                  </a:cubicBezTo>
                  <a:cubicBezTo>
                    <a:pt x="53" y="186"/>
                    <a:pt x="57" y="191"/>
                    <a:pt x="61" y="196"/>
                  </a:cubicBezTo>
                  <a:cubicBezTo>
                    <a:pt x="68" y="206"/>
                    <a:pt x="75" y="218"/>
                    <a:pt x="86" y="223"/>
                  </a:cubicBezTo>
                  <a:cubicBezTo>
                    <a:pt x="89" y="225"/>
                    <a:pt x="92" y="222"/>
                    <a:pt x="91" y="219"/>
                  </a:cubicBezTo>
                  <a:cubicBezTo>
                    <a:pt x="89" y="209"/>
                    <a:pt x="81" y="201"/>
                    <a:pt x="75" y="193"/>
                  </a:cubicBezTo>
                  <a:cubicBezTo>
                    <a:pt x="68" y="185"/>
                    <a:pt x="61" y="177"/>
                    <a:pt x="53" y="170"/>
                  </a:cubicBezTo>
                  <a:cubicBezTo>
                    <a:pt x="58" y="159"/>
                    <a:pt x="63" y="148"/>
                    <a:pt x="70" y="138"/>
                  </a:cubicBezTo>
                  <a:cubicBezTo>
                    <a:pt x="74" y="145"/>
                    <a:pt x="78" y="152"/>
                    <a:pt x="83" y="158"/>
                  </a:cubicBezTo>
                  <a:cubicBezTo>
                    <a:pt x="90" y="168"/>
                    <a:pt x="98" y="183"/>
                    <a:pt x="108" y="190"/>
                  </a:cubicBezTo>
                  <a:cubicBezTo>
                    <a:pt x="112" y="192"/>
                    <a:pt x="115" y="188"/>
                    <a:pt x="114" y="185"/>
                  </a:cubicBezTo>
                  <a:cubicBezTo>
                    <a:pt x="112" y="173"/>
                    <a:pt x="103" y="162"/>
                    <a:pt x="96" y="153"/>
                  </a:cubicBezTo>
                  <a:cubicBezTo>
                    <a:pt x="89" y="145"/>
                    <a:pt x="83" y="136"/>
                    <a:pt x="77" y="128"/>
                  </a:cubicBezTo>
                  <a:cubicBezTo>
                    <a:pt x="81" y="122"/>
                    <a:pt x="85" y="116"/>
                    <a:pt x="90" y="110"/>
                  </a:cubicBezTo>
                  <a:cubicBezTo>
                    <a:pt x="94" y="118"/>
                    <a:pt x="101" y="126"/>
                    <a:pt x="105" y="132"/>
                  </a:cubicBezTo>
                  <a:cubicBezTo>
                    <a:pt x="113" y="142"/>
                    <a:pt x="121" y="159"/>
                    <a:pt x="133" y="164"/>
                  </a:cubicBezTo>
                  <a:cubicBezTo>
                    <a:pt x="136" y="165"/>
                    <a:pt x="139" y="164"/>
                    <a:pt x="139" y="161"/>
                  </a:cubicBezTo>
                  <a:cubicBezTo>
                    <a:pt x="138" y="147"/>
                    <a:pt x="126" y="136"/>
                    <a:pt x="118" y="126"/>
                  </a:cubicBezTo>
                  <a:cubicBezTo>
                    <a:pt x="114" y="120"/>
                    <a:pt x="110" y="114"/>
                    <a:pt x="105" y="108"/>
                  </a:cubicBezTo>
                  <a:cubicBezTo>
                    <a:pt x="103" y="106"/>
                    <a:pt x="102" y="103"/>
                    <a:pt x="100" y="101"/>
                  </a:cubicBezTo>
                  <a:cubicBezTo>
                    <a:pt x="105" y="95"/>
                    <a:pt x="112" y="91"/>
                    <a:pt x="118" y="86"/>
                  </a:cubicBezTo>
                  <a:cubicBezTo>
                    <a:pt x="119" y="86"/>
                    <a:pt x="120" y="85"/>
                    <a:pt x="121" y="85"/>
                  </a:cubicBezTo>
                  <a:cubicBezTo>
                    <a:pt x="125" y="92"/>
                    <a:pt x="132" y="100"/>
                    <a:pt x="136" y="107"/>
                  </a:cubicBezTo>
                  <a:cubicBezTo>
                    <a:pt x="142" y="115"/>
                    <a:pt x="147" y="127"/>
                    <a:pt x="155" y="133"/>
                  </a:cubicBezTo>
                  <a:cubicBezTo>
                    <a:pt x="158" y="134"/>
                    <a:pt x="161" y="132"/>
                    <a:pt x="161" y="130"/>
                  </a:cubicBezTo>
                  <a:cubicBezTo>
                    <a:pt x="160" y="118"/>
                    <a:pt x="152" y="107"/>
                    <a:pt x="145" y="97"/>
                  </a:cubicBezTo>
                  <a:cubicBezTo>
                    <a:pt x="142" y="92"/>
                    <a:pt x="136" y="84"/>
                    <a:pt x="130" y="80"/>
                  </a:cubicBezTo>
                  <a:cubicBezTo>
                    <a:pt x="142" y="75"/>
                    <a:pt x="154" y="72"/>
                    <a:pt x="167" y="72"/>
                  </a:cubicBezTo>
                  <a:cubicBezTo>
                    <a:pt x="170" y="79"/>
                    <a:pt x="174" y="85"/>
                    <a:pt x="179" y="92"/>
                  </a:cubicBezTo>
                  <a:cubicBezTo>
                    <a:pt x="187" y="102"/>
                    <a:pt x="195" y="114"/>
                    <a:pt x="205" y="122"/>
                  </a:cubicBezTo>
                  <a:cubicBezTo>
                    <a:pt x="208" y="124"/>
                    <a:pt x="210" y="121"/>
                    <a:pt x="210" y="118"/>
                  </a:cubicBezTo>
                  <a:cubicBezTo>
                    <a:pt x="208" y="107"/>
                    <a:pt x="201" y="99"/>
                    <a:pt x="195" y="91"/>
                  </a:cubicBezTo>
                  <a:cubicBezTo>
                    <a:pt x="190" y="85"/>
                    <a:pt x="185" y="79"/>
                    <a:pt x="180" y="73"/>
                  </a:cubicBezTo>
                  <a:cubicBezTo>
                    <a:pt x="194" y="75"/>
                    <a:pt x="208" y="79"/>
                    <a:pt x="222" y="79"/>
                  </a:cubicBezTo>
                  <a:cubicBezTo>
                    <a:pt x="225" y="86"/>
                    <a:pt x="229" y="92"/>
                    <a:pt x="234" y="98"/>
                  </a:cubicBezTo>
                  <a:cubicBezTo>
                    <a:pt x="239" y="106"/>
                    <a:pt x="244" y="118"/>
                    <a:pt x="253" y="124"/>
                  </a:cubicBezTo>
                  <a:cubicBezTo>
                    <a:pt x="255" y="125"/>
                    <a:pt x="258" y="123"/>
                    <a:pt x="258" y="120"/>
                  </a:cubicBezTo>
                  <a:cubicBezTo>
                    <a:pt x="259" y="110"/>
                    <a:pt x="252" y="101"/>
                    <a:pt x="246" y="94"/>
                  </a:cubicBezTo>
                  <a:cubicBezTo>
                    <a:pt x="242" y="88"/>
                    <a:pt x="237" y="83"/>
                    <a:pt x="232" y="78"/>
                  </a:cubicBezTo>
                  <a:cubicBezTo>
                    <a:pt x="244" y="75"/>
                    <a:pt x="252" y="68"/>
                    <a:pt x="258" y="59"/>
                  </a:cubicBezTo>
                  <a:cubicBezTo>
                    <a:pt x="258" y="59"/>
                    <a:pt x="259" y="60"/>
                    <a:pt x="260" y="61"/>
                  </a:cubicBezTo>
                  <a:cubicBezTo>
                    <a:pt x="264" y="67"/>
                    <a:pt x="267" y="73"/>
                    <a:pt x="271" y="80"/>
                  </a:cubicBezTo>
                  <a:cubicBezTo>
                    <a:pt x="277" y="89"/>
                    <a:pt x="283" y="106"/>
                    <a:pt x="294" y="110"/>
                  </a:cubicBezTo>
                  <a:cubicBezTo>
                    <a:pt x="296" y="111"/>
                    <a:pt x="299" y="109"/>
                    <a:pt x="299" y="106"/>
                  </a:cubicBezTo>
                  <a:cubicBezTo>
                    <a:pt x="300" y="94"/>
                    <a:pt x="287" y="79"/>
                    <a:pt x="281" y="70"/>
                  </a:cubicBezTo>
                  <a:close/>
                </a:path>
              </a:pathLst>
            </a:custGeom>
            <a:solidFill>
              <a:srgbClr val="F5E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8"/>
            <p:cNvSpPr/>
            <p:nvPr/>
          </p:nvSpPr>
          <p:spPr bwMode="auto">
            <a:xfrm>
              <a:off x="1909" y="1096"/>
              <a:ext cx="403" cy="380"/>
            </a:xfrm>
            <a:custGeom>
              <a:avLst/>
              <a:gdLst>
                <a:gd name="T0" fmla="*/ 312 w 331"/>
                <a:gd name="T1" fmla="*/ 55 h 313"/>
                <a:gd name="T2" fmla="*/ 294 w 331"/>
                <a:gd name="T3" fmla="*/ 19 h 313"/>
                <a:gd name="T4" fmla="*/ 327 w 331"/>
                <a:gd name="T5" fmla="*/ 54 h 313"/>
                <a:gd name="T6" fmla="*/ 312 w 331"/>
                <a:gd name="T7" fmla="*/ 20 h 313"/>
                <a:gd name="T8" fmla="*/ 283 w 331"/>
                <a:gd name="T9" fmla="*/ 1 h 313"/>
                <a:gd name="T10" fmla="*/ 281 w 331"/>
                <a:gd name="T11" fmla="*/ 1 h 313"/>
                <a:gd name="T12" fmla="*/ 274 w 331"/>
                <a:gd name="T13" fmla="*/ 61 h 313"/>
                <a:gd name="T14" fmla="*/ 179 w 331"/>
                <a:gd name="T15" fmla="*/ 157 h 313"/>
                <a:gd name="T16" fmla="*/ 114 w 331"/>
                <a:gd name="T17" fmla="*/ 227 h 313"/>
                <a:gd name="T18" fmla="*/ 1 w 331"/>
                <a:gd name="T19" fmla="*/ 249 h 313"/>
                <a:gd name="T20" fmla="*/ 27 w 331"/>
                <a:gd name="T21" fmla="*/ 280 h 313"/>
                <a:gd name="T22" fmla="*/ 55 w 331"/>
                <a:gd name="T23" fmla="*/ 305 h 313"/>
                <a:gd name="T24" fmla="*/ 25 w 331"/>
                <a:gd name="T25" fmla="*/ 258 h 313"/>
                <a:gd name="T26" fmla="*/ 66 w 331"/>
                <a:gd name="T27" fmla="*/ 282 h 313"/>
                <a:gd name="T28" fmla="*/ 94 w 331"/>
                <a:gd name="T29" fmla="*/ 307 h 313"/>
                <a:gd name="T30" fmla="*/ 62 w 331"/>
                <a:gd name="T31" fmla="*/ 258 h 313"/>
                <a:gd name="T32" fmla="*/ 105 w 331"/>
                <a:gd name="T33" fmla="*/ 267 h 313"/>
                <a:gd name="T34" fmla="*/ 128 w 331"/>
                <a:gd name="T35" fmla="*/ 293 h 313"/>
                <a:gd name="T36" fmla="*/ 118 w 331"/>
                <a:gd name="T37" fmla="*/ 262 h 313"/>
                <a:gd name="T38" fmla="*/ 118 w 331"/>
                <a:gd name="T39" fmla="*/ 244 h 313"/>
                <a:gd name="T40" fmla="*/ 153 w 331"/>
                <a:gd name="T41" fmla="*/ 253 h 313"/>
                <a:gd name="T42" fmla="*/ 179 w 331"/>
                <a:gd name="T43" fmla="*/ 272 h 313"/>
                <a:gd name="T44" fmla="*/ 149 w 331"/>
                <a:gd name="T45" fmla="*/ 229 h 313"/>
                <a:gd name="T46" fmla="*/ 185 w 331"/>
                <a:gd name="T47" fmla="*/ 226 h 313"/>
                <a:gd name="T48" fmla="*/ 207 w 331"/>
                <a:gd name="T49" fmla="*/ 245 h 313"/>
                <a:gd name="T50" fmla="*/ 178 w 331"/>
                <a:gd name="T51" fmla="*/ 201 h 313"/>
                <a:gd name="T52" fmla="*/ 195 w 331"/>
                <a:gd name="T53" fmla="*/ 161 h 313"/>
                <a:gd name="T54" fmla="*/ 226 w 331"/>
                <a:gd name="T55" fmla="*/ 206 h 313"/>
                <a:gd name="T56" fmla="*/ 216 w 331"/>
                <a:gd name="T57" fmla="*/ 172 h 313"/>
                <a:gd name="T58" fmla="*/ 217 w 331"/>
                <a:gd name="T59" fmla="*/ 127 h 313"/>
                <a:gd name="T60" fmla="*/ 261 w 331"/>
                <a:gd name="T61" fmla="*/ 176 h 313"/>
                <a:gd name="T62" fmla="*/ 247 w 331"/>
                <a:gd name="T63" fmla="*/ 146 h 313"/>
                <a:gd name="T64" fmla="*/ 252 w 331"/>
                <a:gd name="T65" fmla="*/ 109 h 313"/>
                <a:gd name="T66" fmla="*/ 287 w 331"/>
                <a:gd name="T67" fmla="*/ 154 h 313"/>
                <a:gd name="T68" fmla="*/ 277 w 331"/>
                <a:gd name="T69" fmla="*/ 121 h 313"/>
                <a:gd name="T70" fmla="*/ 265 w 331"/>
                <a:gd name="T71" fmla="*/ 101 h 313"/>
                <a:gd name="T72" fmla="*/ 292 w 331"/>
                <a:gd name="T73" fmla="*/ 100 h 313"/>
                <a:gd name="T74" fmla="*/ 317 w 331"/>
                <a:gd name="T75" fmla="*/ 115 h 313"/>
                <a:gd name="T76" fmla="*/ 286 w 331"/>
                <a:gd name="T77" fmla="*/ 75 h 313"/>
                <a:gd name="T78" fmla="*/ 302 w 331"/>
                <a:gd name="T79" fmla="*/ 62 h 313"/>
                <a:gd name="T80" fmla="*/ 330 w 331"/>
                <a:gd name="T81" fmla="*/ 8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 h="313">
                  <a:moveTo>
                    <a:pt x="330" y="81"/>
                  </a:moveTo>
                  <a:cubicBezTo>
                    <a:pt x="329" y="71"/>
                    <a:pt x="318" y="62"/>
                    <a:pt x="312" y="55"/>
                  </a:cubicBezTo>
                  <a:cubicBezTo>
                    <a:pt x="307" y="49"/>
                    <a:pt x="302" y="40"/>
                    <a:pt x="295" y="34"/>
                  </a:cubicBezTo>
                  <a:cubicBezTo>
                    <a:pt x="295" y="29"/>
                    <a:pt x="295" y="24"/>
                    <a:pt x="294" y="19"/>
                  </a:cubicBezTo>
                  <a:cubicBezTo>
                    <a:pt x="297" y="22"/>
                    <a:pt x="301" y="25"/>
                    <a:pt x="304" y="29"/>
                  </a:cubicBezTo>
                  <a:cubicBezTo>
                    <a:pt x="311" y="37"/>
                    <a:pt x="317" y="47"/>
                    <a:pt x="327" y="54"/>
                  </a:cubicBezTo>
                  <a:cubicBezTo>
                    <a:pt x="328" y="55"/>
                    <a:pt x="331" y="53"/>
                    <a:pt x="330" y="51"/>
                  </a:cubicBezTo>
                  <a:cubicBezTo>
                    <a:pt x="328" y="39"/>
                    <a:pt x="319" y="29"/>
                    <a:pt x="312" y="20"/>
                  </a:cubicBezTo>
                  <a:cubicBezTo>
                    <a:pt x="306" y="14"/>
                    <a:pt x="297" y="4"/>
                    <a:pt x="288" y="1"/>
                  </a:cubicBezTo>
                  <a:cubicBezTo>
                    <a:pt x="286" y="0"/>
                    <a:pt x="285" y="0"/>
                    <a:pt x="283" y="1"/>
                  </a:cubicBezTo>
                  <a:cubicBezTo>
                    <a:pt x="283" y="1"/>
                    <a:pt x="283" y="1"/>
                    <a:pt x="283" y="1"/>
                  </a:cubicBezTo>
                  <a:cubicBezTo>
                    <a:pt x="282" y="1"/>
                    <a:pt x="282" y="1"/>
                    <a:pt x="281" y="1"/>
                  </a:cubicBezTo>
                  <a:cubicBezTo>
                    <a:pt x="279" y="2"/>
                    <a:pt x="277" y="5"/>
                    <a:pt x="277" y="8"/>
                  </a:cubicBezTo>
                  <a:cubicBezTo>
                    <a:pt x="275" y="26"/>
                    <a:pt x="279" y="42"/>
                    <a:pt x="274" y="61"/>
                  </a:cubicBezTo>
                  <a:cubicBezTo>
                    <a:pt x="269" y="80"/>
                    <a:pt x="252" y="91"/>
                    <a:pt x="236" y="99"/>
                  </a:cubicBezTo>
                  <a:cubicBezTo>
                    <a:pt x="207" y="113"/>
                    <a:pt x="190" y="125"/>
                    <a:pt x="179" y="157"/>
                  </a:cubicBezTo>
                  <a:cubicBezTo>
                    <a:pt x="174" y="171"/>
                    <a:pt x="171" y="186"/>
                    <a:pt x="161" y="198"/>
                  </a:cubicBezTo>
                  <a:cubicBezTo>
                    <a:pt x="150" y="212"/>
                    <a:pt x="130" y="221"/>
                    <a:pt x="114" y="227"/>
                  </a:cubicBezTo>
                  <a:cubicBezTo>
                    <a:pt x="79" y="242"/>
                    <a:pt x="43" y="245"/>
                    <a:pt x="5" y="243"/>
                  </a:cubicBezTo>
                  <a:cubicBezTo>
                    <a:pt x="1" y="243"/>
                    <a:pt x="0" y="246"/>
                    <a:pt x="1" y="249"/>
                  </a:cubicBezTo>
                  <a:cubicBezTo>
                    <a:pt x="1" y="249"/>
                    <a:pt x="1" y="250"/>
                    <a:pt x="1" y="250"/>
                  </a:cubicBezTo>
                  <a:cubicBezTo>
                    <a:pt x="9" y="261"/>
                    <a:pt x="19" y="270"/>
                    <a:pt x="27" y="280"/>
                  </a:cubicBezTo>
                  <a:cubicBezTo>
                    <a:pt x="33" y="288"/>
                    <a:pt x="42" y="307"/>
                    <a:pt x="53" y="307"/>
                  </a:cubicBezTo>
                  <a:cubicBezTo>
                    <a:pt x="54" y="307"/>
                    <a:pt x="55" y="306"/>
                    <a:pt x="55" y="305"/>
                  </a:cubicBezTo>
                  <a:cubicBezTo>
                    <a:pt x="57" y="294"/>
                    <a:pt x="44" y="282"/>
                    <a:pt x="38" y="274"/>
                  </a:cubicBezTo>
                  <a:cubicBezTo>
                    <a:pt x="34" y="269"/>
                    <a:pt x="30" y="263"/>
                    <a:pt x="25" y="258"/>
                  </a:cubicBezTo>
                  <a:cubicBezTo>
                    <a:pt x="33" y="259"/>
                    <a:pt x="41" y="260"/>
                    <a:pt x="50" y="259"/>
                  </a:cubicBezTo>
                  <a:cubicBezTo>
                    <a:pt x="55" y="267"/>
                    <a:pt x="61" y="274"/>
                    <a:pt x="66" y="282"/>
                  </a:cubicBezTo>
                  <a:cubicBezTo>
                    <a:pt x="73" y="291"/>
                    <a:pt x="79" y="305"/>
                    <a:pt x="88" y="311"/>
                  </a:cubicBezTo>
                  <a:cubicBezTo>
                    <a:pt x="91" y="313"/>
                    <a:pt x="94" y="311"/>
                    <a:pt x="94" y="307"/>
                  </a:cubicBezTo>
                  <a:cubicBezTo>
                    <a:pt x="95" y="297"/>
                    <a:pt x="86" y="286"/>
                    <a:pt x="80" y="278"/>
                  </a:cubicBezTo>
                  <a:cubicBezTo>
                    <a:pt x="75" y="271"/>
                    <a:pt x="69" y="264"/>
                    <a:pt x="62" y="258"/>
                  </a:cubicBezTo>
                  <a:cubicBezTo>
                    <a:pt x="72" y="257"/>
                    <a:pt x="83" y="255"/>
                    <a:pt x="92" y="252"/>
                  </a:cubicBezTo>
                  <a:cubicBezTo>
                    <a:pt x="96" y="258"/>
                    <a:pt x="101" y="262"/>
                    <a:pt x="105" y="267"/>
                  </a:cubicBezTo>
                  <a:cubicBezTo>
                    <a:pt x="109" y="272"/>
                    <a:pt x="113" y="276"/>
                    <a:pt x="117" y="281"/>
                  </a:cubicBezTo>
                  <a:cubicBezTo>
                    <a:pt x="120" y="285"/>
                    <a:pt x="123" y="290"/>
                    <a:pt x="128" y="293"/>
                  </a:cubicBezTo>
                  <a:cubicBezTo>
                    <a:pt x="130" y="294"/>
                    <a:pt x="133" y="292"/>
                    <a:pt x="134" y="289"/>
                  </a:cubicBezTo>
                  <a:cubicBezTo>
                    <a:pt x="134" y="279"/>
                    <a:pt x="124" y="269"/>
                    <a:pt x="118" y="262"/>
                  </a:cubicBezTo>
                  <a:cubicBezTo>
                    <a:pt x="114" y="258"/>
                    <a:pt x="110" y="253"/>
                    <a:pt x="105" y="248"/>
                  </a:cubicBezTo>
                  <a:cubicBezTo>
                    <a:pt x="110" y="247"/>
                    <a:pt x="114" y="245"/>
                    <a:pt x="118" y="244"/>
                  </a:cubicBezTo>
                  <a:cubicBezTo>
                    <a:pt x="126" y="241"/>
                    <a:pt x="133" y="237"/>
                    <a:pt x="140" y="234"/>
                  </a:cubicBezTo>
                  <a:cubicBezTo>
                    <a:pt x="144" y="240"/>
                    <a:pt x="149" y="247"/>
                    <a:pt x="153" y="253"/>
                  </a:cubicBezTo>
                  <a:cubicBezTo>
                    <a:pt x="160" y="261"/>
                    <a:pt x="165" y="272"/>
                    <a:pt x="175" y="276"/>
                  </a:cubicBezTo>
                  <a:cubicBezTo>
                    <a:pt x="177" y="277"/>
                    <a:pt x="179" y="275"/>
                    <a:pt x="179" y="272"/>
                  </a:cubicBezTo>
                  <a:cubicBezTo>
                    <a:pt x="179" y="262"/>
                    <a:pt x="170" y="254"/>
                    <a:pt x="164" y="246"/>
                  </a:cubicBezTo>
                  <a:cubicBezTo>
                    <a:pt x="159" y="240"/>
                    <a:pt x="154" y="234"/>
                    <a:pt x="149" y="229"/>
                  </a:cubicBezTo>
                  <a:cubicBezTo>
                    <a:pt x="158" y="223"/>
                    <a:pt x="166" y="216"/>
                    <a:pt x="173" y="208"/>
                  </a:cubicBezTo>
                  <a:cubicBezTo>
                    <a:pt x="177" y="214"/>
                    <a:pt x="181" y="220"/>
                    <a:pt x="185" y="226"/>
                  </a:cubicBezTo>
                  <a:cubicBezTo>
                    <a:pt x="190" y="234"/>
                    <a:pt x="194" y="244"/>
                    <a:pt x="202" y="248"/>
                  </a:cubicBezTo>
                  <a:cubicBezTo>
                    <a:pt x="204" y="249"/>
                    <a:pt x="207" y="248"/>
                    <a:pt x="207" y="245"/>
                  </a:cubicBezTo>
                  <a:cubicBezTo>
                    <a:pt x="206" y="235"/>
                    <a:pt x="200" y="227"/>
                    <a:pt x="194" y="219"/>
                  </a:cubicBezTo>
                  <a:cubicBezTo>
                    <a:pt x="189" y="212"/>
                    <a:pt x="184" y="206"/>
                    <a:pt x="178" y="201"/>
                  </a:cubicBezTo>
                  <a:cubicBezTo>
                    <a:pt x="182" y="194"/>
                    <a:pt x="186" y="187"/>
                    <a:pt x="189" y="179"/>
                  </a:cubicBezTo>
                  <a:cubicBezTo>
                    <a:pt x="191" y="173"/>
                    <a:pt x="193" y="167"/>
                    <a:pt x="195" y="161"/>
                  </a:cubicBezTo>
                  <a:cubicBezTo>
                    <a:pt x="198" y="167"/>
                    <a:pt x="202" y="173"/>
                    <a:pt x="205" y="179"/>
                  </a:cubicBezTo>
                  <a:cubicBezTo>
                    <a:pt x="211" y="188"/>
                    <a:pt x="216" y="200"/>
                    <a:pt x="226" y="206"/>
                  </a:cubicBezTo>
                  <a:cubicBezTo>
                    <a:pt x="229" y="207"/>
                    <a:pt x="232" y="204"/>
                    <a:pt x="231" y="201"/>
                  </a:cubicBezTo>
                  <a:cubicBezTo>
                    <a:pt x="230" y="190"/>
                    <a:pt x="222" y="181"/>
                    <a:pt x="216" y="172"/>
                  </a:cubicBezTo>
                  <a:cubicBezTo>
                    <a:pt x="211" y="164"/>
                    <a:pt x="206" y="156"/>
                    <a:pt x="200" y="149"/>
                  </a:cubicBezTo>
                  <a:cubicBezTo>
                    <a:pt x="204" y="141"/>
                    <a:pt x="209" y="133"/>
                    <a:pt x="217" y="127"/>
                  </a:cubicBezTo>
                  <a:cubicBezTo>
                    <a:pt x="223" y="136"/>
                    <a:pt x="230" y="145"/>
                    <a:pt x="236" y="153"/>
                  </a:cubicBezTo>
                  <a:cubicBezTo>
                    <a:pt x="242" y="161"/>
                    <a:pt x="251" y="174"/>
                    <a:pt x="261" y="176"/>
                  </a:cubicBezTo>
                  <a:cubicBezTo>
                    <a:pt x="263" y="177"/>
                    <a:pt x="265" y="175"/>
                    <a:pt x="265" y="172"/>
                  </a:cubicBezTo>
                  <a:cubicBezTo>
                    <a:pt x="263" y="163"/>
                    <a:pt x="253" y="154"/>
                    <a:pt x="247" y="146"/>
                  </a:cubicBezTo>
                  <a:cubicBezTo>
                    <a:pt x="240" y="138"/>
                    <a:pt x="234" y="129"/>
                    <a:pt x="227" y="122"/>
                  </a:cubicBezTo>
                  <a:cubicBezTo>
                    <a:pt x="235" y="117"/>
                    <a:pt x="244" y="114"/>
                    <a:pt x="252" y="109"/>
                  </a:cubicBezTo>
                  <a:cubicBezTo>
                    <a:pt x="256" y="116"/>
                    <a:pt x="262" y="122"/>
                    <a:pt x="266" y="128"/>
                  </a:cubicBezTo>
                  <a:cubicBezTo>
                    <a:pt x="273" y="136"/>
                    <a:pt x="278" y="148"/>
                    <a:pt x="287" y="154"/>
                  </a:cubicBezTo>
                  <a:cubicBezTo>
                    <a:pt x="291" y="157"/>
                    <a:pt x="295" y="153"/>
                    <a:pt x="294" y="148"/>
                  </a:cubicBezTo>
                  <a:cubicBezTo>
                    <a:pt x="292" y="138"/>
                    <a:pt x="284" y="129"/>
                    <a:pt x="277" y="121"/>
                  </a:cubicBezTo>
                  <a:cubicBezTo>
                    <a:pt x="273" y="115"/>
                    <a:pt x="268" y="108"/>
                    <a:pt x="262" y="103"/>
                  </a:cubicBezTo>
                  <a:cubicBezTo>
                    <a:pt x="263" y="102"/>
                    <a:pt x="264" y="102"/>
                    <a:pt x="265" y="101"/>
                  </a:cubicBezTo>
                  <a:cubicBezTo>
                    <a:pt x="271" y="97"/>
                    <a:pt x="276" y="91"/>
                    <a:pt x="280" y="85"/>
                  </a:cubicBezTo>
                  <a:cubicBezTo>
                    <a:pt x="284" y="90"/>
                    <a:pt x="288" y="95"/>
                    <a:pt x="292" y="100"/>
                  </a:cubicBezTo>
                  <a:cubicBezTo>
                    <a:pt x="298" y="106"/>
                    <a:pt x="304" y="117"/>
                    <a:pt x="312" y="119"/>
                  </a:cubicBezTo>
                  <a:cubicBezTo>
                    <a:pt x="314" y="119"/>
                    <a:pt x="317" y="118"/>
                    <a:pt x="317" y="115"/>
                  </a:cubicBezTo>
                  <a:cubicBezTo>
                    <a:pt x="317" y="106"/>
                    <a:pt x="309" y="99"/>
                    <a:pt x="303" y="92"/>
                  </a:cubicBezTo>
                  <a:cubicBezTo>
                    <a:pt x="298" y="86"/>
                    <a:pt x="292" y="80"/>
                    <a:pt x="286" y="75"/>
                  </a:cubicBezTo>
                  <a:cubicBezTo>
                    <a:pt x="289" y="67"/>
                    <a:pt x="292" y="59"/>
                    <a:pt x="294" y="51"/>
                  </a:cubicBezTo>
                  <a:cubicBezTo>
                    <a:pt x="296" y="55"/>
                    <a:pt x="299" y="58"/>
                    <a:pt x="302" y="62"/>
                  </a:cubicBezTo>
                  <a:cubicBezTo>
                    <a:pt x="308" y="70"/>
                    <a:pt x="316" y="84"/>
                    <a:pt x="326" y="85"/>
                  </a:cubicBezTo>
                  <a:cubicBezTo>
                    <a:pt x="329" y="86"/>
                    <a:pt x="331" y="84"/>
                    <a:pt x="330" y="81"/>
                  </a:cubicBezTo>
                  <a:close/>
                </a:path>
              </a:pathLst>
            </a:custGeom>
            <a:solidFill>
              <a:srgbClr val="F5E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9"/>
            <p:cNvSpPr>
              <a:spLocks noEditPoints="1"/>
            </p:cNvSpPr>
            <p:nvPr/>
          </p:nvSpPr>
          <p:spPr bwMode="auto">
            <a:xfrm>
              <a:off x="3460" y="694"/>
              <a:ext cx="397" cy="705"/>
            </a:xfrm>
            <a:custGeom>
              <a:avLst/>
              <a:gdLst>
                <a:gd name="T0" fmla="*/ 284 w 326"/>
                <a:gd name="T1" fmla="*/ 120 h 582"/>
                <a:gd name="T2" fmla="*/ 29 w 326"/>
                <a:gd name="T3" fmla="*/ 40 h 582"/>
                <a:gd name="T4" fmla="*/ 18 w 326"/>
                <a:gd name="T5" fmla="*/ 554 h 582"/>
                <a:gd name="T6" fmla="*/ 246 w 326"/>
                <a:gd name="T7" fmla="*/ 505 h 582"/>
                <a:gd name="T8" fmla="*/ 324 w 326"/>
                <a:gd name="T9" fmla="*/ 316 h 582"/>
                <a:gd name="T10" fmla="*/ 284 w 326"/>
                <a:gd name="T11" fmla="*/ 120 h 582"/>
                <a:gd name="T12" fmla="*/ 94 w 326"/>
                <a:gd name="T13" fmla="*/ 107 h 582"/>
                <a:gd name="T14" fmla="*/ 201 w 326"/>
                <a:gd name="T15" fmla="*/ 157 h 582"/>
                <a:gd name="T16" fmla="*/ 242 w 326"/>
                <a:gd name="T17" fmla="*/ 312 h 582"/>
                <a:gd name="T18" fmla="*/ 171 w 326"/>
                <a:gd name="T19" fmla="*/ 476 h 582"/>
                <a:gd name="T20" fmla="*/ 75 w 326"/>
                <a:gd name="T21" fmla="*/ 484 h 582"/>
                <a:gd name="T22" fmla="*/ 94 w 326"/>
                <a:gd name="T23" fmla="*/ 10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6" h="582">
                  <a:moveTo>
                    <a:pt x="284" y="120"/>
                  </a:moveTo>
                  <a:cubicBezTo>
                    <a:pt x="246" y="64"/>
                    <a:pt x="168" y="0"/>
                    <a:pt x="29" y="40"/>
                  </a:cubicBezTo>
                  <a:cubicBezTo>
                    <a:pt x="0" y="53"/>
                    <a:pt x="5" y="529"/>
                    <a:pt x="18" y="554"/>
                  </a:cubicBezTo>
                  <a:cubicBezTo>
                    <a:pt x="88" y="582"/>
                    <a:pt x="194" y="556"/>
                    <a:pt x="246" y="505"/>
                  </a:cubicBezTo>
                  <a:cubicBezTo>
                    <a:pt x="295" y="458"/>
                    <a:pt x="322" y="384"/>
                    <a:pt x="324" y="316"/>
                  </a:cubicBezTo>
                  <a:cubicBezTo>
                    <a:pt x="326" y="240"/>
                    <a:pt x="323" y="176"/>
                    <a:pt x="284" y="120"/>
                  </a:cubicBezTo>
                  <a:close/>
                  <a:moveTo>
                    <a:pt x="94" y="107"/>
                  </a:moveTo>
                  <a:cubicBezTo>
                    <a:pt x="130" y="91"/>
                    <a:pt x="176" y="130"/>
                    <a:pt x="201" y="157"/>
                  </a:cubicBezTo>
                  <a:cubicBezTo>
                    <a:pt x="239" y="198"/>
                    <a:pt x="244" y="259"/>
                    <a:pt x="242" y="312"/>
                  </a:cubicBezTo>
                  <a:cubicBezTo>
                    <a:pt x="239" y="371"/>
                    <a:pt x="227" y="448"/>
                    <a:pt x="171" y="476"/>
                  </a:cubicBezTo>
                  <a:cubicBezTo>
                    <a:pt x="156" y="483"/>
                    <a:pt x="103" y="494"/>
                    <a:pt x="75" y="484"/>
                  </a:cubicBezTo>
                  <a:cubicBezTo>
                    <a:pt x="68" y="476"/>
                    <a:pt x="66" y="120"/>
                    <a:pt x="94" y="10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0"/>
            <p:cNvSpPr/>
            <p:nvPr/>
          </p:nvSpPr>
          <p:spPr bwMode="auto">
            <a:xfrm>
              <a:off x="3560" y="835"/>
              <a:ext cx="94" cy="427"/>
            </a:xfrm>
            <a:custGeom>
              <a:avLst/>
              <a:gdLst>
                <a:gd name="T0" fmla="*/ 66 w 77"/>
                <a:gd name="T1" fmla="*/ 25 h 352"/>
                <a:gd name="T2" fmla="*/ 50 w 77"/>
                <a:gd name="T3" fmla="*/ 1 h 352"/>
                <a:gd name="T4" fmla="*/ 45 w 77"/>
                <a:gd name="T5" fmla="*/ 0 h 352"/>
                <a:gd name="T6" fmla="*/ 43 w 77"/>
                <a:gd name="T7" fmla="*/ 0 h 352"/>
                <a:gd name="T8" fmla="*/ 13 w 77"/>
                <a:gd name="T9" fmla="*/ 55 h 352"/>
                <a:gd name="T10" fmla="*/ 5 w 77"/>
                <a:gd name="T11" fmla="*/ 147 h 352"/>
                <a:gd name="T12" fmla="*/ 0 w 77"/>
                <a:gd name="T13" fmla="*/ 248 h 352"/>
                <a:gd name="T14" fmla="*/ 1 w 77"/>
                <a:gd name="T15" fmla="*/ 299 h 352"/>
                <a:gd name="T16" fmla="*/ 6 w 77"/>
                <a:gd name="T17" fmla="*/ 348 h 352"/>
                <a:gd name="T18" fmla="*/ 14 w 77"/>
                <a:gd name="T19" fmla="*/ 347 h 352"/>
                <a:gd name="T20" fmla="*/ 16 w 77"/>
                <a:gd name="T21" fmla="*/ 331 h 352"/>
                <a:gd name="T22" fmla="*/ 34 w 77"/>
                <a:gd name="T23" fmla="*/ 350 h 352"/>
                <a:gd name="T24" fmla="*/ 38 w 77"/>
                <a:gd name="T25" fmla="*/ 346 h 352"/>
                <a:gd name="T26" fmla="*/ 27 w 77"/>
                <a:gd name="T27" fmla="*/ 326 h 352"/>
                <a:gd name="T28" fmla="*/ 15 w 77"/>
                <a:gd name="T29" fmla="*/ 310 h 352"/>
                <a:gd name="T30" fmla="*/ 13 w 77"/>
                <a:gd name="T31" fmla="*/ 268 h 352"/>
                <a:gd name="T32" fmla="*/ 21 w 77"/>
                <a:gd name="T33" fmla="*/ 280 h 352"/>
                <a:gd name="T34" fmla="*/ 42 w 77"/>
                <a:gd name="T35" fmla="*/ 305 h 352"/>
                <a:gd name="T36" fmla="*/ 46 w 77"/>
                <a:gd name="T37" fmla="*/ 301 h 352"/>
                <a:gd name="T38" fmla="*/ 30 w 77"/>
                <a:gd name="T39" fmla="*/ 273 h 352"/>
                <a:gd name="T40" fmla="*/ 13 w 77"/>
                <a:gd name="T41" fmla="*/ 251 h 352"/>
                <a:gd name="T42" fmla="*/ 15 w 77"/>
                <a:gd name="T43" fmla="*/ 209 h 352"/>
                <a:gd name="T44" fmla="*/ 24 w 77"/>
                <a:gd name="T45" fmla="*/ 225 h 352"/>
                <a:gd name="T46" fmla="*/ 57 w 77"/>
                <a:gd name="T47" fmla="*/ 263 h 352"/>
                <a:gd name="T48" fmla="*/ 61 w 77"/>
                <a:gd name="T49" fmla="*/ 259 h 352"/>
                <a:gd name="T50" fmla="*/ 37 w 77"/>
                <a:gd name="T51" fmla="*/ 221 h 352"/>
                <a:gd name="T52" fmla="*/ 16 w 77"/>
                <a:gd name="T53" fmla="*/ 188 h 352"/>
                <a:gd name="T54" fmla="*/ 17 w 77"/>
                <a:gd name="T55" fmla="*/ 167 h 352"/>
                <a:gd name="T56" fmla="*/ 18 w 77"/>
                <a:gd name="T57" fmla="*/ 155 h 352"/>
                <a:gd name="T58" fmla="*/ 26 w 77"/>
                <a:gd name="T59" fmla="*/ 167 h 352"/>
                <a:gd name="T60" fmla="*/ 50 w 77"/>
                <a:gd name="T61" fmla="*/ 193 h 352"/>
                <a:gd name="T62" fmla="*/ 55 w 77"/>
                <a:gd name="T63" fmla="*/ 189 h 352"/>
                <a:gd name="T64" fmla="*/ 39 w 77"/>
                <a:gd name="T65" fmla="*/ 162 h 352"/>
                <a:gd name="T66" fmla="*/ 20 w 77"/>
                <a:gd name="T67" fmla="*/ 135 h 352"/>
                <a:gd name="T68" fmla="*/ 24 w 77"/>
                <a:gd name="T69" fmla="*/ 96 h 352"/>
                <a:gd name="T70" fmla="*/ 30 w 77"/>
                <a:gd name="T71" fmla="*/ 107 h 352"/>
                <a:gd name="T72" fmla="*/ 57 w 77"/>
                <a:gd name="T73" fmla="*/ 142 h 352"/>
                <a:gd name="T74" fmla="*/ 61 w 77"/>
                <a:gd name="T75" fmla="*/ 137 h 352"/>
                <a:gd name="T76" fmla="*/ 43 w 77"/>
                <a:gd name="T77" fmla="*/ 104 h 352"/>
                <a:gd name="T78" fmla="*/ 26 w 77"/>
                <a:gd name="T79" fmla="*/ 75 h 352"/>
                <a:gd name="T80" fmla="*/ 30 w 77"/>
                <a:gd name="T81" fmla="*/ 45 h 352"/>
                <a:gd name="T82" fmla="*/ 37 w 77"/>
                <a:gd name="T83" fmla="*/ 58 h 352"/>
                <a:gd name="T84" fmla="*/ 60 w 77"/>
                <a:gd name="T85" fmla="*/ 85 h 352"/>
                <a:gd name="T86" fmla="*/ 65 w 77"/>
                <a:gd name="T87" fmla="*/ 81 h 352"/>
                <a:gd name="T88" fmla="*/ 51 w 77"/>
                <a:gd name="T89" fmla="*/ 56 h 352"/>
                <a:gd name="T90" fmla="*/ 34 w 77"/>
                <a:gd name="T91" fmla="*/ 32 h 352"/>
                <a:gd name="T92" fmla="*/ 46 w 77"/>
                <a:gd name="T93" fmla="*/ 16 h 352"/>
                <a:gd name="T94" fmla="*/ 54 w 77"/>
                <a:gd name="T95" fmla="*/ 30 h 352"/>
                <a:gd name="T96" fmla="*/ 72 w 77"/>
                <a:gd name="T97" fmla="*/ 51 h 352"/>
                <a:gd name="T98" fmla="*/ 76 w 77"/>
                <a:gd name="T99" fmla="*/ 49 h 352"/>
                <a:gd name="T100" fmla="*/ 66 w 77"/>
                <a:gd name="T101" fmla="*/ 2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 h="352">
                  <a:moveTo>
                    <a:pt x="66" y="25"/>
                  </a:moveTo>
                  <a:cubicBezTo>
                    <a:pt x="61" y="17"/>
                    <a:pt x="56" y="8"/>
                    <a:pt x="50" y="1"/>
                  </a:cubicBezTo>
                  <a:cubicBezTo>
                    <a:pt x="48" y="0"/>
                    <a:pt x="47" y="0"/>
                    <a:pt x="45" y="0"/>
                  </a:cubicBezTo>
                  <a:cubicBezTo>
                    <a:pt x="44" y="0"/>
                    <a:pt x="43" y="0"/>
                    <a:pt x="43" y="0"/>
                  </a:cubicBezTo>
                  <a:cubicBezTo>
                    <a:pt x="22" y="5"/>
                    <a:pt x="16" y="36"/>
                    <a:pt x="13" y="55"/>
                  </a:cubicBezTo>
                  <a:cubicBezTo>
                    <a:pt x="9" y="85"/>
                    <a:pt x="7" y="116"/>
                    <a:pt x="5" y="147"/>
                  </a:cubicBezTo>
                  <a:cubicBezTo>
                    <a:pt x="3" y="181"/>
                    <a:pt x="1" y="214"/>
                    <a:pt x="0" y="248"/>
                  </a:cubicBezTo>
                  <a:cubicBezTo>
                    <a:pt x="0" y="265"/>
                    <a:pt x="0" y="282"/>
                    <a:pt x="1" y="299"/>
                  </a:cubicBezTo>
                  <a:cubicBezTo>
                    <a:pt x="1" y="315"/>
                    <a:pt x="1" y="333"/>
                    <a:pt x="6" y="348"/>
                  </a:cubicBezTo>
                  <a:cubicBezTo>
                    <a:pt x="8" y="352"/>
                    <a:pt x="14" y="352"/>
                    <a:pt x="14" y="347"/>
                  </a:cubicBezTo>
                  <a:cubicBezTo>
                    <a:pt x="15" y="342"/>
                    <a:pt x="15" y="337"/>
                    <a:pt x="16" y="331"/>
                  </a:cubicBezTo>
                  <a:cubicBezTo>
                    <a:pt x="20" y="338"/>
                    <a:pt x="26" y="347"/>
                    <a:pt x="34" y="350"/>
                  </a:cubicBezTo>
                  <a:cubicBezTo>
                    <a:pt x="36" y="351"/>
                    <a:pt x="38" y="348"/>
                    <a:pt x="38" y="346"/>
                  </a:cubicBezTo>
                  <a:cubicBezTo>
                    <a:pt x="38" y="338"/>
                    <a:pt x="31" y="332"/>
                    <a:pt x="27" y="326"/>
                  </a:cubicBezTo>
                  <a:cubicBezTo>
                    <a:pt x="23" y="321"/>
                    <a:pt x="19" y="315"/>
                    <a:pt x="15" y="310"/>
                  </a:cubicBezTo>
                  <a:cubicBezTo>
                    <a:pt x="15" y="296"/>
                    <a:pt x="13" y="282"/>
                    <a:pt x="13" y="268"/>
                  </a:cubicBezTo>
                  <a:cubicBezTo>
                    <a:pt x="16" y="272"/>
                    <a:pt x="18" y="276"/>
                    <a:pt x="21" y="280"/>
                  </a:cubicBezTo>
                  <a:cubicBezTo>
                    <a:pt x="27" y="290"/>
                    <a:pt x="33" y="299"/>
                    <a:pt x="42" y="305"/>
                  </a:cubicBezTo>
                  <a:cubicBezTo>
                    <a:pt x="45" y="306"/>
                    <a:pt x="47" y="304"/>
                    <a:pt x="46" y="301"/>
                  </a:cubicBezTo>
                  <a:cubicBezTo>
                    <a:pt x="43" y="291"/>
                    <a:pt x="36" y="282"/>
                    <a:pt x="30" y="273"/>
                  </a:cubicBezTo>
                  <a:cubicBezTo>
                    <a:pt x="25" y="265"/>
                    <a:pt x="19" y="258"/>
                    <a:pt x="13" y="251"/>
                  </a:cubicBezTo>
                  <a:cubicBezTo>
                    <a:pt x="13" y="237"/>
                    <a:pt x="14" y="223"/>
                    <a:pt x="15" y="209"/>
                  </a:cubicBezTo>
                  <a:cubicBezTo>
                    <a:pt x="17" y="214"/>
                    <a:pt x="20" y="220"/>
                    <a:pt x="24" y="225"/>
                  </a:cubicBezTo>
                  <a:cubicBezTo>
                    <a:pt x="33" y="238"/>
                    <a:pt x="43" y="254"/>
                    <a:pt x="57" y="263"/>
                  </a:cubicBezTo>
                  <a:cubicBezTo>
                    <a:pt x="59" y="265"/>
                    <a:pt x="62" y="261"/>
                    <a:pt x="61" y="259"/>
                  </a:cubicBezTo>
                  <a:cubicBezTo>
                    <a:pt x="57" y="244"/>
                    <a:pt x="45" y="233"/>
                    <a:pt x="37" y="221"/>
                  </a:cubicBezTo>
                  <a:cubicBezTo>
                    <a:pt x="29" y="211"/>
                    <a:pt x="22" y="200"/>
                    <a:pt x="16" y="188"/>
                  </a:cubicBezTo>
                  <a:cubicBezTo>
                    <a:pt x="16" y="181"/>
                    <a:pt x="17" y="174"/>
                    <a:pt x="17" y="167"/>
                  </a:cubicBezTo>
                  <a:cubicBezTo>
                    <a:pt x="17" y="163"/>
                    <a:pt x="18" y="159"/>
                    <a:pt x="18" y="155"/>
                  </a:cubicBezTo>
                  <a:cubicBezTo>
                    <a:pt x="20" y="159"/>
                    <a:pt x="23" y="163"/>
                    <a:pt x="26" y="167"/>
                  </a:cubicBezTo>
                  <a:cubicBezTo>
                    <a:pt x="32" y="176"/>
                    <a:pt x="40" y="189"/>
                    <a:pt x="50" y="193"/>
                  </a:cubicBezTo>
                  <a:cubicBezTo>
                    <a:pt x="52" y="194"/>
                    <a:pt x="56" y="192"/>
                    <a:pt x="55" y="189"/>
                  </a:cubicBezTo>
                  <a:cubicBezTo>
                    <a:pt x="53" y="178"/>
                    <a:pt x="45" y="170"/>
                    <a:pt x="39" y="162"/>
                  </a:cubicBezTo>
                  <a:cubicBezTo>
                    <a:pt x="32" y="154"/>
                    <a:pt x="26" y="144"/>
                    <a:pt x="20" y="135"/>
                  </a:cubicBezTo>
                  <a:cubicBezTo>
                    <a:pt x="21" y="122"/>
                    <a:pt x="22" y="109"/>
                    <a:pt x="24" y="96"/>
                  </a:cubicBezTo>
                  <a:cubicBezTo>
                    <a:pt x="26" y="100"/>
                    <a:pt x="28" y="103"/>
                    <a:pt x="30" y="107"/>
                  </a:cubicBezTo>
                  <a:cubicBezTo>
                    <a:pt x="37" y="120"/>
                    <a:pt x="44" y="134"/>
                    <a:pt x="57" y="142"/>
                  </a:cubicBezTo>
                  <a:cubicBezTo>
                    <a:pt x="59" y="143"/>
                    <a:pt x="62" y="140"/>
                    <a:pt x="61" y="137"/>
                  </a:cubicBezTo>
                  <a:cubicBezTo>
                    <a:pt x="57" y="125"/>
                    <a:pt x="49" y="115"/>
                    <a:pt x="43" y="104"/>
                  </a:cubicBezTo>
                  <a:cubicBezTo>
                    <a:pt x="37" y="94"/>
                    <a:pt x="33" y="84"/>
                    <a:pt x="26" y="75"/>
                  </a:cubicBezTo>
                  <a:cubicBezTo>
                    <a:pt x="27" y="65"/>
                    <a:pt x="28" y="55"/>
                    <a:pt x="30" y="45"/>
                  </a:cubicBezTo>
                  <a:cubicBezTo>
                    <a:pt x="32" y="50"/>
                    <a:pt x="35" y="54"/>
                    <a:pt x="37" y="58"/>
                  </a:cubicBezTo>
                  <a:cubicBezTo>
                    <a:pt x="43" y="67"/>
                    <a:pt x="50" y="79"/>
                    <a:pt x="60" y="85"/>
                  </a:cubicBezTo>
                  <a:cubicBezTo>
                    <a:pt x="62" y="86"/>
                    <a:pt x="65" y="84"/>
                    <a:pt x="65" y="81"/>
                  </a:cubicBezTo>
                  <a:cubicBezTo>
                    <a:pt x="64" y="71"/>
                    <a:pt x="57" y="64"/>
                    <a:pt x="51" y="56"/>
                  </a:cubicBezTo>
                  <a:cubicBezTo>
                    <a:pt x="46" y="48"/>
                    <a:pt x="40" y="40"/>
                    <a:pt x="34" y="32"/>
                  </a:cubicBezTo>
                  <a:cubicBezTo>
                    <a:pt x="37" y="26"/>
                    <a:pt x="41" y="21"/>
                    <a:pt x="46" y="16"/>
                  </a:cubicBezTo>
                  <a:cubicBezTo>
                    <a:pt x="49" y="21"/>
                    <a:pt x="52" y="25"/>
                    <a:pt x="54" y="30"/>
                  </a:cubicBezTo>
                  <a:cubicBezTo>
                    <a:pt x="59" y="37"/>
                    <a:pt x="64" y="48"/>
                    <a:pt x="72" y="51"/>
                  </a:cubicBezTo>
                  <a:cubicBezTo>
                    <a:pt x="74" y="52"/>
                    <a:pt x="76" y="51"/>
                    <a:pt x="76" y="49"/>
                  </a:cubicBezTo>
                  <a:cubicBezTo>
                    <a:pt x="77" y="39"/>
                    <a:pt x="71" y="32"/>
                    <a:pt x="66" y="25"/>
                  </a:cubicBezTo>
                  <a:close/>
                </a:path>
              </a:pathLst>
            </a:custGeom>
            <a:solidFill>
              <a:srgbClr val="F5E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31"/>
            <p:cNvSpPr/>
            <p:nvPr/>
          </p:nvSpPr>
          <p:spPr bwMode="auto">
            <a:xfrm>
              <a:off x="3593" y="780"/>
              <a:ext cx="373" cy="695"/>
            </a:xfrm>
            <a:custGeom>
              <a:avLst/>
              <a:gdLst>
                <a:gd name="T0" fmla="*/ 280 w 306"/>
                <a:gd name="T1" fmla="*/ 181 h 573"/>
                <a:gd name="T2" fmla="*/ 243 w 306"/>
                <a:gd name="T3" fmla="*/ 110 h 573"/>
                <a:gd name="T4" fmla="*/ 288 w 306"/>
                <a:gd name="T5" fmla="*/ 153 h 573"/>
                <a:gd name="T6" fmla="*/ 268 w 306"/>
                <a:gd name="T7" fmla="*/ 120 h 573"/>
                <a:gd name="T8" fmla="*/ 223 w 306"/>
                <a:gd name="T9" fmla="*/ 52 h 573"/>
                <a:gd name="T10" fmla="*/ 263 w 306"/>
                <a:gd name="T11" fmla="*/ 84 h 573"/>
                <a:gd name="T12" fmla="*/ 203 w 306"/>
                <a:gd name="T13" fmla="*/ 14 h 573"/>
                <a:gd name="T14" fmla="*/ 187 w 306"/>
                <a:gd name="T15" fmla="*/ 11 h 573"/>
                <a:gd name="T16" fmla="*/ 238 w 306"/>
                <a:gd name="T17" fmla="*/ 173 h 573"/>
                <a:gd name="T18" fmla="*/ 144 w 306"/>
                <a:gd name="T19" fmla="*/ 465 h 573"/>
                <a:gd name="T20" fmla="*/ 5 w 306"/>
                <a:gd name="T21" fmla="*/ 515 h 573"/>
                <a:gd name="T22" fmla="*/ 1 w 306"/>
                <a:gd name="T23" fmla="*/ 523 h 573"/>
                <a:gd name="T24" fmla="*/ 55 w 306"/>
                <a:gd name="T25" fmla="*/ 569 h 573"/>
                <a:gd name="T26" fmla="*/ 34 w 306"/>
                <a:gd name="T27" fmla="*/ 542 h 573"/>
                <a:gd name="T28" fmla="*/ 61 w 306"/>
                <a:gd name="T29" fmla="*/ 521 h 573"/>
                <a:gd name="T30" fmla="*/ 102 w 306"/>
                <a:gd name="T31" fmla="*/ 564 h 573"/>
                <a:gd name="T32" fmla="*/ 88 w 306"/>
                <a:gd name="T33" fmla="*/ 534 h 573"/>
                <a:gd name="T34" fmla="*/ 99 w 306"/>
                <a:gd name="T35" fmla="*/ 507 h 573"/>
                <a:gd name="T36" fmla="*/ 126 w 306"/>
                <a:gd name="T37" fmla="*/ 534 h 573"/>
                <a:gd name="T38" fmla="*/ 153 w 306"/>
                <a:gd name="T39" fmla="*/ 549 h 573"/>
                <a:gd name="T40" fmla="*/ 113 w 306"/>
                <a:gd name="T41" fmla="*/ 501 h 573"/>
                <a:gd name="T42" fmla="*/ 160 w 306"/>
                <a:gd name="T43" fmla="*/ 514 h 573"/>
                <a:gd name="T44" fmla="*/ 193 w 306"/>
                <a:gd name="T45" fmla="*/ 538 h 573"/>
                <a:gd name="T46" fmla="*/ 146 w 306"/>
                <a:gd name="T47" fmla="*/ 482 h 573"/>
                <a:gd name="T48" fmla="*/ 188 w 306"/>
                <a:gd name="T49" fmla="*/ 489 h 573"/>
                <a:gd name="T50" fmla="*/ 218 w 306"/>
                <a:gd name="T51" fmla="*/ 504 h 573"/>
                <a:gd name="T52" fmla="*/ 174 w 306"/>
                <a:gd name="T53" fmla="*/ 457 h 573"/>
                <a:gd name="T54" fmla="*/ 212 w 306"/>
                <a:gd name="T55" fmla="*/ 456 h 573"/>
                <a:gd name="T56" fmla="*/ 243 w 306"/>
                <a:gd name="T57" fmla="*/ 475 h 573"/>
                <a:gd name="T58" fmla="*/ 200 w 306"/>
                <a:gd name="T59" fmla="*/ 425 h 573"/>
                <a:gd name="T60" fmla="*/ 227 w 306"/>
                <a:gd name="T61" fmla="*/ 422 h 573"/>
                <a:gd name="T62" fmla="*/ 263 w 306"/>
                <a:gd name="T63" fmla="*/ 445 h 573"/>
                <a:gd name="T64" fmla="*/ 218 w 306"/>
                <a:gd name="T65" fmla="*/ 394 h 573"/>
                <a:gd name="T66" fmla="*/ 246 w 306"/>
                <a:gd name="T67" fmla="*/ 385 h 573"/>
                <a:gd name="T68" fmla="*/ 278 w 306"/>
                <a:gd name="T69" fmla="*/ 410 h 573"/>
                <a:gd name="T70" fmla="*/ 261 w 306"/>
                <a:gd name="T71" fmla="*/ 380 h 573"/>
                <a:gd name="T72" fmla="*/ 244 w 306"/>
                <a:gd name="T73" fmla="*/ 324 h 573"/>
                <a:gd name="T74" fmla="*/ 277 w 306"/>
                <a:gd name="T75" fmla="*/ 364 h 573"/>
                <a:gd name="T76" fmla="*/ 298 w 306"/>
                <a:gd name="T77" fmla="*/ 374 h 573"/>
                <a:gd name="T78" fmla="*/ 247 w 306"/>
                <a:gd name="T79" fmla="*/ 308 h 573"/>
                <a:gd name="T80" fmla="*/ 270 w 306"/>
                <a:gd name="T81" fmla="*/ 296 h 573"/>
                <a:gd name="T82" fmla="*/ 305 w 306"/>
                <a:gd name="T83" fmla="*/ 320 h 573"/>
                <a:gd name="T84" fmla="*/ 255 w 306"/>
                <a:gd name="T85" fmla="*/ 258 h 573"/>
                <a:gd name="T86" fmla="*/ 256 w 306"/>
                <a:gd name="T87" fmla="*/ 228 h 573"/>
                <a:gd name="T88" fmla="*/ 303 w 306"/>
                <a:gd name="T89" fmla="*/ 282 h 573"/>
                <a:gd name="T90" fmla="*/ 282 w 306"/>
                <a:gd name="T91" fmla="*/ 244 h 573"/>
                <a:gd name="T92" fmla="*/ 254 w 306"/>
                <a:gd name="T93" fmla="*/ 182 h 573"/>
                <a:gd name="T94" fmla="*/ 266 w 306"/>
                <a:gd name="T95" fmla="*/ 184 h 573"/>
                <a:gd name="T96" fmla="*/ 304 w 306"/>
                <a:gd name="T97" fmla="*/ 21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6" h="573">
                  <a:moveTo>
                    <a:pt x="304" y="215"/>
                  </a:moveTo>
                  <a:cubicBezTo>
                    <a:pt x="300" y="201"/>
                    <a:pt x="290" y="191"/>
                    <a:pt x="280" y="181"/>
                  </a:cubicBezTo>
                  <a:cubicBezTo>
                    <a:pt x="270" y="171"/>
                    <a:pt x="261" y="159"/>
                    <a:pt x="251" y="148"/>
                  </a:cubicBezTo>
                  <a:cubicBezTo>
                    <a:pt x="249" y="135"/>
                    <a:pt x="246" y="123"/>
                    <a:pt x="243" y="110"/>
                  </a:cubicBezTo>
                  <a:cubicBezTo>
                    <a:pt x="246" y="113"/>
                    <a:pt x="248" y="116"/>
                    <a:pt x="251" y="119"/>
                  </a:cubicBezTo>
                  <a:cubicBezTo>
                    <a:pt x="262" y="131"/>
                    <a:pt x="274" y="146"/>
                    <a:pt x="288" y="153"/>
                  </a:cubicBezTo>
                  <a:cubicBezTo>
                    <a:pt x="290" y="154"/>
                    <a:pt x="293" y="151"/>
                    <a:pt x="292" y="149"/>
                  </a:cubicBezTo>
                  <a:cubicBezTo>
                    <a:pt x="287" y="137"/>
                    <a:pt x="277" y="129"/>
                    <a:pt x="268" y="120"/>
                  </a:cubicBezTo>
                  <a:cubicBezTo>
                    <a:pt x="257" y="109"/>
                    <a:pt x="246" y="97"/>
                    <a:pt x="236" y="84"/>
                  </a:cubicBezTo>
                  <a:cubicBezTo>
                    <a:pt x="232" y="73"/>
                    <a:pt x="228" y="63"/>
                    <a:pt x="223" y="52"/>
                  </a:cubicBezTo>
                  <a:cubicBezTo>
                    <a:pt x="235" y="65"/>
                    <a:pt x="246" y="79"/>
                    <a:pt x="260" y="88"/>
                  </a:cubicBezTo>
                  <a:cubicBezTo>
                    <a:pt x="262" y="89"/>
                    <a:pt x="264" y="86"/>
                    <a:pt x="263" y="84"/>
                  </a:cubicBezTo>
                  <a:cubicBezTo>
                    <a:pt x="257" y="69"/>
                    <a:pt x="245" y="58"/>
                    <a:pt x="234" y="47"/>
                  </a:cubicBezTo>
                  <a:cubicBezTo>
                    <a:pt x="224" y="36"/>
                    <a:pt x="214" y="23"/>
                    <a:pt x="203" y="14"/>
                  </a:cubicBezTo>
                  <a:cubicBezTo>
                    <a:pt x="201" y="11"/>
                    <a:pt x="199" y="8"/>
                    <a:pt x="197" y="5"/>
                  </a:cubicBezTo>
                  <a:cubicBezTo>
                    <a:pt x="193" y="0"/>
                    <a:pt x="184" y="4"/>
                    <a:pt x="187" y="11"/>
                  </a:cubicBezTo>
                  <a:cubicBezTo>
                    <a:pt x="197" y="36"/>
                    <a:pt x="211" y="60"/>
                    <a:pt x="220" y="86"/>
                  </a:cubicBezTo>
                  <a:cubicBezTo>
                    <a:pt x="230" y="114"/>
                    <a:pt x="235" y="143"/>
                    <a:pt x="238" y="173"/>
                  </a:cubicBezTo>
                  <a:cubicBezTo>
                    <a:pt x="243" y="227"/>
                    <a:pt x="240" y="283"/>
                    <a:pt x="225" y="335"/>
                  </a:cubicBezTo>
                  <a:cubicBezTo>
                    <a:pt x="211" y="385"/>
                    <a:pt x="184" y="433"/>
                    <a:pt x="144" y="465"/>
                  </a:cubicBezTo>
                  <a:cubicBezTo>
                    <a:pt x="125" y="480"/>
                    <a:pt x="103" y="490"/>
                    <a:pt x="80" y="499"/>
                  </a:cubicBezTo>
                  <a:cubicBezTo>
                    <a:pt x="58" y="507"/>
                    <a:pt x="30" y="521"/>
                    <a:pt x="5" y="515"/>
                  </a:cubicBezTo>
                  <a:cubicBezTo>
                    <a:pt x="2" y="514"/>
                    <a:pt x="0" y="518"/>
                    <a:pt x="1" y="521"/>
                  </a:cubicBezTo>
                  <a:cubicBezTo>
                    <a:pt x="1" y="521"/>
                    <a:pt x="1" y="522"/>
                    <a:pt x="1" y="523"/>
                  </a:cubicBezTo>
                  <a:cubicBezTo>
                    <a:pt x="4" y="534"/>
                    <a:pt x="17" y="543"/>
                    <a:pt x="24" y="550"/>
                  </a:cubicBezTo>
                  <a:cubicBezTo>
                    <a:pt x="31" y="556"/>
                    <a:pt x="45" y="573"/>
                    <a:pt x="55" y="569"/>
                  </a:cubicBezTo>
                  <a:cubicBezTo>
                    <a:pt x="56" y="569"/>
                    <a:pt x="57" y="567"/>
                    <a:pt x="57" y="566"/>
                  </a:cubicBezTo>
                  <a:cubicBezTo>
                    <a:pt x="57" y="557"/>
                    <a:pt x="40" y="547"/>
                    <a:pt x="34" y="542"/>
                  </a:cubicBezTo>
                  <a:cubicBezTo>
                    <a:pt x="29" y="537"/>
                    <a:pt x="24" y="532"/>
                    <a:pt x="18" y="527"/>
                  </a:cubicBezTo>
                  <a:cubicBezTo>
                    <a:pt x="33" y="529"/>
                    <a:pt x="46" y="526"/>
                    <a:pt x="61" y="521"/>
                  </a:cubicBezTo>
                  <a:cubicBezTo>
                    <a:pt x="64" y="528"/>
                    <a:pt x="70" y="533"/>
                    <a:pt x="75" y="539"/>
                  </a:cubicBezTo>
                  <a:cubicBezTo>
                    <a:pt x="83" y="547"/>
                    <a:pt x="91" y="560"/>
                    <a:pt x="102" y="564"/>
                  </a:cubicBezTo>
                  <a:cubicBezTo>
                    <a:pt x="105" y="565"/>
                    <a:pt x="108" y="563"/>
                    <a:pt x="107" y="559"/>
                  </a:cubicBezTo>
                  <a:cubicBezTo>
                    <a:pt x="105" y="549"/>
                    <a:pt x="95" y="541"/>
                    <a:pt x="88" y="534"/>
                  </a:cubicBezTo>
                  <a:cubicBezTo>
                    <a:pt x="84" y="529"/>
                    <a:pt x="79" y="522"/>
                    <a:pt x="73" y="517"/>
                  </a:cubicBezTo>
                  <a:cubicBezTo>
                    <a:pt x="82" y="514"/>
                    <a:pt x="90" y="511"/>
                    <a:pt x="99" y="507"/>
                  </a:cubicBezTo>
                  <a:cubicBezTo>
                    <a:pt x="99" y="507"/>
                    <a:pt x="99" y="507"/>
                    <a:pt x="99" y="507"/>
                  </a:cubicBezTo>
                  <a:cubicBezTo>
                    <a:pt x="110" y="514"/>
                    <a:pt x="118" y="524"/>
                    <a:pt x="126" y="534"/>
                  </a:cubicBezTo>
                  <a:cubicBezTo>
                    <a:pt x="131" y="540"/>
                    <a:pt x="141" y="555"/>
                    <a:pt x="150" y="553"/>
                  </a:cubicBezTo>
                  <a:cubicBezTo>
                    <a:pt x="152" y="553"/>
                    <a:pt x="153" y="551"/>
                    <a:pt x="153" y="549"/>
                  </a:cubicBezTo>
                  <a:cubicBezTo>
                    <a:pt x="153" y="539"/>
                    <a:pt x="138" y="527"/>
                    <a:pt x="132" y="520"/>
                  </a:cubicBezTo>
                  <a:cubicBezTo>
                    <a:pt x="126" y="513"/>
                    <a:pt x="120" y="506"/>
                    <a:pt x="113" y="501"/>
                  </a:cubicBezTo>
                  <a:cubicBezTo>
                    <a:pt x="121" y="497"/>
                    <a:pt x="129" y="493"/>
                    <a:pt x="136" y="488"/>
                  </a:cubicBezTo>
                  <a:cubicBezTo>
                    <a:pt x="144" y="497"/>
                    <a:pt x="153" y="505"/>
                    <a:pt x="160" y="514"/>
                  </a:cubicBezTo>
                  <a:cubicBezTo>
                    <a:pt x="169" y="523"/>
                    <a:pt x="177" y="537"/>
                    <a:pt x="189" y="542"/>
                  </a:cubicBezTo>
                  <a:cubicBezTo>
                    <a:pt x="191" y="542"/>
                    <a:pt x="194" y="541"/>
                    <a:pt x="193" y="538"/>
                  </a:cubicBezTo>
                  <a:cubicBezTo>
                    <a:pt x="191" y="525"/>
                    <a:pt x="180" y="516"/>
                    <a:pt x="172" y="507"/>
                  </a:cubicBezTo>
                  <a:cubicBezTo>
                    <a:pt x="164" y="498"/>
                    <a:pt x="156" y="488"/>
                    <a:pt x="146" y="482"/>
                  </a:cubicBezTo>
                  <a:cubicBezTo>
                    <a:pt x="153" y="477"/>
                    <a:pt x="160" y="471"/>
                    <a:pt x="166" y="466"/>
                  </a:cubicBezTo>
                  <a:cubicBezTo>
                    <a:pt x="172" y="475"/>
                    <a:pt x="181" y="482"/>
                    <a:pt x="188" y="489"/>
                  </a:cubicBezTo>
                  <a:cubicBezTo>
                    <a:pt x="195" y="496"/>
                    <a:pt x="205" y="508"/>
                    <a:pt x="215" y="508"/>
                  </a:cubicBezTo>
                  <a:cubicBezTo>
                    <a:pt x="217" y="508"/>
                    <a:pt x="218" y="506"/>
                    <a:pt x="218" y="504"/>
                  </a:cubicBezTo>
                  <a:cubicBezTo>
                    <a:pt x="217" y="493"/>
                    <a:pt x="204" y="484"/>
                    <a:pt x="197" y="478"/>
                  </a:cubicBezTo>
                  <a:cubicBezTo>
                    <a:pt x="190" y="471"/>
                    <a:pt x="183" y="463"/>
                    <a:pt x="174" y="457"/>
                  </a:cubicBezTo>
                  <a:cubicBezTo>
                    <a:pt x="181" y="450"/>
                    <a:pt x="187" y="443"/>
                    <a:pt x="193" y="435"/>
                  </a:cubicBezTo>
                  <a:cubicBezTo>
                    <a:pt x="199" y="442"/>
                    <a:pt x="205" y="449"/>
                    <a:pt x="212" y="456"/>
                  </a:cubicBezTo>
                  <a:cubicBezTo>
                    <a:pt x="219" y="464"/>
                    <a:pt x="228" y="477"/>
                    <a:pt x="239" y="480"/>
                  </a:cubicBezTo>
                  <a:cubicBezTo>
                    <a:pt x="242" y="481"/>
                    <a:pt x="244" y="478"/>
                    <a:pt x="243" y="475"/>
                  </a:cubicBezTo>
                  <a:cubicBezTo>
                    <a:pt x="241" y="464"/>
                    <a:pt x="230" y="455"/>
                    <a:pt x="223" y="448"/>
                  </a:cubicBezTo>
                  <a:cubicBezTo>
                    <a:pt x="216" y="440"/>
                    <a:pt x="208" y="431"/>
                    <a:pt x="200" y="425"/>
                  </a:cubicBezTo>
                  <a:cubicBezTo>
                    <a:pt x="204" y="419"/>
                    <a:pt x="208" y="412"/>
                    <a:pt x="212" y="405"/>
                  </a:cubicBezTo>
                  <a:cubicBezTo>
                    <a:pt x="217" y="411"/>
                    <a:pt x="222" y="416"/>
                    <a:pt x="227" y="422"/>
                  </a:cubicBezTo>
                  <a:cubicBezTo>
                    <a:pt x="236" y="432"/>
                    <a:pt x="245" y="444"/>
                    <a:pt x="257" y="451"/>
                  </a:cubicBezTo>
                  <a:cubicBezTo>
                    <a:pt x="260" y="453"/>
                    <a:pt x="264" y="449"/>
                    <a:pt x="263" y="445"/>
                  </a:cubicBezTo>
                  <a:cubicBezTo>
                    <a:pt x="259" y="434"/>
                    <a:pt x="249" y="425"/>
                    <a:pt x="241" y="417"/>
                  </a:cubicBezTo>
                  <a:cubicBezTo>
                    <a:pt x="234" y="409"/>
                    <a:pt x="226" y="400"/>
                    <a:pt x="218" y="394"/>
                  </a:cubicBezTo>
                  <a:cubicBezTo>
                    <a:pt x="223" y="384"/>
                    <a:pt x="227" y="375"/>
                    <a:pt x="231" y="365"/>
                  </a:cubicBezTo>
                  <a:cubicBezTo>
                    <a:pt x="235" y="372"/>
                    <a:pt x="240" y="379"/>
                    <a:pt x="246" y="385"/>
                  </a:cubicBezTo>
                  <a:cubicBezTo>
                    <a:pt x="252" y="390"/>
                    <a:pt x="257" y="396"/>
                    <a:pt x="263" y="401"/>
                  </a:cubicBezTo>
                  <a:cubicBezTo>
                    <a:pt x="267" y="405"/>
                    <a:pt x="272" y="411"/>
                    <a:pt x="278" y="410"/>
                  </a:cubicBezTo>
                  <a:cubicBezTo>
                    <a:pt x="279" y="409"/>
                    <a:pt x="281" y="408"/>
                    <a:pt x="281" y="407"/>
                  </a:cubicBezTo>
                  <a:cubicBezTo>
                    <a:pt x="283" y="397"/>
                    <a:pt x="267" y="386"/>
                    <a:pt x="261" y="380"/>
                  </a:cubicBezTo>
                  <a:cubicBezTo>
                    <a:pt x="252" y="372"/>
                    <a:pt x="242" y="363"/>
                    <a:pt x="235" y="352"/>
                  </a:cubicBezTo>
                  <a:cubicBezTo>
                    <a:pt x="238" y="343"/>
                    <a:pt x="241" y="334"/>
                    <a:pt x="244" y="324"/>
                  </a:cubicBezTo>
                  <a:cubicBezTo>
                    <a:pt x="248" y="332"/>
                    <a:pt x="254" y="339"/>
                    <a:pt x="259" y="345"/>
                  </a:cubicBezTo>
                  <a:cubicBezTo>
                    <a:pt x="265" y="351"/>
                    <a:pt x="271" y="357"/>
                    <a:pt x="277" y="364"/>
                  </a:cubicBezTo>
                  <a:cubicBezTo>
                    <a:pt x="282" y="369"/>
                    <a:pt x="286" y="376"/>
                    <a:pt x="293" y="378"/>
                  </a:cubicBezTo>
                  <a:cubicBezTo>
                    <a:pt x="296" y="379"/>
                    <a:pt x="298" y="376"/>
                    <a:pt x="298" y="374"/>
                  </a:cubicBezTo>
                  <a:cubicBezTo>
                    <a:pt x="297" y="362"/>
                    <a:pt x="284" y="351"/>
                    <a:pt x="277" y="343"/>
                  </a:cubicBezTo>
                  <a:cubicBezTo>
                    <a:pt x="266" y="332"/>
                    <a:pt x="258" y="319"/>
                    <a:pt x="247" y="308"/>
                  </a:cubicBezTo>
                  <a:cubicBezTo>
                    <a:pt x="250" y="297"/>
                    <a:pt x="251" y="286"/>
                    <a:pt x="253" y="274"/>
                  </a:cubicBezTo>
                  <a:cubicBezTo>
                    <a:pt x="258" y="282"/>
                    <a:pt x="264" y="289"/>
                    <a:pt x="270" y="296"/>
                  </a:cubicBezTo>
                  <a:cubicBezTo>
                    <a:pt x="278" y="304"/>
                    <a:pt x="289" y="322"/>
                    <a:pt x="301" y="324"/>
                  </a:cubicBezTo>
                  <a:cubicBezTo>
                    <a:pt x="303" y="324"/>
                    <a:pt x="305" y="322"/>
                    <a:pt x="305" y="320"/>
                  </a:cubicBezTo>
                  <a:cubicBezTo>
                    <a:pt x="304" y="309"/>
                    <a:pt x="290" y="298"/>
                    <a:pt x="283" y="291"/>
                  </a:cubicBezTo>
                  <a:cubicBezTo>
                    <a:pt x="274" y="280"/>
                    <a:pt x="264" y="270"/>
                    <a:pt x="255" y="258"/>
                  </a:cubicBezTo>
                  <a:cubicBezTo>
                    <a:pt x="255" y="257"/>
                    <a:pt x="255" y="257"/>
                    <a:pt x="254" y="257"/>
                  </a:cubicBezTo>
                  <a:cubicBezTo>
                    <a:pt x="255" y="247"/>
                    <a:pt x="255" y="238"/>
                    <a:pt x="256" y="228"/>
                  </a:cubicBezTo>
                  <a:cubicBezTo>
                    <a:pt x="261" y="237"/>
                    <a:pt x="267" y="244"/>
                    <a:pt x="272" y="252"/>
                  </a:cubicBezTo>
                  <a:cubicBezTo>
                    <a:pt x="280" y="262"/>
                    <a:pt x="290" y="279"/>
                    <a:pt x="303" y="282"/>
                  </a:cubicBezTo>
                  <a:cubicBezTo>
                    <a:pt x="304" y="282"/>
                    <a:pt x="306" y="280"/>
                    <a:pt x="306" y="279"/>
                  </a:cubicBezTo>
                  <a:cubicBezTo>
                    <a:pt x="303" y="265"/>
                    <a:pt x="290" y="254"/>
                    <a:pt x="282" y="244"/>
                  </a:cubicBezTo>
                  <a:cubicBezTo>
                    <a:pt x="273" y="232"/>
                    <a:pt x="266" y="217"/>
                    <a:pt x="255" y="206"/>
                  </a:cubicBezTo>
                  <a:cubicBezTo>
                    <a:pt x="255" y="198"/>
                    <a:pt x="255" y="190"/>
                    <a:pt x="254" y="182"/>
                  </a:cubicBezTo>
                  <a:cubicBezTo>
                    <a:pt x="254" y="178"/>
                    <a:pt x="254" y="174"/>
                    <a:pt x="253" y="170"/>
                  </a:cubicBezTo>
                  <a:cubicBezTo>
                    <a:pt x="257" y="175"/>
                    <a:pt x="262" y="179"/>
                    <a:pt x="266" y="184"/>
                  </a:cubicBezTo>
                  <a:cubicBezTo>
                    <a:pt x="276" y="196"/>
                    <a:pt x="287" y="210"/>
                    <a:pt x="301" y="218"/>
                  </a:cubicBezTo>
                  <a:cubicBezTo>
                    <a:pt x="303" y="219"/>
                    <a:pt x="305" y="217"/>
                    <a:pt x="304" y="215"/>
                  </a:cubicBezTo>
                  <a:close/>
                </a:path>
              </a:pathLst>
            </a:custGeom>
            <a:solidFill>
              <a:srgbClr val="F5E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51" name="图片 50"/>
          <p:cNvPicPr>
            <a:picLocks noChangeAspect="1"/>
          </p:cNvPicPr>
          <p:nvPr/>
        </p:nvPicPr>
        <p:blipFill>
          <a:blip r:embed="rId2"/>
          <a:stretch>
            <a:fillRect/>
          </a:stretch>
        </p:blipFill>
        <p:spPr>
          <a:xfrm>
            <a:off x="-50600" y="2644164"/>
            <a:ext cx="2680255" cy="2680255"/>
          </a:xfrm>
          <a:prstGeom prst="rect">
            <a:avLst/>
          </a:prstGeom>
        </p:spPr>
      </p:pic>
      <p:pic>
        <p:nvPicPr>
          <p:cNvPr id="53" name="图片 52"/>
          <p:cNvPicPr>
            <a:picLocks noChangeAspect="1"/>
          </p:cNvPicPr>
          <p:nvPr/>
        </p:nvPicPr>
        <p:blipFill>
          <a:blip r:embed="rId3"/>
          <a:stretch>
            <a:fillRect/>
          </a:stretch>
        </p:blipFill>
        <p:spPr>
          <a:xfrm>
            <a:off x="7237940" y="195142"/>
            <a:ext cx="1251358" cy="1251984"/>
          </a:xfrm>
          <a:prstGeom prst="rect">
            <a:avLst/>
          </a:prstGeom>
        </p:spPr>
      </p:pic>
      <p:pic>
        <p:nvPicPr>
          <p:cNvPr id="54" name="图片 53"/>
          <p:cNvPicPr>
            <a:picLocks noChangeAspect="1"/>
          </p:cNvPicPr>
          <p:nvPr/>
        </p:nvPicPr>
        <p:blipFill>
          <a:blip r:embed="rId4"/>
          <a:stretch>
            <a:fillRect/>
          </a:stretch>
        </p:blipFill>
        <p:spPr>
          <a:xfrm>
            <a:off x="8247019" y="801367"/>
            <a:ext cx="262233" cy="232201"/>
          </a:xfrm>
          <a:prstGeom prst="rect">
            <a:avLst/>
          </a:prstGeom>
        </p:spPr>
      </p:pic>
      <p:pic>
        <p:nvPicPr>
          <p:cNvPr id="211" name="图片 210"/>
          <p:cNvPicPr>
            <a:picLocks noChangeAspect="1"/>
          </p:cNvPicPr>
          <p:nvPr/>
        </p:nvPicPr>
        <p:blipFill>
          <a:blip r:embed="rId4"/>
          <a:stretch>
            <a:fillRect/>
          </a:stretch>
        </p:blipFill>
        <p:spPr>
          <a:xfrm>
            <a:off x="7337068" y="479426"/>
            <a:ext cx="113310" cy="10033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Freeform 858"/>
          <p:cNvSpPr>
            <a:spLocks noEditPoints="1"/>
          </p:cNvSpPr>
          <p:nvPr/>
        </p:nvSpPr>
        <p:spPr bwMode="auto">
          <a:xfrm>
            <a:off x="1552576" y="1825626"/>
            <a:ext cx="360363" cy="447675"/>
          </a:xfrm>
          <a:custGeom>
            <a:avLst/>
            <a:gdLst>
              <a:gd name="T0" fmla="*/ 0 w 235"/>
              <a:gd name="T1" fmla="*/ 45 h 291"/>
              <a:gd name="T2" fmla="*/ 52 w 235"/>
              <a:gd name="T3" fmla="*/ 1 h 291"/>
              <a:gd name="T4" fmla="*/ 234 w 235"/>
              <a:gd name="T5" fmla="*/ 1 h 291"/>
              <a:gd name="T6" fmla="*/ 234 w 235"/>
              <a:gd name="T7" fmla="*/ 289 h 291"/>
              <a:gd name="T8" fmla="*/ 0 w 235"/>
              <a:gd name="T9" fmla="*/ 289 h 291"/>
              <a:gd name="T10" fmla="*/ 0 w 235"/>
              <a:gd name="T11" fmla="*/ 45 h 291"/>
              <a:gd name="T12" fmla="*/ 59 w 235"/>
              <a:gd name="T13" fmla="*/ 13 h 291"/>
              <a:gd name="T14" fmla="*/ 59 w 235"/>
              <a:gd name="T15" fmla="*/ 53 h 291"/>
              <a:gd name="T16" fmla="*/ 13 w 235"/>
              <a:gd name="T17" fmla="*/ 53 h 291"/>
              <a:gd name="T18" fmla="*/ 13 w 235"/>
              <a:gd name="T19" fmla="*/ 278 h 291"/>
              <a:gd name="T20" fmla="*/ 222 w 235"/>
              <a:gd name="T21" fmla="*/ 278 h 291"/>
              <a:gd name="T22" fmla="*/ 222 w 235"/>
              <a:gd name="T23" fmla="*/ 13 h 291"/>
              <a:gd name="T24" fmla="*/ 59 w 235"/>
              <a:gd name="T25" fmla="*/ 13 h 291"/>
              <a:gd name="T26" fmla="*/ 22 w 235"/>
              <a:gd name="T27" fmla="*/ 41 h 291"/>
              <a:gd name="T28" fmla="*/ 46 w 235"/>
              <a:gd name="T29" fmla="*/ 42 h 291"/>
              <a:gd name="T30" fmla="*/ 46 w 235"/>
              <a:gd name="T31" fmla="*/ 21 h 291"/>
              <a:gd name="T32" fmla="*/ 22 w 235"/>
              <a:gd name="T33" fmla="*/ 41 h 291"/>
              <a:gd name="T34" fmla="*/ 64 w 235"/>
              <a:gd name="T35" fmla="*/ 78 h 291"/>
              <a:gd name="T36" fmla="*/ 70 w 235"/>
              <a:gd name="T37" fmla="*/ 89 h 291"/>
              <a:gd name="T38" fmla="*/ 166 w 235"/>
              <a:gd name="T39" fmla="*/ 90 h 291"/>
              <a:gd name="T40" fmla="*/ 168 w 235"/>
              <a:gd name="T41" fmla="*/ 77 h 291"/>
              <a:gd name="T42" fmla="*/ 64 w 235"/>
              <a:gd name="T43" fmla="*/ 78 h 291"/>
              <a:gd name="T44" fmla="*/ 51 w 235"/>
              <a:gd name="T45" fmla="*/ 115 h 291"/>
              <a:gd name="T46" fmla="*/ 51 w 235"/>
              <a:gd name="T47" fmla="*/ 125 h 291"/>
              <a:gd name="T48" fmla="*/ 183 w 235"/>
              <a:gd name="T49" fmla="*/ 125 h 291"/>
              <a:gd name="T50" fmla="*/ 183 w 235"/>
              <a:gd name="T51" fmla="*/ 115 h 291"/>
              <a:gd name="T52" fmla="*/ 51 w 235"/>
              <a:gd name="T53" fmla="*/ 115 h 291"/>
              <a:gd name="T54" fmla="*/ 51 w 235"/>
              <a:gd name="T55" fmla="*/ 135 h 291"/>
              <a:gd name="T56" fmla="*/ 51 w 235"/>
              <a:gd name="T57" fmla="*/ 146 h 291"/>
              <a:gd name="T58" fmla="*/ 172 w 235"/>
              <a:gd name="T59" fmla="*/ 146 h 291"/>
              <a:gd name="T60" fmla="*/ 188 w 235"/>
              <a:gd name="T61" fmla="*/ 138 h 291"/>
              <a:gd name="T62" fmla="*/ 51 w 235"/>
              <a:gd name="T63" fmla="*/ 135 h 291"/>
              <a:gd name="T64" fmla="*/ 164 w 235"/>
              <a:gd name="T65" fmla="*/ 166 h 291"/>
              <a:gd name="T66" fmla="*/ 153 w 235"/>
              <a:gd name="T67" fmla="*/ 232 h 291"/>
              <a:gd name="T68" fmla="*/ 190 w 235"/>
              <a:gd name="T69" fmla="*/ 231 h 291"/>
              <a:gd name="T70" fmla="*/ 197 w 235"/>
              <a:gd name="T71" fmla="*/ 178 h 291"/>
              <a:gd name="T72" fmla="*/ 164 w 235"/>
              <a:gd name="T73" fmla="*/ 166 h 291"/>
              <a:gd name="T74" fmla="*/ 164 w 235"/>
              <a:gd name="T75" fmla="*/ 180 h 291"/>
              <a:gd name="T76" fmla="*/ 158 w 235"/>
              <a:gd name="T77" fmla="*/ 217 h 291"/>
              <a:gd name="T78" fmla="*/ 191 w 235"/>
              <a:gd name="T79" fmla="*/ 198 h 291"/>
              <a:gd name="T80" fmla="*/ 164 w 235"/>
              <a:gd name="T81" fmla="*/ 180 h 291"/>
              <a:gd name="T82" fmla="*/ 168 w 235"/>
              <a:gd name="T83" fmla="*/ 185 h 291"/>
              <a:gd name="T84" fmla="*/ 155 w 235"/>
              <a:gd name="T85" fmla="*/ 203 h 291"/>
              <a:gd name="T86" fmla="*/ 181 w 235"/>
              <a:gd name="T87" fmla="*/ 212 h 291"/>
              <a:gd name="T88" fmla="*/ 168 w 235"/>
              <a:gd name="T89" fmla="*/ 185 h 291"/>
              <a:gd name="T90" fmla="*/ 50 w 235"/>
              <a:gd name="T91" fmla="*/ 227 h 291"/>
              <a:gd name="T92" fmla="*/ 50 w 235"/>
              <a:gd name="T93" fmla="*/ 237 h 291"/>
              <a:gd name="T94" fmla="*/ 109 w 235"/>
              <a:gd name="T95" fmla="*/ 237 h 291"/>
              <a:gd name="T96" fmla="*/ 109 w 235"/>
              <a:gd name="T97" fmla="*/ 227 h 291"/>
              <a:gd name="T98" fmla="*/ 50 w 235"/>
              <a:gd name="T99" fmla="*/ 227 h 291"/>
              <a:gd name="T100" fmla="*/ 152 w 235"/>
              <a:gd name="T101" fmla="*/ 236 h 291"/>
              <a:gd name="T102" fmla="*/ 146 w 235"/>
              <a:gd name="T103" fmla="*/ 255 h 291"/>
              <a:gd name="T104" fmla="*/ 164 w 235"/>
              <a:gd name="T105" fmla="*/ 260 h 291"/>
              <a:gd name="T106" fmla="*/ 168 w 235"/>
              <a:gd name="T107" fmla="*/ 242 h 291"/>
              <a:gd name="T108" fmla="*/ 152 w 235"/>
              <a:gd name="T109" fmla="*/ 236 h 291"/>
              <a:gd name="T110" fmla="*/ 172 w 235"/>
              <a:gd name="T111" fmla="*/ 241 h 291"/>
              <a:gd name="T112" fmla="*/ 177 w 235"/>
              <a:gd name="T113" fmla="*/ 260 h 291"/>
              <a:gd name="T114" fmla="*/ 195 w 235"/>
              <a:gd name="T115" fmla="*/ 255 h 291"/>
              <a:gd name="T116" fmla="*/ 187 w 235"/>
              <a:gd name="T117" fmla="*/ 237 h 291"/>
              <a:gd name="T118" fmla="*/ 172 w 235"/>
              <a:gd name="T119" fmla="*/ 24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91">
                <a:moveTo>
                  <a:pt x="0" y="45"/>
                </a:moveTo>
                <a:cubicBezTo>
                  <a:pt x="18" y="31"/>
                  <a:pt x="33" y="13"/>
                  <a:pt x="52" y="1"/>
                </a:cubicBezTo>
                <a:cubicBezTo>
                  <a:pt x="113" y="0"/>
                  <a:pt x="173" y="0"/>
                  <a:pt x="234" y="1"/>
                </a:cubicBezTo>
                <a:cubicBezTo>
                  <a:pt x="235" y="97"/>
                  <a:pt x="235" y="193"/>
                  <a:pt x="234" y="289"/>
                </a:cubicBezTo>
                <a:cubicBezTo>
                  <a:pt x="156" y="291"/>
                  <a:pt x="78" y="291"/>
                  <a:pt x="0" y="289"/>
                </a:cubicBezTo>
                <a:cubicBezTo>
                  <a:pt x="0" y="208"/>
                  <a:pt x="0" y="126"/>
                  <a:pt x="0" y="45"/>
                </a:cubicBezTo>
                <a:close/>
                <a:moveTo>
                  <a:pt x="59" y="13"/>
                </a:moveTo>
                <a:cubicBezTo>
                  <a:pt x="59" y="26"/>
                  <a:pt x="59" y="39"/>
                  <a:pt x="59" y="53"/>
                </a:cubicBezTo>
                <a:cubicBezTo>
                  <a:pt x="43" y="53"/>
                  <a:pt x="28" y="53"/>
                  <a:pt x="13" y="53"/>
                </a:cubicBezTo>
                <a:cubicBezTo>
                  <a:pt x="13" y="128"/>
                  <a:pt x="12" y="203"/>
                  <a:pt x="13" y="278"/>
                </a:cubicBezTo>
                <a:cubicBezTo>
                  <a:pt x="83" y="278"/>
                  <a:pt x="152" y="278"/>
                  <a:pt x="222" y="278"/>
                </a:cubicBezTo>
                <a:cubicBezTo>
                  <a:pt x="223" y="190"/>
                  <a:pt x="222" y="101"/>
                  <a:pt x="222" y="13"/>
                </a:cubicBezTo>
                <a:cubicBezTo>
                  <a:pt x="168" y="13"/>
                  <a:pt x="113" y="13"/>
                  <a:pt x="59" y="13"/>
                </a:cubicBezTo>
                <a:close/>
                <a:moveTo>
                  <a:pt x="22" y="41"/>
                </a:moveTo>
                <a:cubicBezTo>
                  <a:pt x="30" y="42"/>
                  <a:pt x="38" y="42"/>
                  <a:pt x="46" y="42"/>
                </a:cubicBezTo>
                <a:cubicBezTo>
                  <a:pt x="46" y="35"/>
                  <a:pt x="46" y="28"/>
                  <a:pt x="46" y="21"/>
                </a:cubicBezTo>
                <a:cubicBezTo>
                  <a:pt x="38" y="28"/>
                  <a:pt x="30" y="35"/>
                  <a:pt x="22" y="41"/>
                </a:cubicBezTo>
                <a:close/>
                <a:moveTo>
                  <a:pt x="64" y="78"/>
                </a:moveTo>
                <a:cubicBezTo>
                  <a:pt x="65" y="81"/>
                  <a:pt x="68" y="86"/>
                  <a:pt x="70" y="89"/>
                </a:cubicBezTo>
                <a:cubicBezTo>
                  <a:pt x="102" y="92"/>
                  <a:pt x="134" y="90"/>
                  <a:pt x="166" y="90"/>
                </a:cubicBezTo>
                <a:cubicBezTo>
                  <a:pt x="167" y="87"/>
                  <a:pt x="168" y="80"/>
                  <a:pt x="168" y="77"/>
                </a:cubicBezTo>
                <a:cubicBezTo>
                  <a:pt x="133" y="77"/>
                  <a:pt x="99" y="75"/>
                  <a:pt x="64" y="78"/>
                </a:cubicBezTo>
                <a:close/>
                <a:moveTo>
                  <a:pt x="51" y="115"/>
                </a:moveTo>
                <a:cubicBezTo>
                  <a:pt x="51" y="117"/>
                  <a:pt x="51" y="122"/>
                  <a:pt x="51" y="125"/>
                </a:cubicBezTo>
                <a:cubicBezTo>
                  <a:pt x="95" y="125"/>
                  <a:pt x="139" y="126"/>
                  <a:pt x="183" y="125"/>
                </a:cubicBezTo>
                <a:cubicBezTo>
                  <a:pt x="183" y="122"/>
                  <a:pt x="183" y="118"/>
                  <a:pt x="183" y="115"/>
                </a:cubicBezTo>
                <a:cubicBezTo>
                  <a:pt x="139" y="114"/>
                  <a:pt x="95" y="115"/>
                  <a:pt x="51" y="115"/>
                </a:cubicBezTo>
                <a:close/>
                <a:moveTo>
                  <a:pt x="51" y="135"/>
                </a:moveTo>
                <a:cubicBezTo>
                  <a:pt x="51" y="138"/>
                  <a:pt x="51" y="143"/>
                  <a:pt x="51" y="146"/>
                </a:cubicBezTo>
                <a:cubicBezTo>
                  <a:pt x="91" y="146"/>
                  <a:pt x="132" y="146"/>
                  <a:pt x="172" y="146"/>
                </a:cubicBezTo>
                <a:cubicBezTo>
                  <a:pt x="179" y="147"/>
                  <a:pt x="184" y="143"/>
                  <a:pt x="188" y="138"/>
                </a:cubicBezTo>
                <a:cubicBezTo>
                  <a:pt x="142" y="133"/>
                  <a:pt x="96" y="137"/>
                  <a:pt x="51" y="135"/>
                </a:cubicBezTo>
                <a:close/>
                <a:moveTo>
                  <a:pt x="164" y="166"/>
                </a:moveTo>
                <a:cubicBezTo>
                  <a:pt x="132" y="169"/>
                  <a:pt x="125" y="218"/>
                  <a:pt x="153" y="232"/>
                </a:cubicBezTo>
                <a:cubicBezTo>
                  <a:pt x="165" y="237"/>
                  <a:pt x="178" y="236"/>
                  <a:pt x="190" y="231"/>
                </a:cubicBezTo>
                <a:cubicBezTo>
                  <a:pt x="207" y="219"/>
                  <a:pt x="212" y="193"/>
                  <a:pt x="197" y="178"/>
                </a:cubicBezTo>
                <a:cubicBezTo>
                  <a:pt x="191" y="168"/>
                  <a:pt x="176" y="164"/>
                  <a:pt x="164" y="166"/>
                </a:cubicBezTo>
                <a:close/>
                <a:moveTo>
                  <a:pt x="164" y="180"/>
                </a:moveTo>
                <a:cubicBezTo>
                  <a:pt x="149" y="185"/>
                  <a:pt x="143" y="208"/>
                  <a:pt x="158" y="217"/>
                </a:cubicBezTo>
                <a:cubicBezTo>
                  <a:pt x="171" y="230"/>
                  <a:pt x="194" y="215"/>
                  <a:pt x="191" y="198"/>
                </a:cubicBezTo>
                <a:cubicBezTo>
                  <a:pt x="191" y="186"/>
                  <a:pt x="176" y="176"/>
                  <a:pt x="164" y="180"/>
                </a:cubicBezTo>
                <a:close/>
                <a:moveTo>
                  <a:pt x="168" y="185"/>
                </a:moveTo>
                <a:cubicBezTo>
                  <a:pt x="160" y="186"/>
                  <a:pt x="153" y="194"/>
                  <a:pt x="155" y="203"/>
                </a:cubicBezTo>
                <a:cubicBezTo>
                  <a:pt x="155" y="215"/>
                  <a:pt x="173" y="221"/>
                  <a:pt x="181" y="212"/>
                </a:cubicBezTo>
                <a:cubicBezTo>
                  <a:pt x="193" y="202"/>
                  <a:pt x="183" y="182"/>
                  <a:pt x="168" y="185"/>
                </a:cubicBezTo>
                <a:close/>
                <a:moveTo>
                  <a:pt x="50" y="227"/>
                </a:moveTo>
                <a:cubicBezTo>
                  <a:pt x="50" y="229"/>
                  <a:pt x="50" y="234"/>
                  <a:pt x="50" y="237"/>
                </a:cubicBezTo>
                <a:cubicBezTo>
                  <a:pt x="70" y="237"/>
                  <a:pt x="89" y="237"/>
                  <a:pt x="109" y="237"/>
                </a:cubicBezTo>
                <a:cubicBezTo>
                  <a:pt x="109" y="234"/>
                  <a:pt x="109" y="229"/>
                  <a:pt x="109" y="227"/>
                </a:cubicBezTo>
                <a:cubicBezTo>
                  <a:pt x="89" y="227"/>
                  <a:pt x="70" y="226"/>
                  <a:pt x="50" y="227"/>
                </a:cubicBezTo>
                <a:close/>
                <a:moveTo>
                  <a:pt x="152" y="236"/>
                </a:moveTo>
                <a:cubicBezTo>
                  <a:pt x="150" y="242"/>
                  <a:pt x="148" y="248"/>
                  <a:pt x="146" y="255"/>
                </a:cubicBezTo>
                <a:cubicBezTo>
                  <a:pt x="152" y="257"/>
                  <a:pt x="158" y="258"/>
                  <a:pt x="164" y="260"/>
                </a:cubicBezTo>
                <a:cubicBezTo>
                  <a:pt x="165" y="254"/>
                  <a:pt x="167" y="248"/>
                  <a:pt x="168" y="242"/>
                </a:cubicBezTo>
                <a:cubicBezTo>
                  <a:pt x="163" y="240"/>
                  <a:pt x="157" y="238"/>
                  <a:pt x="152" y="236"/>
                </a:cubicBezTo>
                <a:close/>
                <a:moveTo>
                  <a:pt x="172" y="241"/>
                </a:moveTo>
                <a:cubicBezTo>
                  <a:pt x="174" y="248"/>
                  <a:pt x="175" y="254"/>
                  <a:pt x="177" y="260"/>
                </a:cubicBezTo>
                <a:cubicBezTo>
                  <a:pt x="183" y="258"/>
                  <a:pt x="189" y="256"/>
                  <a:pt x="195" y="255"/>
                </a:cubicBezTo>
                <a:cubicBezTo>
                  <a:pt x="193" y="248"/>
                  <a:pt x="191" y="242"/>
                  <a:pt x="187" y="237"/>
                </a:cubicBezTo>
                <a:cubicBezTo>
                  <a:pt x="182" y="238"/>
                  <a:pt x="177" y="240"/>
                  <a:pt x="172" y="241"/>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3" name="Freeform 859"/>
          <p:cNvSpPr>
            <a:spLocks noEditPoints="1"/>
          </p:cNvSpPr>
          <p:nvPr/>
        </p:nvSpPr>
        <p:spPr bwMode="auto">
          <a:xfrm>
            <a:off x="2332038" y="1816101"/>
            <a:ext cx="476250" cy="488950"/>
          </a:xfrm>
          <a:custGeom>
            <a:avLst/>
            <a:gdLst>
              <a:gd name="T0" fmla="*/ 287 w 310"/>
              <a:gd name="T1" fmla="*/ 15 h 318"/>
              <a:gd name="T2" fmla="*/ 310 w 310"/>
              <a:gd name="T3" fmla="*/ 0 h 318"/>
              <a:gd name="T4" fmla="*/ 252 w 310"/>
              <a:gd name="T5" fmla="*/ 72 h 318"/>
              <a:gd name="T6" fmla="*/ 157 w 310"/>
              <a:gd name="T7" fmla="*/ 157 h 318"/>
              <a:gd name="T8" fmla="*/ 147 w 310"/>
              <a:gd name="T9" fmla="*/ 147 h 318"/>
              <a:gd name="T10" fmla="*/ 186 w 310"/>
              <a:gd name="T11" fmla="*/ 98 h 318"/>
              <a:gd name="T12" fmla="*/ 287 w 310"/>
              <a:gd name="T13" fmla="*/ 15 h 318"/>
              <a:gd name="T14" fmla="*/ 15 w 310"/>
              <a:gd name="T15" fmla="*/ 120 h 318"/>
              <a:gd name="T16" fmla="*/ 60 w 310"/>
              <a:gd name="T17" fmla="*/ 264 h 318"/>
              <a:gd name="T18" fmla="*/ 256 w 310"/>
              <a:gd name="T19" fmla="*/ 274 h 318"/>
              <a:gd name="T20" fmla="*/ 291 w 310"/>
              <a:gd name="T21" fmla="*/ 149 h 318"/>
              <a:gd name="T22" fmla="*/ 239 w 310"/>
              <a:gd name="T23" fmla="*/ 95 h 318"/>
              <a:gd name="T24" fmla="*/ 228 w 310"/>
              <a:gd name="T25" fmla="*/ 105 h 318"/>
              <a:gd name="T26" fmla="*/ 268 w 310"/>
              <a:gd name="T27" fmla="*/ 138 h 318"/>
              <a:gd name="T28" fmla="*/ 260 w 310"/>
              <a:gd name="T29" fmla="*/ 249 h 318"/>
              <a:gd name="T30" fmla="*/ 148 w 310"/>
              <a:gd name="T31" fmla="*/ 287 h 318"/>
              <a:gd name="T32" fmla="*/ 23 w 310"/>
              <a:gd name="T33" fmla="*/ 152 h 318"/>
              <a:gd name="T34" fmla="*/ 134 w 310"/>
              <a:gd name="T35" fmla="*/ 40 h 318"/>
              <a:gd name="T36" fmla="*/ 166 w 310"/>
              <a:gd name="T37" fmla="*/ 55 h 318"/>
              <a:gd name="T38" fmla="*/ 172 w 310"/>
              <a:gd name="T39" fmla="*/ 106 h 318"/>
              <a:gd name="T40" fmla="*/ 179 w 310"/>
              <a:gd name="T41" fmla="*/ 67 h 318"/>
              <a:gd name="T42" fmla="*/ 142 w 310"/>
              <a:gd name="T43" fmla="*/ 27 h 318"/>
              <a:gd name="T44" fmla="*/ 15 w 310"/>
              <a:gd name="T45" fmla="*/ 120 h 318"/>
              <a:gd name="T46" fmla="*/ 107 w 310"/>
              <a:gd name="T47" fmla="*/ 81 h 318"/>
              <a:gd name="T48" fmla="*/ 94 w 310"/>
              <a:gd name="T49" fmla="*/ 114 h 318"/>
              <a:gd name="T50" fmla="*/ 149 w 310"/>
              <a:gd name="T51" fmla="*/ 99 h 318"/>
              <a:gd name="T52" fmla="*/ 107 w 310"/>
              <a:gd name="T53" fmla="*/ 81 h 318"/>
              <a:gd name="T54" fmla="*/ 105 w 310"/>
              <a:gd name="T55" fmla="*/ 113 h 318"/>
              <a:gd name="T56" fmla="*/ 120 w 310"/>
              <a:gd name="T57" fmla="*/ 91 h 318"/>
              <a:gd name="T58" fmla="*/ 134 w 310"/>
              <a:gd name="T59" fmla="*/ 107 h 318"/>
              <a:gd name="T60" fmla="*/ 105 w 310"/>
              <a:gd name="T61" fmla="*/ 113 h 318"/>
              <a:gd name="T62" fmla="*/ 212 w 310"/>
              <a:gd name="T63" fmla="*/ 125 h 318"/>
              <a:gd name="T64" fmla="*/ 212 w 310"/>
              <a:gd name="T65" fmla="*/ 146 h 318"/>
              <a:gd name="T66" fmla="*/ 236 w 310"/>
              <a:gd name="T67" fmla="*/ 153 h 318"/>
              <a:gd name="T68" fmla="*/ 212 w 310"/>
              <a:gd name="T69" fmla="*/ 125 h 318"/>
              <a:gd name="T70" fmla="*/ 110 w 310"/>
              <a:gd name="T71" fmla="*/ 191 h 318"/>
              <a:gd name="T72" fmla="*/ 148 w 310"/>
              <a:gd name="T73" fmla="*/ 176 h 318"/>
              <a:gd name="T74" fmla="*/ 149 w 310"/>
              <a:gd name="T75" fmla="*/ 149 h 318"/>
              <a:gd name="T76" fmla="*/ 110 w 310"/>
              <a:gd name="T77" fmla="*/ 191 h 318"/>
              <a:gd name="T78" fmla="*/ 244 w 310"/>
              <a:gd name="T79" fmla="*/ 180 h 318"/>
              <a:gd name="T80" fmla="*/ 269 w 310"/>
              <a:gd name="T81" fmla="*/ 177 h 318"/>
              <a:gd name="T82" fmla="*/ 245 w 310"/>
              <a:gd name="T83" fmla="*/ 232 h 318"/>
              <a:gd name="T84" fmla="*/ 244 w 310"/>
              <a:gd name="T85" fmla="*/ 180 h 318"/>
              <a:gd name="T86" fmla="*/ 58 w 310"/>
              <a:gd name="T87" fmla="*/ 192 h 318"/>
              <a:gd name="T88" fmla="*/ 91 w 310"/>
              <a:gd name="T89" fmla="*/ 206 h 318"/>
              <a:gd name="T90" fmla="*/ 68 w 310"/>
              <a:gd name="T91" fmla="*/ 231 h 318"/>
              <a:gd name="T92" fmla="*/ 58 w 310"/>
              <a:gd name="T93" fmla="*/ 192 h 318"/>
              <a:gd name="T94" fmla="*/ 208 w 310"/>
              <a:gd name="T95" fmla="*/ 221 h 318"/>
              <a:gd name="T96" fmla="*/ 227 w 310"/>
              <a:gd name="T97" fmla="*/ 229 h 318"/>
              <a:gd name="T98" fmla="*/ 206 w 310"/>
              <a:gd name="T99" fmla="*/ 263 h 318"/>
              <a:gd name="T100" fmla="*/ 168 w 310"/>
              <a:gd name="T101" fmla="*/ 254 h 318"/>
              <a:gd name="T102" fmla="*/ 208 w 310"/>
              <a:gd name="T103" fmla="*/ 221 h 318"/>
              <a:gd name="T104" fmla="*/ 103 w 310"/>
              <a:gd name="T105" fmla="*/ 229 h 318"/>
              <a:gd name="T106" fmla="*/ 145 w 310"/>
              <a:gd name="T107" fmla="*/ 237 h 318"/>
              <a:gd name="T108" fmla="*/ 136 w 310"/>
              <a:gd name="T109" fmla="*/ 266 h 318"/>
              <a:gd name="T110" fmla="*/ 106 w 310"/>
              <a:gd name="T111" fmla="*/ 257 h 318"/>
              <a:gd name="T112" fmla="*/ 103 w 310"/>
              <a:gd name="T113" fmla="*/ 22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0" h="318">
                <a:moveTo>
                  <a:pt x="287" y="15"/>
                </a:moveTo>
                <a:cubicBezTo>
                  <a:pt x="294" y="9"/>
                  <a:pt x="301" y="4"/>
                  <a:pt x="310" y="0"/>
                </a:cubicBezTo>
                <a:cubicBezTo>
                  <a:pt x="294" y="27"/>
                  <a:pt x="271" y="48"/>
                  <a:pt x="252" y="72"/>
                </a:cubicBezTo>
                <a:cubicBezTo>
                  <a:pt x="223" y="104"/>
                  <a:pt x="195" y="137"/>
                  <a:pt x="157" y="157"/>
                </a:cubicBezTo>
                <a:cubicBezTo>
                  <a:pt x="154" y="154"/>
                  <a:pt x="150" y="150"/>
                  <a:pt x="147" y="147"/>
                </a:cubicBezTo>
                <a:cubicBezTo>
                  <a:pt x="158" y="129"/>
                  <a:pt x="171" y="112"/>
                  <a:pt x="186" y="98"/>
                </a:cubicBezTo>
                <a:cubicBezTo>
                  <a:pt x="219" y="69"/>
                  <a:pt x="252" y="42"/>
                  <a:pt x="287" y="15"/>
                </a:cubicBezTo>
                <a:close/>
                <a:moveTo>
                  <a:pt x="15" y="120"/>
                </a:moveTo>
                <a:cubicBezTo>
                  <a:pt x="0" y="172"/>
                  <a:pt x="20" y="229"/>
                  <a:pt x="60" y="264"/>
                </a:cubicBezTo>
                <a:cubicBezTo>
                  <a:pt x="113" y="311"/>
                  <a:pt x="199" y="318"/>
                  <a:pt x="256" y="274"/>
                </a:cubicBezTo>
                <a:cubicBezTo>
                  <a:pt x="294" y="246"/>
                  <a:pt x="309" y="192"/>
                  <a:pt x="291" y="149"/>
                </a:cubicBezTo>
                <a:cubicBezTo>
                  <a:pt x="282" y="125"/>
                  <a:pt x="262" y="107"/>
                  <a:pt x="239" y="95"/>
                </a:cubicBezTo>
                <a:cubicBezTo>
                  <a:pt x="237" y="97"/>
                  <a:pt x="231" y="102"/>
                  <a:pt x="228" y="105"/>
                </a:cubicBezTo>
                <a:cubicBezTo>
                  <a:pt x="243" y="113"/>
                  <a:pt x="259" y="123"/>
                  <a:pt x="268" y="138"/>
                </a:cubicBezTo>
                <a:cubicBezTo>
                  <a:pt x="292" y="171"/>
                  <a:pt x="287" y="220"/>
                  <a:pt x="260" y="249"/>
                </a:cubicBezTo>
                <a:cubicBezTo>
                  <a:pt x="233" y="281"/>
                  <a:pt x="188" y="292"/>
                  <a:pt x="148" y="287"/>
                </a:cubicBezTo>
                <a:cubicBezTo>
                  <a:pt x="81" y="281"/>
                  <a:pt x="20" y="221"/>
                  <a:pt x="23" y="152"/>
                </a:cubicBezTo>
                <a:cubicBezTo>
                  <a:pt x="20" y="92"/>
                  <a:pt x="75" y="39"/>
                  <a:pt x="134" y="40"/>
                </a:cubicBezTo>
                <a:cubicBezTo>
                  <a:pt x="146" y="40"/>
                  <a:pt x="160" y="44"/>
                  <a:pt x="166" y="55"/>
                </a:cubicBezTo>
                <a:cubicBezTo>
                  <a:pt x="166" y="72"/>
                  <a:pt x="150" y="97"/>
                  <a:pt x="172" y="106"/>
                </a:cubicBezTo>
                <a:cubicBezTo>
                  <a:pt x="178" y="94"/>
                  <a:pt x="175" y="80"/>
                  <a:pt x="179" y="67"/>
                </a:cubicBezTo>
                <a:cubicBezTo>
                  <a:pt x="186" y="46"/>
                  <a:pt x="162" y="28"/>
                  <a:pt x="142" y="27"/>
                </a:cubicBezTo>
                <a:cubicBezTo>
                  <a:pt x="86" y="24"/>
                  <a:pt x="30" y="65"/>
                  <a:pt x="15" y="120"/>
                </a:cubicBezTo>
                <a:close/>
                <a:moveTo>
                  <a:pt x="107" y="81"/>
                </a:moveTo>
                <a:cubicBezTo>
                  <a:pt x="95" y="87"/>
                  <a:pt x="87" y="102"/>
                  <a:pt x="94" y="114"/>
                </a:cubicBezTo>
                <a:cubicBezTo>
                  <a:pt x="106" y="140"/>
                  <a:pt x="153" y="128"/>
                  <a:pt x="149" y="99"/>
                </a:cubicBezTo>
                <a:cubicBezTo>
                  <a:pt x="148" y="79"/>
                  <a:pt x="122" y="72"/>
                  <a:pt x="107" y="81"/>
                </a:cubicBezTo>
                <a:close/>
                <a:moveTo>
                  <a:pt x="105" y="113"/>
                </a:moveTo>
                <a:cubicBezTo>
                  <a:pt x="104" y="103"/>
                  <a:pt x="109" y="92"/>
                  <a:pt x="120" y="91"/>
                </a:cubicBezTo>
                <a:cubicBezTo>
                  <a:pt x="129" y="87"/>
                  <a:pt x="141" y="99"/>
                  <a:pt x="134" y="107"/>
                </a:cubicBezTo>
                <a:cubicBezTo>
                  <a:pt x="128" y="118"/>
                  <a:pt x="114" y="114"/>
                  <a:pt x="105" y="113"/>
                </a:cubicBezTo>
                <a:close/>
                <a:moveTo>
                  <a:pt x="212" y="125"/>
                </a:moveTo>
                <a:cubicBezTo>
                  <a:pt x="204" y="128"/>
                  <a:pt x="211" y="139"/>
                  <a:pt x="212" y="146"/>
                </a:cubicBezTo>
                <a:cubicBezTo>
                  <a:pt x="213" y="157"/>
                  <a:pt x="229" y="163"/>
                  <a:pt x="236" y="153"/>
                </a:cubicBezTo>
                <a:cubicBezTo>
                  <a:pt x="250" y="139"/>
                  <a:pt x="227" y="115"/>
                  <a:pt x="212" y="125"/>
                </a:cubicBezTo>
                <a:close/>
                <a:moveTo>
                  <a:pt x="110" y="191"/>
                </a:moveTo>
                <a:cubicBezTo>
                  <a:pt x="124" y="191"/>
                  <a:pt x="142" y="191"/>
                  <a:pt x="148" y="176"/>
                </a:cubicBezTo>
                <a:cubicBezTo>
                  <a:pt x="155" y="168"/>
                  <a:pt x="152" y="158"/>
                  <a:pt x="149" y="149"/>
                </a:cubicBezTo>
                <a:cubicBezTo>
                  <a:pt x="125" y="150"/>
                  <a:pt x="118" y="173"/>
                  <a:pt x="110" y="191"/>
                </a:cubicBezTo>
                <a:close/>
                <a:moveTo>
                  <a:pt x="244" y="180"/>
                </a:moveTo>
                <a:cubicBezTo>
                  <a:pt x="250" y="174"/>
                  <a:pt x="260" y="177"/>
                  <a:pt x="269" y="177"/>
                </a:cubicBezTo>
                <a:cubicBezTo>
                  <a:pt x="274" y="198"/>
                  <a:pt x="264" y="221"/>
                  <a:pt x="245" y="232"/>
                </a:cubicBezTo>
                <a:cubicBezTo>
                  <a:pt x="237" y="216"/>
                  <a:pt x="233" y="195"/>
                  <a:pt x="244" y="180"/>
                </a:cubicBezTo>
                <a:close/>
                <a:moveTo>
                  <a:pt x="58" y="192"/>
                </a:moveTo>
                <a:cubicBezTo>
                  <a:pt x="71" y="180"/>
                  <a:pt x="83" y="198"/>
                  <a:pt x="91" y="206"/>
                </a:cubicBezTo>
                <a:cubicBezTo>
                  <a:pt x="95" y="221"/>
                  <a:pt x="80" y="230"/>
                  <a:pt x="68" y="231"/>
                </a:cubicBezTo>
                <a:cubicBezTo>
                  <a:pt x="63" y="219"/>
                  <a:pt x="50" y="205"/>
                  <a:pt x="58" y="192"/>
                </a:cubicBezTo>
                <a:close/>
                <a:moveTo>
                  <a:pt x="208" y="221"/>
                </a:moveTo>
                <a:cubicBezTo>
                  <a:pt x="215" y="220"/>
                  <a:pt x="227" y="217"/>
                  <a:pt x="227" y="229"/>
                </a:cubicBezTo>
                <a:cubicBezTo>
                  <a:pt x="220" y="240"/>
                  <a:pt x="214" y="252"/>
                  <a:pt x="206" y="263"/>
                </a:cubicBezTo>
                <a:cubicBezTo>
                  <a:pt x="195" y="273"/>
                  <a:pt x="173" y="269"/>
                  <a:pt x="168" y="254"/>
                </a:cubicBezTo>
                <a:cubicBezTo>
                  <a:pt x="173" y="235"/>
                  <a:pt x="189" y="222"/>
                  <a:pt x="208" y="221"/>
                </a:cubicBezTo>
                <a:close/>
                <a:moveTo>
                  <a:pt x="103" y="229"/>
                </a:moveTo>
                <a:cubicBezTo>
                  <a:pt x="117" y="232"/>
                  <a:pt x="132" y="233"/>
                  <a:pt x="145" y="237"/>
                </a:cubicBezTo>
                <a:cubicBezTo>
                  <a:pt x="152" y="247"/>
                  <a:pt x="147" y="262"/>
                  <a:pt x="136" y="266"/>
                </a:cubicBezTo>
                <a:cubicBezTo>
                  <a:pt x="125" y="271"/>
                  <a:pt x="114" y="263"/>
                  <a:pt x="106" y="257"/>
                </a:cubicBezTo>
                <a:cubicBezTo>
                  <a:pt x="96" y="251"/>
                  <a:pt x="103" y="239"/>
                  <a:pt x="103" y="229"/>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4" name="Freeform 860"/>
          <p:cNvSpPr>
            <a:spLocks noEditPoints="1"/>
          </p:cNvSpPr>
          <p:nvPr/>
        </p:nvSpPr>
        <p:spPr bwMode="auto">
          <a:xfrm>
            <a:off x="2413001" y="2717801"/>
            <a:ext cx="447675" cy="381000"/>
          </a:xfrm>
          <a:custGeom>
            <a:avLst/>
            <a:gdLst>
              <a:gd name="T0" fmla="*/ 105 w 291"/>
              <a:gd name="T1" fmla="*/ 4 h 248"/>
              <a:gd name="T2" fmla="*/ 160 w 291"/>
              <a:gd name="T3" fmla="*/ 2 h 248"/>
              <a:gd name="T4" fmla="*/ 192 w 291"/>
              <a:gd name="T5" fmla="*/ 7 h 248"/>
              <a:gd name="T6" fmla="*/ 199 w 291"/>
              <a:gd name="T7" fmla="*/ 34 h 248"/>
              <a:gd name="T8" fmla="*/ 187 w 291"/>
              <a:gd name="T9" fmla="*/ 40 h 248"/>
              <a:gd name="T10" fmla="*/ 183 w 291"/>
              <a:gd name="T11" fmla="*/ 16 h 248"/>
              <a:gd name="T12" fmla="*/ 109 w 291"/>
              <a:gd name="T13" fmla="*/ 16 h 248"/>
              <a:gd name="T14" fmla="*/ 96 w 291"/>
              <a:gd name="T15" fmla="*/ 40 h 248"/>
              <a:gd name="T16" fmla="*/ 105 w 291"/>
              <a:gd name="T17" fmla="*/ 4 h 248"/>
              <a:gd name="T18" fmla="*/ 28 w 291"/>
              <a:gd name="T19" fmla="*/ 44 h 248"/>
              <a:gd name="T20" fmla="*/ 266 w 291"/>
              <a:gd name="T21" fmla="*/ 45 h 248"/>
              <a:gd name="T22" fmla="*/ 263 w 291"/>
              <a:gd name="T23" fmla="*/ 91 h 248"/>
              <a:gd name="T24" fmla="*/ 290 w 291"/>
              <a:gd name="T25" fmla="*/ 199 h 248"/>
              <a:gd name="T26" fmla="*/ 273 w 291"/>
              <a:gd name="T27" fmla="*/ 230 h 248"/>
              <a:gd name="T28" fmla="*/ 237 w 291"/>
              <a:gd name="T29" fmla="*/ 247 h 248"/>
              <a:gd name="T30" fmla="*/ 45 w 291"/>
              <a:gd name="T31" fmla="*/ 245 h 248"/>
              <a:gd name="T32" fmla="*/ 4 w 291"/>
              <a:gd name="T33" fmla="*/ 209 h 248"/>
              <a:gd name="T34" fmla="*/ 31 w 291"/>
              <a:gd name="T35" fmla="*/ 88 h 248"/>
              <a:gd name="T36" fmla="*/ 28 w 291"/>
              <a:gd name="T37" fmla="*/ 44 h 248"/>
              <a:gd name="T38" fmla="*/ 38 w 291"/>
              <a:gd name="T39" fmla="*/ 57 h 248"/>
              <a:gd name="T40" fmla="*/ 53 w 291"/>
              <a:gd name="T41" fmla="*/ 97 h 248"/>
              <a:gd name="T42" fmla="*/ 88 w 291"/>
              <a:gd name="T43" fmla="*/ 119 h 248"/>
              <a:gd name="T44" fmla="*/ 100 w 291"/>
              <a:gd name="T45" fmla="*/ 102 h 248"/>
              <a:gd name="T46" fmla="*/ 119 w 291"/>
              <a:gd name="T47" fmla="*/ 119 h 248"/>
              <a:gd name="T48" fmla="*/ 176 w 291"/>
              <a:gd name="T49" fmla="*/ 119 h 248"/>
              <a:gd name="T50" fmla="*/ 183 w 291"/>
              <a:gd name="T51" fmla="*/ 101 h 248"/>
              <a:gd name="T52" fmla="*/ 218 w 291"/>
              <a:gd name="T53" fmla="*/ 113 h 248"/>
              <a:gd name="T54" fmla="*/ 253 w 291"/>
              <a:gd name="T55" fmla="*/ 57 h 248"/>
              <a:gd name="T56" fmla="*/ 38 w 291"/>
              <a:gd name="T57" fmla="*/ 57 h 248"/>
              <a:gd name="T58" fmla="*/ 44 w 291"/>
              <a:gd name="T59" fmla="*/ 108 h 248"/>
              <a:gd name="T60" fmla="*/ 45 w 291"/>
              <a:gd name="T61" fmla="*/ 233 h 248"/>
              <a:gd name="T62" fmla="*/ 248 w 291"/>
              <a:gd name="T63" fmla="*/ 233 h 248"/>
              <a:gd name="T64" fmla="*/ 248 w 291"/>
              <a:gd name="T65" fmla="*/ 110 h 248"/>
              <a:gd name="T66" fmla="*/ 204 w 291"/>
              <a:gd name="T67" fmla="*/ 133 h 248"/>
              <a:gd name="T68" fmla="*/ 179 w 291"/>
              <a:gd name="T69" fmla="*/ 148 h 248"/>
              <a:gd name="T70" fmla="*/ 178 w 291"/>
              <a:gd name="T71" fmla="*/ 131 h 248"/>
              <a:gd name="T72" fmla="*/ 117 w 291"/>
              <a:gd name="T73" fmla="*/ 131 h 248"/>
              <a:gd name="T74" fmla="*/ 111 w 291"/>
              <a:gd name="T75" fmla="*/ 150 h 248"/>
              <a:gd name="T76" fmla="*/ 90 w 291"/>
              <a:gd name="T77" fmla="*/ 132 h 248"/>
              <a:gd name="T78" fmla="*/ 44 w 291"/>
              <a:gd name="T79" fmla="*/ 108 h 248"/>
              <a:gd name="T80" fmla="*/ 15 w 291"/>
              <a:gd name="T81" fmla="*/ 199 h 248"/>
              <a:gd name="T82" fmla="*/ 31 w 291"/>
              <a:gd name="T83" fmla="*/ 224 h 248"/>
              <a:gd name="T84" fmla="*/ 32 w 291"/>
              <a:gd name="T85" fmla="*/ 125 h 248"/>
              <a:gd name="T86" fmla="*/ 15 w 291"/>
              <a:gd name="T87" fmla="*/ 199 h 248"/>
              <a:gd name="T88" fmla="*/ 262 w 291"/>
              <a:gd name="T89" fmla="*/ 129 h 248"/>
              <a:gd name="T90" fmla="*/ 262 w 291"/>
              <a:gd name="T91" fmla="*/ 223 h 248"/>
              <a:gd name="T92" fmla="*/ 277 w 291"/>
              <a:gd name="T93" fmla="*/ 204 h 248"/>
              <a:gd name="T94" fmla="*/ 262 w 291"/>
              <a:gd name="T95" fmla="*/ 129 h 248"/>
              <a:gd name="T96" fmla="*/ 68 w 291"/>
              <a:gd name="T97" fmla="*/ 131 h 248"/>
              <a:gd name="T98" fmla="*/ 70 w 291"/>
              <a:gd name="T99" fmla="*/ 207 h 248"/>
              <a:gd name="T100" fmla="*/ 125 w 291"/>
              <a:gd name="T101" fmla="*/ 211 h 248"/>
              <a:gd name="T102" fmla="*/ 225 w 291"/>
              <a:gd name="T103" fmla="*/ 207 h 248"/>
              <a:gd name="T104" fmla="*/ 225 w 291"/>
              <a:gd name="T105" fmla="*/ 130 h 248"/>
              <a:gd name="T106" fmla="*/ 201 w 291"/>
              <a:gd name="T107" fmla="*/ 150 h 248"/>
              <a:gd name="T108" fmla="*/ 177 w 291"/>
              <a:gd name="T109" fmla="*/ 154 h 248"/>
              <a:gd name="T110" fmla="*/ 172 w 291"/>
              <a:gd name="T111" fmla="*/ 138 h 248"/>
              <a:gd name="T112" fmla="*/ 123 w 291"/>
              <a:gd name="T113" fmla="*/ 137 h 248"/>
              <a:gd name="T114" fmla="*/ 102 w 291"/>
              <a:gd name="T115" fmla="*/ 155 h 248"/>
              <a:gd name="T116" fmla="*/ 85 w 291"/>
              <a:gd name="T117" fmla="*/ 137 h 248"/>
              <a:gd name="T118" fmla="*/ 68 w 291"/>
              <a:gd name="T119" fmla="*/ 13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248">
                <a:moveTo>
                  <a:pt x="105" y="4"/>
                </a:moveTo>
                <a:cubicBezTo>
                  <a:pt x="123" y="0"/>
                  <a:pt x="141" y="3"/>
                  <a:pt x="160" y="2"/>
                </a:cubicBezTo>
                <a:cubicBezTo>
                  <a:pt x="170" y="3"/>
                  <a:pt x="183" y="0"/>
                  <a:pt x="192" y="7"/>
                </a:cubicBezTo>
                <a:cubicBezTo>
                  <a:pt x="199" y="14"/>
                  <a:pt x="197" y="25"/>
                  <a:pt x="199" y="34"/>
                </a:cubicBezTo>
                <a:cubicBezTo>
                  <a:pt x="196" y="36"/>
                  <a:pt x="190" y="39"/>
                  <a:pt x="187" y="40"/>
                </a:cubicBezTo>
                <a:cubicBezTo>
                  <a:pt x="186" y="32"/>
                  <a:pt x="184" y="24"/>
                  <a:pt x="183" y="16"/>
                </a:cubicBezTo>
                <a:cubicBezTo>
                  <a:pt x="159" y="15"/>
                  <a:pt x="134" y="15"/>
                  <a:pt x="109" y="16"/>
                </a:cubicBezTo>
                <a:cubicBezTo>
                  <a:pt x="107" y="25"/>
                  <a:pt x="110" y="40"/>
                  <a:pt x="96" y="40"/>
                </a:cubicBezTo>
                <a:cubicBezTo>
                  <a:pt x="96" y="28"/>
                  <a:pt x="91" y="11"/>
                  <a:pt x="105" y="4"/>
                </a:cubicBezTo>
                <a:close/>
                <a:moveTo>
                  <a:pt x="28" y="44"/>
                </a:moveTo>
                <a:cubicBezTo>
                  <a:pt x="107" y="44"/>
                  <a:pt x="186" y="43"/>
                  <a:pt x="266" y="45"/>
                </a:cubicBezTo>
                <a:cubicBezTo>
                  <a:pt x="267" y="61"/>
                  <a:pt x="262" y="76"/>
                  <a:pt x="263" y="91"/>
                </a:cubicBezTo>
                <a:cubicBezTo>
                  <a:pt x="275" y="126"/>
                  <a:pt x="289" y="161"/>
                  <a:pt x="290" y="199"/>
                </a:cubicBezTo>
                <a:cubicBezTo>
                  <a:pt x="291" y="212"/>
                  <a:pt x="285" y="225"/>
                  <a:pt x="273" y="230"/>
                </a:cubicBezTo>
                <a:cubicBezTo>
                  <a:pt x="261" y="235"/>
                  <a:pt x="251" y="248"/>
                  <a:pt x="237" y="247"/>
                </a:cubicBezTo>
                <a:cubicBezTo>
                  <a:pt x="173" y="246"/>
                  <a:pt x="109" y="248"/>
                  <a:pt x="45" y="245"/>
                </a:cubicBezTo>
                <a:cubicBezTo>
                  <a:pt x="31" y="234"/>
                  <a:pt x="6" y="230"/>
                  <a:pt x="4" y="209"/>
                </a:cubicBezTo>
                <a:cubicBezTo>
                  <a:pt x="0" y="167"/>
                  <a:pt x="19" y="128"/>
                  <a:pt x="31" y="88"/>
                </a:cubicBezTo>
                <a:cubicBezTo>
                  <a:pt x="29" y="74"/>
                  <a:pt x="27" y="59"/>
                  <a:pt x="28" y="44"/>
                </a:cubicBezTo>
                <a:close/>
                <a:moveTo>
                  <a:pt x="38" y="57"/>
                </a:moveTo>
                <a:cubicBezTo>
                  <a:pt x="41" y="71"/>
                  <a:pt x="43" y="86"/>
                  <a:pt x="53" y="97"/>
                </a:cubicBezTo>
                <a:cubicBezTo>
                  <a:pt x="62" y="109"/>
                  <a:pt x="75" y="113"/>
                  <a:pt x="88" y="119"/>
                </a:cubicBezTo>
                <a:cubicBezTo>
                  <a:pt x="92" y="113"/>
                  <a:pt x="95" y="107"/>
                  <a:pt x="100" y="102"/>
                </a:cubicBezTo>
                <a:cubicBezTo>
                  <a:pt x="108" y="104"/>
                  <a:pt x="115" y="111"/>
                  <a:pt x="119" y="119"/>
                </a:cubicBezTo>
                <a:cubicBezTo>
                  <a:pt x="138" y="119"/>
                  <a:pt x="157" y="118"/>
                  <a:pt x="176" y="119"/>
                </a:cubicBezTo>
                <a:cubicBezTo>
                  <a:pt x="178" y="113"/>
                  <a:pt x="181" y="107"/>
                  <a:pt x="183" y="101"/>
                </a:cubicBezTo>
                <a:cubicBezTo>
                  <a:pt x="195" y="105"/>
                  <a:pt x="205" y="124"/>
                  <a:pt x="218" y="113"/>
                </a:cubicBezTo>
                <a:cubicBezTo>
                  <a:pt x="241" y="104"/>
                  <a:pt x="253" y="80"/>
                  <a:pt x="253" y="57"/>
                </a:cubicBezTo>
                <a:cubicBezTo>
                  <a:pt x="182" y="57"/>
                  <a:pt x="110" y="56"/>
                  <a:pt x="38" y="57"/>
                </a:cubicBezTo>
                <a:close/>
                <a:moveTo>
                  <a:pt x="44" y="108"/>
                </a:moveTo>
                <a:cubicBezTo>
                  <a:pt x="45" y="150"/>
                  <a:pt x="44" y="191"/>
                  <a:pt x="45" y="233"/>
                </a:cubicBezTo>
                <a:cubicBezTo>
                  <a:pt x="113" y="234"/>
                  <a:pt x="180" y="234"/>
                  <a:pt x="248" y="233"/>
                </a:cubicBezTo>
                <a:cubicBezTo>
                  <a:pt x="248" y="192"/>
                  <a:pt x="248" y="151"/>
                  <a:pt x="248" y="110"/>
                </a:cubicBezTo>
                <a:cubicBezTo>
                  <a:pt x="235" y="120"/>
                  <a:pt x="219" y="126"/>
                  <a:pt x="204" y="133"/>
                </a:cubicBezTo>
                <a:cubicBezTo>
                  <a:pt x="199" y="142"/>
                  <a:pt x="193" y="152"/>
                  <a:pt x="179" y="148"/>
                </a:cubicBezTo>
                <a:cubicBezTo>
                  <a:pt x="179" y="144"/>
                  <a:pt x="178" y="135"/>
                  <a:pt x="178" y="131"/>
                </a:cubicBezTo>
                <a:cubicBezTo>
                  <a:pt x="158" y="131"/>
                  <a:pt x="137" y="131"/>
                  <a:pt x="117" y="131"/>
                </a:cubicBezTo>
                <a:cubicBezTo>
                  <a:pt x="115" y="137"/>
                  <a:pt x="113" y="143"/>
                  <a:pt x="111" y="150"/>
                </a:cubicBezTo>
                <a:cubicBezTo>
                  <a:pt x="100" y="150"/>
                  <a:pt x="90" y="145"/>
                  <a:pt x="90" y="132"/>
                </a:cubicBezTo>
                <a:cubicBezTo>
                  <a:pt x="73" y="128"/>
                  <a:pt x="57" y="120"/>
                  <a:pt x="44" y="108"/>
                </a:cubicBezTo>
                <a:close/>
                <a:moveTo>
                  <a:pt x="15" y="199"/>
                </a:moveTo>
                <a:cubicBezTo>
                  <a:pt x="14" y="210"/>
                  <a:pt x="23" y="217"/>
                  <a:pt x="31" y="224"/>
                </a:cubicBezTo>
                <a:cubicBezTo>
                  <a:pt x="34" y="191"/>
                  <a:pt x="32" y="158"/>
                  <a:pt x="32" y="125"/>
                </a:cubicBezTo>
                <a:cubicBezTo>
                  <a:pt x="23" y="149"/>
                  <a:pt x="17" y="174"/>
                  <a:pt x="15" y="199"/>
                </a:cubicBezTo>
                <a:close/>
                <a:moveTo>
                  <a:pt x="262" y="129"/>
                </a:moveTo>
                <a:cubicBezTo>
                  <a:pt x="260" y="160"/>
                  <a:pt x="261" y="191"/>
                  <a:pt x="262" y="223"/>
                </a:cubicBezTo>
                <a:cubicBezTo>
                  <a:pt x="267" y="217"/>
                  <a:pt x="277" y="213"/>
                  <a:pt x="277" y="204"/>
                </a:cubicBezTo>
                <a:cubicBezTo>
                  <a:pt x="277" y="178"/>
                  <a:pt x="270" y="153"/>
                  <a:pt x="262" y="129"/>
                </a:cubicBezTo>
                <a:close/>
                <a:moveTo>
                  <a:pt x="68" y="131"/>
                </a:moveTo>
                <a:cubicBezTo>
                  <a:pt x="69" y="156"/>
                  <a:pt x="65" y="182"/>
                  <a:pt x="70" y="207"/>
                </a:cubicBezTo>
                <a:cubicBezTo>
                  <a:pt x="87" y="215"/>
                  <a:pt x="107" y="209"/>
                  <a:pt x="125" y="211"/>
                </a:cubicBezTo>
                <a:cubicBezTo>
                  <a:pt x="158" y="209"/>
                  <a:pt x="192" y="214"/>
                  <a:pt x="225" y="207"/>
                </a:cubicBezTo>
                <a:cubicBezTo>
                  <a:pt x="227" y="182"/>
                  <a:pt x="226" y="156"/>
                  <a:pt x="225" y="130"/>
                </a:cubicBezTo>
                <a:cubicBezTo>
                  <a:pt x="214" y="133"/>
                  <a:pt x="206" y="140"/>
                  <a:pt x="201" y="150"/>
                </a:cubicBezTo>
                <a:cubicBezTo>
                  <a:pt x="196" y="158"/>
                  <a:pt x="185" y="153"/>
                  <a:pt x="177" y="154"/>
                </a:cubicBezTo>
                <a:cubicBezTo>
                  <a:pt x="175" y="148"/>
                  <a:pt x="173" y="143"/>
                  <a:pt x="172" y="138"/>
                </a:cubicBezTo>
                <a:cubicBezTo>
                  <a:pt x="156" y="138"/>
                  <a:pt x="139" y="137"/>
                  <a:pt x="123" y="137"/>
                </a:cubicBezTo>
                <a:cubicBezTo>
                  <a:pt x="119" y="146"/>
                  <a:pt x="114" y="158"/>
                  <a:pt x="102" y="155"/>
                </a:cubicBezTo>
                <a:cubicBezTo>
                  <a:pt x="91" y="156"/>
                  <a:pt x="88" y="145"/>
                  <a:pt x="85" y="137"/>
                </a:cubicBezTo>
                <a:cubicBezTo>
                  <a:pt x="79" y="135"/>
                  <a:pt x="73" y="133"/>
                  <a:pt x="68" y="131"/>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5" name="Freeform 861"/>
          <p:cNvSpPr>
            <a:spLocks noEditPoints="1"/>
          </p:cNvSpPr>
          <p:nvPr/>
        </p:nvSpPr>
        <p:spPr bwMode="auto">
          <a:xfrm>
            <a:off x="1568451" y="2717801"/>
            <a:ext cx="455613" cy="376238"/>
          </a:xfrm>
          <a:custGeom>
            <a:avLst/>
            <a:gdLst>
              <a:gd name="T0" fmla="*/ 266 w 296"/>
              <a:gd name="T1" fmla="*/ 2 h 244"/>
              <a:gd name="T2" fmla="*/ 295 w 296"/>
              <a:gd name="T3" fmla="*/ 216 h 244"/>
              <a:gd name="T4" fmla="*/ 241 w 296"/>
              <a:gd name="T5" fmla="*/ 225 h 244"/>
              <a:gd name="T6" fmla="*/ 19 w 296"/>
              <a:gd name="T7" fmla="*/ 240 h 244"/>
              <a:gd name="T8" fmla="*/ 1 w 296"/>
              <a:gd name="T9" fmla="*/ 32 h 244"/>
              <a:gd name="T10" fmla="*/ 15 w 296"/>
              <a:gd name="T11" fmla="*/ 17 h 244"/>
              <a:gd name="T12" fmla="*/ 28 w 296"/>
              <a:gd name="T13" fmla="*/ 227 h 244"/>
              <a:gd name="T14" fmla="*/ 258 w 296"/>
              <a:gd name="T15" fmla="*/ 212 h 244"/>
              <a:gd name="T16" fmla="*/ 281 w 296"/>
              <a:gd name="T17" fmla="*/ 172 h 244"/>
              <a:gd name="T18" fmla="*/ 15 w 296"/>
              <a:gd name="T19" fmla="*/ 17 h 244"/>
              <a:gd name="T20" fmla="*/ 27 w 296"/>
              <a:gd name="T21" fmla="*/ 185 h 244"/>
              <a:gd name="T22" fmla="*/ 269 w 296"/>
              <a:gd name="T23" fmla="*/ 28 h 244"/>
              <a:gd name="T24" fmla="*/ 49 w 296"/>
              <a:gd name="T25" fmla="*/ 94 h 244"/>
              <a:gd name="T26" fmla="*/ 66 w 296"/>
              <a:gd name="T27" fmla="*/ 122 h 244"/>
              <a:gd name="T28" fmla="*/ 49 w 296"/>
              <a:gd name="T29" fmla="*/ 94 h 244"/>
              <a:gd name="T30" fmla="*/ 94 w 296"/>
              <a:gd name="T31" fmla="*/ 96 h 244"/>
              <a:gd name="T32" fmla="*/ 102 w 296"/>
              <a:gd name="T33" fmla="*/ 121 h 244"/>
              <a:gd name="T34" fmla="*/ 101 w 296"/>
              <a:gd name="T35" fmla="*/ 96 h 244"/>
              <a:gd name="T36" fmla="*/ 106 w 296"/>
              <a:gd name="T37" fmla="*/ 90 h 244"/>
              <a:gd name="T38" fmla="*/ 115 w 296"/>
              <a:gd name="T39" fmla="*/ 106 h 244"/>
              <a:gd name="T40" fmla="*/ 103 w 296"/>
              <a:gd name="T41" fmla="*/ 118 h 244"/>
              <a:gd name="T42" fmla="*/ 130 w 296"/>
              <a:gd name="T43" fmla="*/ 90 h 244"/>
              <a:gd name="T44" fmla="*/ 164 w 296"/>
              <a:gd name="T45" fmla="*/ 89 h 244"/>
              <a:gd name="T46" fmla="*/ 168 w 296"/>
              <a:gd name="T47" fmla="*/ 115 h 244"/>
              <a:gd name="T48" fmla="*/ 164 w 296"/>
              <a:gd name="T49" fmla="*/ 89 h 244"/>
              <a:gd name="T50" fmla="*/ 199 w 296"/>
              <a:gd name="T51" fmla="*/ 125 h 244"/>
              <a:gd name="T52" fmla="*/ 202 w 296"/>
              <a:gd name="T53" fmla="*/ 123 h 244"/>
              <a:gd name="T54" fmla="*/ 213 w 296"/>
              <a:gd name="T55" fmla="*/ 91 h 244"/>
              <a:gd name="T56" fmla="*/ 229 w 296"/>
              <a:gd name="T57" fmla="*/ 90 h 244"/>
              <a:gd name="T58" fmla="*/ 253 w 296"/>
              <a:gd name="T59" fmla="*/ 117 h 244"/>
              <a:gd name="T60" fmla="*/ 231 w 296"/>
              <a:gd name="T61" fmla="*/ 95 h 244"/>
              <a:gd name="T62" fmla="*/ 229 w 296"/>
              <a:gd name="T63" fmla="*/ 90 h 244"/>
              <a:gd name="T64" fmla="*/ 205 w 296"/>
              <a:gd name="T65" fmla="*/ 102 h 244"/>
              <a:gd name="T66" fmla="*/ 164 w 296"/>
              <a:gd name="T67" fmla="*/ 102 h 244"/>
              <a:gd name="T68" fmla="*/ 164 w 296"/>
              <a:gd name="T69" fmla="*/ 102 h 244"/>
              <a:gd name="T70" fmla="*/ 168 w 296"/>
              <a:gd name="T71" fmla="*/ 203 h 244"/>
              <a:gd name="T72" fmla="*/ 123 w 296"/>
              <a:gd name="T73" fmla="*/ 20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6" h="244">
                <a:moveTo>
                  <a:pt x="15" y="4"/>
                </a:moveTo>
                <a:cubicBezTo>
                  <a:pt x="99" y="1"/>
                  <a:pt x="182" y="4"/>
                  <a:pt x="266" y="2"/>
                </a:cubicBezTo>
                <a:cubicBezTo>
                  <a:pt x="278" y="0"/>
                  <a:pt x="294" y="8"/>
                  <a:pt x="294" y="22"/>
                </a:cubicBezTo>
                <a:cubicBezTo>
                  <a:pt x="295" y="87"/>
                  <a:pt x="294" y="151"/>
                  <a:pt x="295" y="216"/>
                </a:cubicBezTo>
                <a:cubicBezTo>
                  <a:pt x="296" y="228"/>
                  <a:pt x="287" y="240"/>
                  <a:pt x="275" y="241"/>
                </a:cubicBezTo>
                <a:cubicBezTo>
                  <a:pt x="260" y="244"/>
                  <a:pt x="254" y="225"/>
                  <a:pt x="241" y="225"/>
                </a:cubicBezTo>
                <a:cubicBezTo>
                  <a:pt x="180" y="225"/>
                  <a:pt x="118" y="225"/>
                  <a:pt x="57" y="225"/>
                </a:cubicBezTo>
                <a:cubicBezTo>
                  <a:pt x="42" y="223"/>
                  <a:pt x="35" y="243"/>
                  <a:pt x="19" y="240"/>
                </a:cubicBezTo>
                <a:cubicBezTo>
                  <a:pt x="7" y="239"/>
                  <a:pt x="0" y="227"/>
                  <a:pt x="1" y="215"/>
                </a:cubicBezTo>
                <a:cubicBezTo>
                  <a:pt x="0" y="154"/>
                  <a:pt x="1" y="93"/>
                  <a:pt x="1" y="32"/>
                </a:cubicBezTo>
                <a:cubicBezTo>
                  <a:pt x="0" y="20"/>
                  <a:pt x="4" y="7"/>
                  <a:pt x="15" y="4"/>
                </a:cubicBezTo>
                <a:close/>
                <a:moveTo>
                  <a:pt x="15" y="17"/>
                </a:moveTo>
                <a:cubicBezTo>
                  <a:pt x="13" y="86"/>
                  <a:pt x="14" y="156"/>
                  <a:pt x="15" y="225"/>
                </a:cubicBezTo>
                <a:cubicBezTo>
                  <a:pt x="18" y="226"/>
                  <a:pt x="25" y="227"/>
                  <a:pt x="28" y="227"/>
                </a:cubicBezTo>
                <a:cubicBezTo>
                  <a:pt x="31" y="222"/>
                  <a:pt x="33" y="217"/>
                  <a:pt x="35" y="212"/>
                </a:cubicBezTo>
                <a:cubicBezTo>
                  <a:pt x="110" y="212"/>
                  <a:pt x="184" y="212"/>
                  <a:pt x="258" y="212"/>
                </a:cubicBezTo>
                <a:cubicBezTo>
                  <a:pt x="264" y="218"/>
                  <a:pt x="268" y="234"/>
                  <a:pt x="279" y="225"/>
                </a:cubicBezTo>
                <a:cubicBezTo>
                  <a:pt x="282" y="207"/>
                  <a:pt x="281" y="190"/>
                  <a:pt x="281" y="172"/>
                </a:cubicBezTo>
                <a:cubicBezTo>
                  <a:pt x="280" y="120"/>
                  <a:pt x="282" y="68"/>
                  <a:pt x="280" y="17"/>
                </a:cubicBezTo>
                <a:cubicBezTo>
                  <a:pt x="192" y="15"/>
                  <a:pt x="104" y="15"/>
                  <a:pt x="15" y="17"/>
                </a:cubicBezTo>
                <a:close/>
                <a:moveTo>
                  <a:pt x="27" y="28"/>
                </a:moveTo>
                <a:cubicBezTo>
                  <a:pt x="27" y="80"/>
                  <a:pt x="27" y="133"/>
                  <a:pt x="27" y="185"/>
                </a:cubicBezTo>
                <a:cubicBezTo>
                  <a:pt x="108" y="185"/>
                  <a:pt x="188" y="186"/>
                  <a:pt x="269" y="185"/>
                </a:cubicBezTo>
                <a:cubicBezTo>
                  <a:pt x="269" y="133"/>
                  <a:pt x="269" y="80"/>
                  <a:pt x="269" y="28"/>
                </a:cubicBezTo>
                <a:cubicBezTo>
                  <a:pt x="188" y="28"/>
                  <a:pt x="108" y="28"/>
                  <a:pt x="27" y="28"/>
                </a:cubicBezTo>
                <a:close/>
                <a:moveTo>
                  <a:pt x="49" y="94"/>
                </a:moveTo>
                <a:cubicBezTo>
                  <a:pt x="53" y="103"/>
                  <a:pt x="52" y="113"/>
                  <a:pt x="50" y="122"/>
                </a:cubicBezTo>
                <a:cubicBezTo>
                  <a:pt x="55" y="122"/>
                  <a:pt x="61" y="122"/>
                  <a:pt x="66" y="122"/>
                </a:cubicBezTo>
                <a:cubicBezTo>
                  <a:pt x="63" y="111"/>
                  <a:pt x="61" y="100"/>
                  <a:pt x="60" y="88"/>
                </a:cubicBezTo>
                <a:cubicBezTo>
                  <a:pt x="56" y="90"/>
                  <a:pt x="53" y="92"/>
                  <a:pt x="49" y="94"/>
                </a:cubicBezTo>
                <a:close/>
                <a:moveTo>
                  <a:pt x="73" y="94"/>
                </a:moveTo>
                <a:cubicBezTo>
                  <a:pt x="80" y="95"/>
                  <a:pt x="87" y="96"/>
                  <a:pt x="94" y="96"/>
                </a:cubicBezTo>
                <a:cubicBezTo>
                  <a:pt x="88" y="105"/>
                  <a:pt x="81" y="113"/>
                  <a:pt x="75" y="121"/>
                </a:cubicBezTo>
                <a:cubicBezTo>
                  <a:pt x="84" y="122"/>
                  <a:pt x="93" y="122"/>
                  <a:pt x="102" y="121"/>
                </a:cubicBezTo>
                <a:cubicBezTo>
                  <a:pt x="99" y="118"/>
                  <a:pt x="96" y="115"/>
                  <a:pt x="93" y="113"/>
                </a:cubicBezTo>
                <a:cubicBezTo>
                  <a:pt x="96" y="107"/>
                  <a:pt x="99" y="102"/>
                  <a:pt x="101" y="96"/>
                </a:cubicBezTo>
                <a:cubicBezTo>
                  <a:pt x="95" y="85"/>
                  <a:pt x="81" y="90"/>
                  <a:pt x="73" y="94"/>
                </a:cubicBezTo>
                <a:close/>
                <a:moveTo>
                  <a:pt x="106" y="90"/>
                </a:moveTo>
                <a:cubicBezTo>
                  <a:pt x="112" y="93"/>
                  <a:pt x="118" y="95"/>
                  <a:pt x="124" y="97"/>
                </a:cubicBezTo>
                <a:cubicBezTo>
                  <a:pt x="121" y="100"/>
                  <a:pt x="118" y="103"/>
                  <a:pt x="115" y="106"/>
                </a:cubicBezTo>
                <a:cubicBezTo>
                  <a:pt x="118" y="108"/>
                  <a:pt x="124" y="111"/>
                  <a:pt x="127" y="113"/>
                </a:cubicBezTo>
                <a:cubicBezTo>
                  <a:pt x="119" y="115"/>
                  <a:pt x="111" y="116"/>
                  <a:pt x="103" y="118"/>
                </a:cubicBezTo>
                <a:cubicBezTo>
                  <a:pt x="112" y="122"/>
                  <a:pt x="122" y="125"/>
                  <a:pt x="131" y="118"/>
                </a:cubicBezTo>
                <a:cubicBezTo>
                  <a:pt x="131" y="109"/>
                  <a:pt x="131" y="99"/>
                  <a:pt x="130" y="90"/>
                </a:cubicBezTo>
                <a:cubicBezTo>
                  <a:pt x="122" y="90"/>
                  <a:pt x="114" y="90"/>
                  <a:pt x="106" y="90"/>
                </a:cubicBezTo>
                <a:close/>
                <a:moveTo>
                  <a:pt x="164" y="89"/>
                </a:moveTo>
                <a:cubicBezTo>
                  <a:pt x="158" y="100"/>
                  <a:pt x="154" y="112"/>
                  <a:pt x="150" y="123"/>
                </a:cubicBezTo>
                <a:cubicBezTo>
                  <a:pt x="156" y="120"/>
                  <a:pt x="162" y="117"/>
                  <a:pt x="168" y="115"/>
                </a:cubicBezTo>
                <a:cubicBezTo>
                  <a:pt x="174" y="117"/>
                  <a:pt x="179" y="120"/>
                  <a:pt x="184" y="123"/>
                </a:cubicBezTo>
                <a:cubicBezTo>
                  <a:pt x="178" y="112"/>
                  <a:pt x="180" y="89"/>
                  <a:pt x="164" y="89"/>
                </a:cubicBezTo>
                <a:close/>
                <a:moveTo>
                  <a:pt x="189" y="89"/>
                </a:moveTo>
                <a:cubicBezTo>
                  <a:pt x="191" y="101"/>
                  <a:pt x="183" y="120"/>
                  <a:pt x="199" y="125"/>
                </a:cubicBezTo>
                <a:cubicBezTo>
                  <a:pt x="196" y="114"/>
                  <a:pt x="199" y="108"/>
                  <a:pt x="209" y="105"/>
                </a:cubicBezTo>
                <a:cubicBezTo>
                  <a:pt x="207" y="110"/>
                  <a:pt x="204" y="119"/>
                  <a:pt x="202" y="123"/>
                </a:cubicBezTo>
                <a:cubicBezTo>
                  <a:pt x="206" y="122"/>
                  <a:pt x="213" y="119"/>
                  <a:pt x="216" y="117"/>
                </a:cubicBezTo>
                <a:cubicBezTo>
                  <a:pt x="215" y="108"/>
                  <a:pt x="214" y="100"/>
                  <a:pt x="213" y="91"/>
                </a:cubicBezTo>
                <a:cubicBezTo>
                  <a:pt x="205" y="90"/>
                  <a:pt x="197" y="90"/>
                  <a:pt x="189" y="89"/>
                </a:cubicBezTo>
                <a:close/>
                <a:moveTo>
                  <a:pt x="229" y="90"/>
                </a:moveTo>
                <a:cubicBezTo>
                  <a:pt x="219" y="98"/>
                  <a:pt x="219" y="115"/>
                  <a:pt x="230" y="121"/>
                </a:cubicBezTo>
                <a:cubicBezTo>
                  <a:pt x="238" y="124"/>
                  <a:pt x="246" y="120"/>
                  <a:pt x="253" y="117"/>
                </a:cubicBezTo>
                <a:cubicBezTo>
                  <a:pt x="246" y="116"/>
                  <a:pt x="238" y="115"/>
                  <a:pt x="231" y="114"/>
                </a:cubicBezTo>
                <a:cubicBezTo>
                  <a:pt x="231" y="108"/>
                  <a:pt x="231" y="102"/>
                  <a:pt x="231" y="95"/>
                </a:cubicBezTo>
                <a:cubicBezTo>
                  <a:pt x="238" y="96"/>
                  <a:pt x="246" y="96"/>
                  <a:pt x="253" y="96"/>
                </a:cubicBezTo>
                <a:cubicBezTo>
                  <a:pt x="246" y="90"/>
                  <a:pt x="237" y="87"/>
                  <a:pt x="229" y="90"/>
                </a:cubicBezTo>
                <a:close/>
                <a:moveTo>
                  <a:pt x="198" y="95"/>
                </a:moveTo>
                <a:cubicBezTo>
                  <a:pt x="196" y="102"/>
                  <a:pt x="199" y="104"/>
                  <a:pt x="205" y="102"/>
                </a:cubicBezTo>
                <a:cubicBezTo>
                  <a:pt x="207" y="95"/>
                  <a:pt x="205" y="93"/>
                  <a:pt x="198" y="95"/>
                </a:cubicBezTo>
                <a:close/>
                <a:moveTo>
                  <a:pt x="164" y="102"/>
                </a:moveTo>
                <a:cubicBezTo>
                  <a:pt x="162" y="109"/>
                  <a:pt x="164" y="111"/>
                  <a:pt x="171" y="109"/>
                </a:cubicBezTo>
                <a:cubicBezTo>
                  <a:pt x="173" y="102"/>
                  <a:pt x="171" y="100"/>
                  <a:pt x="164" y="102"/>
                </a:cubicBezTo>
                <a:close/>
                <a:moveTo>
                  <a:pt x="123" y="200"/>
                </a:moveTo>
                <a:cubicBezTo>
                  <a:pt x="138" y="203"/>
                  <a:pt x="153" y="203"/>
                  <a:pt x="168" y="203"/>
                </a:cubicBezTo>
                <a:cubicBezTo>
                  <a:pt x="168" y="201"/>
                  <a:pt x="168" y="196"/>
                  <a:pt x="168" y="194"/>
                </a:cubicBezTo>
                <a:cubicBezTo>
                  <a:pt x="153" y="195"/>
                  <a:pt x="136" y="191"/>
                  <a:pt x="123" y="200"/>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6" name="Freeform 862"/>
          <p:cNvSpPr>
            <a:spLocks noEditPoints="1"/>
          </p:cNvSpPr>
          <p:nvPr/>
        </p:nvSpPr>
        <p:spPr bwMode="auto">
          <a:xfrm>
            <a:off x="604838" y="2720976"/>
            <a:ext cx="568325" cy="395288"/>
          </a:xfrm>
          <a:custGeom>
            <a:avLst/>
            <a:gdLst>
              <a:gd name="T0" fmla="*/ 189 w 370"/>
              <a:gd name="T1" fmla="*/ 65 h 257"/>
              <a:gd name="T2" fmla="*/ 354 w 370"/>
              <a:gd name="T3" fmla="*/ 121 h 257"/>
              <a:gd name="T4" fmla="*/ 97 w 370"/>
              <a:gd name="T5" fmla="*/ 243 h 257"/>
              <a:gd name="T6" fmla="*/ 15 w 370"/>
              <a:gd name="T7" fmla="*/ 121 h 257"/>
              <a:gd name="T8" fmla="*/ 100 w 370"/>
              <a:gd name="T9" fmla="*/ 87 h 257"/>
              <a:gd name="T10" fmla="*/ 145 w 370"/>
              <a:gd name="T11" fmla="*/ 39 h 257"/>
              <a:gd name="T12" fmla="*/ 128 w 370"/>
              <a:gd name="T13" fmla="*/ 232 h 257"/>
              <a:gd name="T14" fmla="*/ 184 w 370"/>
              <a:gd name="T15" fmla="*/ 77 h 257"/>
              <a:gd name="T16" fmla="*/ 25 w 370"/>
              <a:gd name="T17" fmla="*/ 231 h 257"/>
              <a:gd name="T18" fmla="*/ 26 w 370"/>
              <a:gd name="T19" fmla="*/ 133 h 257"/>
              <a:gd name="T20" fmla="*/ 343 w 370"/>
              <a:gd name="T21" fmla="*/ 232 h 257"/>
              <a:gd name="T22" fmla="*/ 142 w 370"/>
              <a:gd name="T23" fmla="*/ 107 h 257"/>
              <a:gd name="T24" fmla="*/ 159 w 370"/>
              <a:gd name="T25" fmla="*/ 106 h 257"/>
              <a:gd name="T26" fmla="*/ 177 w 370"/>
              <a:gd name="T27" fmla="*/ 131 h 257"/>
              <a:gd name="T28" fmla="*/ 177 w 370"/>
              <a:gd name="T29" fmla="*/ 107 h 257"/>
              <a:gd name="T30" fmla="*/ 226 w 370"/>
              <a:gd name="T31" fmla="*/ 132 h 257"/>
              <a:gd name="T32" fmla="*/ 37 w 370"/>
              <a:gd name="T33" fmla="*/ 145 h 257"/>
              <a:gd name="T34" fmla="*/ 53 w 370"/>
              <a:gd name="T35" fmla="*/ 144 h 257"/>
              <a:gd name="T36" fmla="*/ 64 w 370"/>
              <a:gd name="T37" fmla="*/ 178 h 257"/>
              <a:gd name="T38" fmla="*/ 63 w 370"/>
              <a:gd name="T39" fmla="*/ 144 h 257"/>
              <a:gd name="T40" fmla="*/ 105 w 370"/>
              <a:gd name="T41" fmla="*/ 178 h 257"/>
              <a:gd name="T42" fmla="*/ 143 w 370"/>
              <a:gd name="T43" fmla="*/ 145 h 257"/>
              <a:gd name="T44" fmla="*/ 159 w 370"/>
              <a:gd name="T45" fmla="*/ 144 h 257"/>
              <a:gd name="T46" fmla="*/ 177 w 370"/>
              <a:gd name="T47" fmla="*/ 178 h 257"/>
              <a:gd name="T48" fmla="*/ 177 w 370"/>
              <a:gd name="T49" fmla="*/ 145 h 257"/>
              <a:gd name="T50" fmla="*/ 226 w 370"/>
              <a:gd name="T51" fmla="*/ 178 h 257"/>
              <a:gd name="T52" fmla="*/ 264 w 370"/>
              <a:gd name="T53" fmla="*/ 145 h 257"/>
              <a:gd name="T54" fmla="*/ 280 w 370"/>
              <a:gd name="T55" fmla="*/ 144 h 257"/>
              <a:gd name="T56" fmla="*/ 291 w 370"/>
              <a:gd name="T57" fmla="*/ 178 h 257"/>
              <a:gd name="T58" fmla="*/ 290 w 370"/>
              <a:gd name="T59" fmla="*/ 144 h 257"/>
              <a:gd name="T60" fmla="*/ 332 w 370"/>
              <a:gd name="T61" fmla="*/ 178 h 257"/>
              <a:gd name="T62" fmla="*/ 37 w 370"/>
              <a:gd name="T63" fmla="*/ 190 h 257"/>
              <a:gd name="T64" fmla="*/ 53 w 370"/>
              <a:gd name="T65" fmla="*/ 190 h 257"/>
              <a:gd name="T66" fmla="*/ 64 w 370"/>
              <a:gd name="T67" fmla="*/ 221 h 257"/>
              <a:gd name="T68" fmla="*/ 64 w 370"/>
              <a:gd name="T69" fmla="*/ 190 h 257"/>
              <a:gd name="T70" fmla="*/ 105 w 370"/>
              <a:gd name="T71" fmla="*/ 221 h 257"/>
              <a:gd name="T72" fmla="*/ 143 w 370"/>
              <a:gd name="T73" fmla="*/ 190 h 257"/>
              <a:gd name="T74" fmla="*/ 159 w 370"/>
              <a:gd name="T75" fmla="*/ 190 h 257"/>
              <a:gd name="T76" fmla="*/ 177 w 370"/>
              <a:gd name="T77" fmla="*/ 221 h 257"/>
              <a:gd name="T78" fmla="*/ 177 w 370"/>
              <a:gd name="T79" fmla="*/ 190 h 257"/>
              <a:gd name="T80" fmla="*/ 226 w 370"/>
              <a:gd name="T81" fmla="*/ 221 h 257"/>
              <a:gd name="T82" fmla="*/ 264 w 370"/>
              <a:gd name="T83" fmla="*/ 190 h 257"/>
              <a:gd name="T84" fmla="*/ 279 w 370"/>
              <a:gd name="T85" fmla="*/ 189 h 257"/>
              <a:gd name="T86" fmla="*/ 291 w 370"/>
              <a:gd name="T87" fmla="*/ 221 h 257"/>
              <a:gd name="T88" fmla="*/ 290 w 370"/>
              <a:gd name="T89" fmla="*/ 190 h 257"/>
              <a:gd name="T90" fmla="*/ 332 w 370"/>
              <a:gd name="T91" fmla="*/ 221 h 257"/>
              <a:gd name="T92" fmla="*/ 3 w 370"/>
              <a:gd name="T93" fmla="*/ 249 h 257"/>
              <a:gd name="T94" fmla="*/ 3 w 370"/>
              <a:gd name="T9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0" h="257">
                <a:moveTo>
                  <a:pt x="145" y="15"/>
                </a:moveTo>
                <a:cubicBezTo>
                  <a:pt x="160" y="12"/>
                  <a:pt x="176" y="9"/>
                  <a:pt x="188" y="0"/>
                </a:cubicBezTo>
                <a:cubicBezTo>
                  <a:pt x="188" y="22"/>
                  <a:pt x="188" y="43"/>
                  <a:pt x="189" y="65"/>
                </a:cubicBezTo>
                <a:cubicBezTo>
                  <a:pt x="213" y="70"/>
                  <a:pt x="238" y="75"/>
                  <a:pt x="263" y="82"/>
                </a:cubicBezTo>
                <a:cubicBezTo>
                  <a:pt x="253" y="92"/>
                  <a:pt x="251" y="106"/>
                  <a:pt x="252" y="121"/>
                </a:cubicBezTo>
                <a:cubicBezTo>
                  <a:pt x="286" y="122"/>
                  <a:pt x="320" y="121"/>
                  <a:pt x="354" y="121"/>
                </a:cubicBezTo>
                <a:cubicBezTo>
                  <a:pt x="355" y="157"/>
                  <a:pt x="355" y="193"/>
                  <a:pt x="355" y="229"/>
                </a:cubicBezTo>
                <a:cubicBezTo>
                  <a:pt x="361" y="232"/>
                  <a:pt x="366" y="236"/>
                  <a:pt x="370" y="242"/>
                </a:cubicBezTo>
                <a:cubicBezTo>
                  <a:pt x="279" y="245"/>
                  <a:pt x="188" y="243"/>
                  <a:pt x="97" y="243"/>
                </a:cubicBezTo>
                <a:cubicBezTo>
                  <a:pt x="65" y="243"/>
                  <a:pt x="32" y="244"/>
                  <a:pt x="0" y="242"/>
                </a:cubicBezTo>
                <a:cubicBezTo>
                  <a:pt x="4" y="237"/>
                  <a:pt x="9" y="232"/>
                  <a:pt x="14" y="229"/>
                </a:cubicBezTo>
                <a:cubicBezTo>
                  <a:pt x="15" y="193"/>
                  <a:pt x="14" y="157"/>
                  <a:pt x="15" y="121"/>
                </a:cubicBezTo>
                <a:cubicBezTo>
                  <a:pt x="49" y="121"/>
                  <a:pt x="83" y="121"/>
                  <a:pt x="116" y="121"/>
                </a:cubicBezTo>
                <a:cubicBezTo>
                  <a:pt x="117" y="112"/>
                  <a:pt x="117" y="103"/>
                  <a:pt x="117" y="94"/>
                </a:cubicBezTo>
                <a:cubicBezTo>
                  <a:pt x="113" y="92"/>
                  <a:pt x="104" y="89"/>
                  <a:pt x="100" y="87"/>
                </a:cubicBezTo>
                <a:cubicBezTo>
                  <a:pt x="125" y="72"/>
                  <a:pt x="154" y="71"/>
                  <a:pt x="181" y="64"/>
                </a:cubicBezTo>
                <a:cubicBezTo>
                  <a:pt x="181" y="54"/>
                  <a:pt x="181" y="43"/>
                  <a:pt x="181" y="32"/>
                </a:cubicBezTo>
                <a:cubicBezTo>
                  <a:pt x="169" y="34"/>
                  <a:pt x="157" y="37"/>
                  <a:pt x="145" y="39"/>
                </a:cubicBezTo>
                <a:cubicBezTo>
                  <a:pt x="145" y="31"/>
                  <a:pt x="145" y="23"/>
                  <a:pt x="145" y="15"/>
                </a:cubicBezTo>
                <a:close/>
                <a:moveTo>
                  <a:pt x="128" y="88"/>
                </a:moveTo>
                <a:cubicBezTo>
                  <a:pt x="128" y="136"/>
                  <a:pt x="128" y="184"/>
                  <a:pt x="128" y="232"/>
                </a:cubicBezTo>
                <a:cubicBezTo>
                  <a:pt x="166" y="232"/>
                  <a:pt x="204" y="232"/>
                  <a:pt x="241" y="232"/>
                </a:cubicBezTo>
                <a:cubicBezTo>
                  <a:pt x="241" y="184"/>
                  <a:pt x="241" y="136"/>
                  <a:pt x="241" y="88"/>
                </a:cubicBezTo>
                <a:cubicBezTo>
                  <a:pt x="222" y="85"/>
                  <a:pt x="203" y="78"/>
                  <a:pt x="184" y="77"/>
                </a:cubicBezTo>
                <a:cubicBezTo>
                  <a:pt x="165" y="79"/>
                  <a:pt x="147" y="84"/>
                  <a:pt x="128" y="88"/>
                </a:cubicBezTo>
                <a:close/>
                <a:moveTo>
                  <a:pt x="26" y="133"/>
                </a:moveTo>
                <a:cubicBezTo>
                  <a:pt x="25" y="166"/>
                  <a:pt x="26" y="199"/>
                  <a:pt x="25" y="231"/>
                </a:cubicBezTo>
                <a:cubicBezTo>
                  <a:pt x="56" y="232"/>
                  <a:pt x="86" y="232"/>
                  <a:pt x="117" y="232"/>
                </a:cubicBezTo>
                <a:cubicBezTo>
                  <a:pt x="116" y="199"/>
                  <a:pt x="117" y="166"/>
                  <a:pt x="116" y="133"/>
                </a:cubicBezTo>
                <a:cubicBezTo>
                  <a:pt x="86" y="133"/>
                  <a:pt x="56" y="133"/>
                  <a:pt x="26" y="133"/>
                </a:cubicBezTo>
                <a:close/>
                <a:moveTo>
                  <a:pt x="252" y="133"/>
                </a:moveTo>
                <a:cubicBezTo>
                  <a:pt x="252" y="166"/>
                  <a:pt x="252" y="199"/>
                  <a:pt x="252" y="232"/>
                </a:cubicBezTo>
                <a:cubicBezTo>
                  <a:pt x="283" y="232"/>
                  <a:pt x="313" y="232"/>
                  <a:pt x="343" y="232"/>
                </a:cubicBezTo>
                <a:cubicBezTo>
                  <a:pt x="343" y="199"/>
                  <a:pt x="343" y="166"/>
                  <a:pt x="343" y="133"/>
                </a:cubicBezTo>
                <a:cubicBezTo>
                  <a:pt x="313" y="133"/>
                  <a:pt x="283" y="133"/>
                  <a:pt x="252" y="133"/>
                </a:cubicBezTo>
                <a:close/>
                <a:moveTo>
                  <a:pt x="142" y="107"/>
                </a:moveTo>
                <a:cubicBezTo>
                  <a:pt x="144" y="115"/>
                  <a:pt x="140" y="125"/>
                  <a:pt x="146" y="131"/>
                </a:cubicBezTo>
                <a:cubicBezTo>
                  <a:pt x="149" y="132"/>
                  <a:pt x="156" y="132"/>
                  <a:pt x="159" y="133"/>
                </a:cubicBezTo>
                <a:cubicBezTo>
                  <a:pt x="159" y="124"/>
                  <a:pt x="159" y="115"/>
                  <a:pt x="159" y="106"/>
                </a:cubicBezTo>
                <a:cubicBezTo>
                  <a:pt x="153" y="106"/>
                  <a:pt x="148" y="107"/>
                  <a:pt x="142" y="107"/>
                </a:cubicBezTo>
                <a:close/>
                <a:moveTo>
                  <a:pt x="177" y="107"/>
                </a:moveTo>
                <a:cubicBezTo>
                  <a:pt x="177" y="115"/>
                  <a:pt x="177" y="123"/>
                  <a:pt x="177" y="131"/>
                </a:cubicBezTo>
                <a:cubicBezTo>
                  <a:pt x="182" y="131"/>
                  <a:pt x="187" y="132"/>
                  <a:pt x="193" y="132"/>
                </a:cubicBezTo>
                <a:cubicBezTo>
                  <a:pt x="192" y="123"/>
                  <a:pt x="192" y="115"/>
                  <a:pt x="192" y="106"/>
                </a:cubicBezTo>
                <a:cubicBezTo>
                  <a:pt x="187" y="106"/>
                  <a:pt x="182" y="106"/>
                  <a:pt x="177" y="107"/>
                </a:cubicBezTo>
                <a:close/>
                <a:moveTo>
                  <a:pt x="210" y="107"/>
                </a:moveTo>
                <a:cubicBezTo>
                  <a:pt x="211" y="115"/>
                  <a:pt x="209" y="124"/>
                  <a:pt x="213" y="132"/>
                </a:cubicBezTo>
                <a:cubicBezTo>
                  <a:pt x="216" y="132"/>
                  <a:pt x="223" y="132"/>
                  <a:pt x="226" y="132"/>
                </a:cubicBezTo>
                <a:cubicBezTo>
                  <a:pt x="226" y="124"/>
                  <a:pt x="226" y="115"/>
                  <a:pt x="226" y="106"/>
                </a:cubicBezTo>
                <a:cubicBezTo>
                  <a:pt x="221" y="106"/>
                  <a:pt x="215" y="107"/>
                  <a:pt x="210" y="107"/>
                </a:cubicBezTo>
                <a:close/>
                <a:moveTo>
                  <a:pt x="37" y="145"/>
                </a:moveTo>
                <a:cubicBezTo>
                  <a:pt x="37" y="156"/>
                  <a:pt x="37" y="167"/>
                  <a:pt x="37" y="178"/>
                </a:cubicBezTo>
                <a:cubicBezTo>
                  <a:pt x="42" y="178"/>
                  <a:pt x="47" y="178"/>
                  <a:pt x="52" y="179"/>
                </a:cubicBezTo>
                <a:cubicBezTo>
                  <a:pt x="53" y="167"/>
                  <a:pt x="53" y="155"/>
                  <a:pt x="53" y="144"/>
                </a:cubicBezTo>
                <a:cubicBezTo>
                  <a:pt x="48" y="144"/>
                  <a:pt x="42" y="145"/>
                  <a:pt x="37" y="145"/>
                </a:cubicBezTo>
                <a:close/>
                <a:moveTo>
                  <a:pt x="63" y="144"/>
                </a:moveTo>
                <a:cubicBezTo>
                  <a:pt x="63" y="155"/>
                  <a:pt x="63" y="167"/>
                  <a:pt x="64" y="178"/>
                </a:cubicBezTo>
                <a:cubicBezTo>
                  <a:pt x="67" y="178"/>
                  <a:pt x="75" y="178"/>
                  <a:pt x="79" y="178"/>
                </a:cubicBezTo>
                <a:cubicBezTo>
                  <a:pt x="79" y="167"/>
                  <a:pt x="79" y="156"/>
                  <a:pt x="79" y="145"/>
                </a:cubicBezTo>
                <a:cubicBezTo>
                  <a:pt x="75" y="144"/>
                  <a:pt x="67" y="144"/>
                  <a:pt x="63" y="144"/>
                </a:cubicBezTo>
                <a:close/>
                <a:moveTo>
                  <a:pt x="90" y="145"/>
                </a:moveTo>
                <a:cubicBezTo>
                  <a:pt x="90" y="156"/>
                  <a:pt x="90" y="167"/>
                  <a:pt x="90" y="178"/>
                </a:cubicBezTo>
                <a:cubicBezTo>
                  <a:pt x="95" y="178"/>
                  <a:pt x="100" y="178"/>
                  <a:pt x="105" y="178"/>
                </a:cubicBezTo>
                <a:cubicBezTo>
                  <a:pt x="105" y="167"/>
                  <a:pt x="105" y="156"/>
                  <a:pt x="105" y="144"/>
                </a:cubicBezTo>
                <a:cubicBezTo>
                  <a:pt x="100" y="144"/>
                  <a:pt x="95" y="145"/>
                  <a:pt x="90" y="145"/>
                </a:cubicBezTo>
                <a:close/>
                <a:moveTo>
                  <a:pt x="143" y="145"/>
                </a:moveTo>
                <a:cubicBezTo>
                  <a:pt x="143" y="156"/>
                  <a:pt x="143" y="167"/>
                  <a:pt x="143" y="178"/>
                </a:cubicBezTo>
                <a:cubicBezTo>
                  <a:pt x="148" y="178"/>
                  <a:pt x="153" y="178"/>
                  <a:pt x="159" y="178"/>
                </a:cubicBezTo>
                <a:cubicBezTo>
                  <a:pt x="159" y="167"/>
                  <a:pt x="159" y="156"/>
                  <a:pt x="159" y="144"/>
                </a:cubicBezTo>
                <a:cubicBezTo>
                  <a:pt x="154" y="145"/>
                  <a:pt x="148" y="145"/>
                  <a:pt x="143" y="145"/>
                </a:cubicBezTo>
                <a:close/>
                <a:moveTo>
                  <a:pt x="177" y="145"/>
                </a:moveTo>
                <a:cubicBezTo>
                  <a:pt x="177" y="156"/>
                  <a:pt x="177" y="167"/>
                  <a:pt x="177" y="178"/>
                </a:cubicBezTo>
                <a:cubicBezTo>
                  <a:pt x="182" y="178"/>
                  <a:pt x="187" y="178"/>
                  <a:pt x="192" y="178"/>
                </a:cubicBezTo>
                <a:cubicBezTo>
                  <a:pt x="192" y="167"/>
                  <a:pt x="192" y="156"/>
                  <a:pt x="192" y="144"/>
                </a:cubicBezTo>
                <a:cubicBezTo>
                  <a:pt x="187" y="145"/>
                  <a:pt x="182" y="145"/>
                  <a:pt x="177" y="145"/>
                </a:cubicBezTo>
                <a:close/>
                <a:moveTo>
                  <a:pt x="210" y="144"/>
                </a:moveTo>
                <a:cubicBezTo>
                  <a:pt x="210" y="156"/>
                  <a:pt x="210" y="167"/>
                  <a:pt x="210" y="178"/>
                </a:cubicBezTo>
                <a:cubicBezTo>
                  <a:pt x="216" y="178"/>
                  <a:pt x="221" y="178"/>
                  <a:pt x="226" y="178"/>
                </a:cubicBezTo>
                <a:cubicBezTo>
                  <a:pt x="226" y="167"/>
                  <a:pt x="226" y="156"/>
                  <a:pt x="226" y="144"/>
                </a:cubicBezTo>
                <a:cubicBezTo>
                  <a:pt x="221" y="144"/>
                  <a:pt x="216" y="144"/>
                  <a:pt x="210" y="144"/>
                </a:cubicBezTo>
                <a:close/>
                <a:moveTo>
                  <a:pt x="264" y="145"/>
                </a:moveTo>
                <a:cubicBezTo>
                  <a:pt x="264" y="156"/>
                  <a:pt x="264" y="167"/>
                  <a:pt x="264" y="178"/>
                </a:cubicBezTo>
                <a:cubicBezTo>
                  <a:pt x="269" y="178"/>
                  <a:pt x="274" y="178"/>
                  <a:pt x="279" y="178"/>
                </a:cubicBezTo>
                <a:cubicBezTo>
                  <a:pt x="279" y="167"/>
                  <a:pt x="280" y="156"/>
                  <a:pt x="280" y="144"/>
                </a:cubicBezTo>
                <a:cubicBezTo>
                  <a:pt x="274" y="145"/>
                  <a:pt x="269" y="145"/>
                  <a:pt x="264" y="145"/>
                </a:cubicBezTo>
                <a:close/>
                <a:moveTo>
                  <a:pt x="290" y="144"/>
                </a:moveTo>
                <a:cubicBezTo>
                  <a:pt x="290" y="156"/>
                  <a:pt x="290" y="167"/>
                  <a:pt x="291" y="178"/>
                </a:cubicBezTo>
                <a:cubicBezTo>
                  <a:pt x="294" y="178"/>
                  <a:pt x="301" y="178"/>
                  <a:pt x="305" y="178"/>
                </a:cubicBezTo>
                <a:cubicBezTo>
                  <a:pt x="305" y="167"/>
                  <a:pt x="305" y="156"/>
                  <a:pt x="305" y="144"/>
                </a:cubicBezTo>
                <a:cubicBezTo>
                  <a:pt x="302" y="144"/>
                  <a:pt x="294" y="144"/>
                  <a:pt x="290" y="144"/>
                </a:cubicBezTo>
                <a:close/>
                <a:moveTo>
                  <a:pt x="316" y="145"/>
                </a:moveTo>
                <a:cubicBezTo>
                  <a:pt x="316" y="156"/>
                  <a:pt x="317" y="167"/>
                  <a:pt x="317" y="178"/>
                </a:cubicBezTo>
                <a:cubicBezTo>
                  <a:pt x="322" y="178"/>
                  <a:pt x="327" y="178"/>
                  <a:pt x="332" y="178"/>
                </a:cubicBezTo>
                <a:cubicBezTo>
                  <a:pt x="332" y="167"/>
                  <a:pt x="332" y="156"/>
                  <a:pt x="332" y="145"/>
                </a:cubicBezTo>
                <a:cubicBezTo>
                  <a:pt x="327" y="145"/>
                  <a:pt x="322" y="145"/>
                  <a:pt x="316" y="145"/>
                </a:cubicBezTo>
                <a:close/>
                <a:moveTo>
                  <a:pt x="37" y="190"/>
                </a:moveTo>
                <a:cubicBezTo>
                  <a:pt x="37" y="200"/>
                  <a:pt x="37" y="210"/>
                  <a:pt x="37" y="221"/>
                </a:cubicBezTo>
                <a:cubicBezTo>
                  <a:pt x="42" y="221"/>
                  <a:pt x="47" y="221"/>
                  <a:pt x="53" y="221"/>
                </a:cubicBezTo>
                <a:cubicBezTo>
                  <a:pt x="53" y="211"/>
                  <a:pt x="53" y="200"/>
                  <a:pt x="53" y="190"/>
                </a:cubicBezTo>
                <a:cubicBezTo>
                  <a:pt x="47" y="190"/>
                  <a:pt x="42" y="190"/>
                  <a:pt x="37" y="190"/>
                </a:cubicBezTo>
                <a:close/>
                <a:moveTo>
                  <a:pt x="64" y="190"/>
                </a:moveTo>
                <a:cubicBezTo>
                  <a:pt x="64" y="200"/>
                  <a:pt x="64" y="211"/>
                  <a:pt x="64" y="221"/>
                </a:cubicBezTo>
                <a:cubicBezTo>
                  <a:pt x="67" y="221"/>
                  <a:pt x="75" y="221"/>
                  <a:pt x="79" y="221"/>
                </a:cubicBezTo>
                <a:cubicBezTo>
                  <a:pt x="79" y="211"/>
                  <a:pt x="79" y="200"/>
                  <a:pt x="79" y="190"/>
                </a:cubicBezTo>
                <a:cubicBezTo>
                  <a:pt x="75" y="190"/>
                  <a:pt x="67" y="190"/>
                  <a:pt x="64" y="190"/>
                </a:cubicBezTo>
                <a:close/>
                <a:moveTo>
                  <a:pt x="90" y="190"/>
                </a:moveTo>
                <a:cubicBezTo>
                  <a:pt x="90" y="200"/>
                  <a:pt x="90" y="210"/>
                  <a:pt x="90" y="221"/>
                </a:cubicBezTo>
                <a:cubicBezTo>
                  <a:pt x="95" y="221"/>
                  <a:pt x="100" y="221"/>
                  <a:pt x="105" y="221"/>
                </a:cubicBezTo>
                <a:cubicBezTo>
                  <a:pt x="105" y="211"/>
                  <a:pt x="105" y="200"/>
                  <a:pt x="105" y="190"/>
                </a:cubicBezTo>
                <a:cubicBezTo>
                  <a:pt x="100" y="190"/>
                  <a:pt x="95" y="190"/>
                  <a:pt x="90" y="190"/>
                </a:cubicBezTo>
                <a:close/>
                <a:moveTo>
                  <a:pt x="143" y="190"/>
                </a:moveTo>
                <a:cubicBezTo>
                  <a:pt x="143" y="200"/>
                  <a:pt x="143" y="210"/>
                  <a:pt x="143" y="221"/>
                </a:cubicBezTo>
                <a:cubicBezTo>
                  <a:pt x="148" y="221"/>
                  <a:pt x="153" y="221"/>
                  <a:pt x="159" y="221"/>
                </a:cubicBezTo>
                <a:cubicBezTo>
                  <a:pt x="159" y="211"/>
                  <a:pt x="159" y="200"/>
                  <a:pt x="159" y="190"/>
                </a:cubicBezTo>
                <a:cubicBezTo>
                  <a:pt x="153" y="190"/>
                  <a:pt x="148" y="190"/>
                  <a:pt x="143" y="190"/>
                </a:cubicBezTo>
                <a:close/>
                <a:moveTo>
                  <a:pt x="177" y="190"/>
                </a:moveTo>
                <a:cubicBezTo>
                  <a:pt x="177" y="200"/>
                  <a:pt x="177" y="210"/>
                  <a:pt x="177" y="221"/>
                </a:cubicBezTo>
                <a:cubicBezTo>
                  <a:pt x="182" y="221"/>
                  <a:pt x="187" y="221"/>
                  <a:pt x="192" y="221"/>
                </a:cubicBezTo>
                <a:cubicBezTo>
                  <a:pt x="192" y="211"/>
                  <a:pt x="192" y="200"/>
                  <a:pt x="192" y="190"/>
                </a:cubicBezTo>
                <a:cubicBezTo>
                  <a:pt x="187" y="190"/>
                  <a:pt x="182" y="190"/>
                  <a:pt x="177" y="190"/>
                </a:cubicBezTo>
                <a:close/>
                <a:moveTo>
                  <a:pt x="211" y="190"/>
                </a:moveTo>
                <a:cubicBezTo>
                  <a:pt x="211" y="200"/>
                  <a:pt x="210" y="211"/>
                  <a:pt x="210" y="221"/>
                </a:cubicBezTo>
                <a:cubicBezTo>
                  <a:pt x="216" y="221"/>
                  <a:pt x="221" y="221"/>
                  <a:pt x="226" y="221"/>
                </a:cubicBezTo>
                <a:cubicBezTo>
                  <a:pt x="226" y="211"/>
                  <a:pt x="226" y="200"/>
                  <a:pt x="226" y="190"/>
                </a:cubicBezTo>
                <a:cubicBezTo>
                  <a:pt x="221" y="190"/>
                  <a:pt x="216" y="190"/>
                  <a:pt x="211" y="190"/>
                </a:cubicBezTo>
                <a:close/>
                <a:moveTo>
                  <a:pt x="264" y="190"/>
                </a:moveTo>
                <a:cubicBezTo>
                  <a:pt x="264" y="200"/>
                  <a:pt x="264" y="211"/>
                  <a:pt x="264" y="221"/>
                </a:cubicBezTo>
                <a:cubicBezTo>
                  <a:pt x="269" y="221"/>
                  <a:pt x="274" y="221"/>
                  <a:pt x="279" y="221"/>
                </a:cubicBezTo>
                <a:cubicBezTo>
                  <a:pt x="280" y="211"/>
                  <a:pt x="280" y="200"/>
                  <a:pt x="279" y="189"/>
                </a:cubicBezTo>
                <a:cubicBezTo>
                  <a:pt x="274" y="190"/>
                  <a:pt x="269" y="190"/>
                  <a:pt x="264" y="190"/>
                </a:cubicBezTo>
                <a:close/>
                <a:moveTo>
                  <a:pt x="290" y="190"/>
                </a:moveTo>
                <a:cubicBezTo>
                  <a:pt x="291" y="200"/>
                  <a:pt x="291" y="210"/>
                  <a:pt x="291" y="221"/>
                </a:cubicBezTo>
                <a:cubicBezTo>
                  <a:pt x="294" y="221"/>
                  <a:pt x="301" y="221"/>
                  <a:pt x="305" y="221"/>
                </a:cubicBezTo>
                <a:cubicBezTo>
                  <a:pt x="305" y="211"/>
                  <a:pt x="305" y="200"/>
                  <a:pt x="305" y="190"/>
                </a:cubicBezTo>
                <a:cubicBezTo>
                  <a:pt x="302" y="190"/>
                  <a:pt x="294" y="190"/>
                  <a:pt x="290" y="190"/>
                </a:cubicBezTo>
                <a:close/>
                <a:moveTo>
                  <a:pt x="317" y="190"/>
                </a:moveTo>
                <a:cubicBezTo>
                  <a:pt x="316" y="200"/>
                  <a:pt x="316" y="211"/>
                  <a:pt x="316" y="221"/>
                </a:cubicBezTo>
                <a:cubicBezTo>
                  <a:pt x="322" y="221"/>
                  <a:pt x="327" y="221"/>
                  <a:pt x="332" y="221"/>
                </a:cubicBezTo>
                <a:cubicBezTo>
                  <a:pt x="332" y="211"/>
                  <a:pt x="332" y="200"/>
                  <a:pt x="332" y="190"/>
                </a:cubicBezTo>
                <a:cubicBezTo>
                  <a:pt x="327" y="190"/>
                  <a:pt x="322" y="190"/>
                  <a:pt x="317" y="190"/>
                </a:cubicBezTo>
                <a:close/>
                <a:moveTo>
                  <a:pt x="3" y="249"/>
                </a:moveTo>
                <a:cubicBezTo>
                  <a:pt x="124" y="249"/>
                  <a:pt x="245" y="249"/>
                  <a:pt x="366" y="249"/>
                </a:cubicBezTo>
                <a:cubicBezTo>
                  <a:pt x="366" y="256"/>
                  <a:pt x="366" y="256"/>
                  <a:pt x="366" y="256"/>
                </a:cubicBezTo>
                <a:cubicBezTo>
                  <a:pt x="245" y="257"/>
                  <a:pt x="124" y="257"/>
                  <a:pt x="3" y="256"/>
                </a:cubicBezTo>
                <a:lnTo>
                  <a:pt x="3" y="249"/>
                </a:ln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7" name="Freeform 863"/>
          <p:cNvSpPr>
            <a:spLocks noEditPoints="1"/>
          </p:cNvSpPr>
          <p:nvPr/>
        </p:nvSpPr>
        <p:spPr bwMode="auto">
          <a:xfrm>
            <a:off x="677863" y="1841501"/>
            <a:ext cx="419100" cy="454025"/>
          </a:xfrm>
          <a:custGeom>
            <a:avLst/>
            <a:gdLst>
              <a:gd name="T0" fmla="*/ 112 w 272"/>
              <a:gd name="T1" fmla="*/ 3 h 295"/>
              <a:gd name="T2" fmla="*/ 247 w 272"/>
              <a:gd name="T3" fmla="*/ 73 h 295"/>
              <a:gd name="T4" fmla="*/ 60 w 272"/>
              <a:gd name="T5" fmla="*/ 213 h 295"/>
              <a:gd name="T6" fmla="*/ 88 w 272"/>
              <a:gd name="T7" fmla="*/ 20 h 295"/>
              <a:gd name="T8" fmla="*/ 53 w 272"/>
              <a:gd name="T9" fmla="*/ 164 h 295"/>
              <a:gd name="T10" fmla="*/ 236 w 272"/>
              <a:gd name="T11" fmla="*/ 30 h 295"/>
              <a:gd name="T12" fmla="*/ 222 w 272"/>
              <a:gd name="T13" fmla="*/ 146 h 295"/>
              <a:gd name="T14" fmla="*/ 207 w 272"/>
              <a:gd name="T15" fmla="*/ 219 h 295"/>
              <a:gd name="T16" fmla="*/ 46 w 272"/>
              <a:gd name="T17" fmla="*/ 178 h 295"/>
              <a:gd name="T18" fmla="*/ 194 w 272"/>
              <a:gd name="T19" fmla="*/ 220 h 295"/>
              <a:gd name="T20" fmla="*/ 102 w 272"/>
              <a:gd name="T21" fmla="*/ 180 h 295"/>
              <a:gd name="T22" fmla="*/ 123 w 272"/>
              <a:gd name="T23" fmla="*/ 37 h 295"/>
              <a:gd name="T24" fmla="*/ 208 w 272"/>
              <a:gd name="T25" fmla="*/ 65 h 295"/>
              <a:gd name="T26" fmla="*/ 123 w 272"/>
              <a:gd name="T27" fmla="*/ 37 h 295"/>
              <a:gd name="T28" fmla="*/ 121 w 272"/>
              <a:gd name="T29" fmla="*/ 65 h 295"/>
              <a:gd name="T30" fmla="*/ 198 w 272"/>
              <a:gd name="T31" fmla="*/ 68 h 295"/>
              <a:gd name="T32" fmla="*/ 4 w 272"/>
              <a:gd name="T33" fmla="*/ 93 h 295"/>
              <a:gd name="T34" fmla="*/ 67 w 272"/>
              <a:gd name="T35" fmla="*/ 60 h 295"/>
              <a:gd name="T36" fmla="*/ 92 w 272"/>
              <a:gd name="T37" fmla="*/ 146 h 295"/>
              <a:gd name="T38" fmla="*/ 158 w 272"/>
              <a:gd name="T39" fmla="*/ 90 h 295"/>
              <a:gd name="T40" fmla="*/ 188 w 272"/>
              <a:gd name="T41" fmla="*/ 146 h 295"/>
              <a:gd name="T42" fmla="*/ 115 w 272"/>
              <a:gd name="T43" fmla="*/ 70 h 295"/>
              <a:gd name="T44" fmla="*/ 163 w 272"/>
              <a:gd name="T45" fmla="*/ 103 h 295"/>
              <a:gd name="T46" fmla="*/ 170 w 272"/>
              <a:gd name="T47" fmla="*/ 129 h 295"/>
              <a:gd name="T48" fmla="*/ 130 w 272"/>
              <a:gd name="T49" fmla="*/ 150 h 295"/>
              <a:gd name="T50" fmla="*/ 171 w 272"/>
              <a:gd name="T51" fmla="*/ 142 h 295"/>
              <a:gd name="T52" fmla="*/ 240 w 272"/>
              <a:gd name="T53" fmla="*/ 149 h 295"/>
              <a:gd name="T54" fmla="*/ 247 w 272"/>
              <a:gd name="T55" fmla="*/ 205 h 295"/>
              <a:gd name="T56" fmla="*/ 111 w 272"/>
              <a:gd name="T57" fmla="*/ 282 h 295"/>
              <a:gd name="T58" fmla="*/ 168 w 272"/>
              <a:gd name="T59" fmla="*/ 236 h 295"/>
              <a:gd name="T60" fmla="*/ 103 w 272"/>
              <a:gd name="T61" fmla="*/ 286 h 295"/>
              <a:gd name="T62" fmla="*/ 272 w 272"/>
              <a:gd name="T63" fmla="*/ 226 h 295"/>
              <a:gd name="T64" fmla="*/ 267 w 272"/>
              <a:gd name="T65" fmla="*/ 19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2" h="295">
                <a:moveTo>
                  <a:pt x="88" y="20"/>
                </a:moveTo>
                <a:cubicBezTo>
                  <a:pt x="90" y="10"/>
                  <a:pt x="100" y="0"/>
                  <a:pt x="112" y="3"/>
                </a:cubicBezTo>
                <a:cubicBezTo>
                  <a:pt x="157" y="8"/>
                  <a:pt x="203" y="14"/>
                  <a:pt x="248" y="20"/>
                </a:cubicBezTo>
                <a:cubicBezTo>
                  <a:pt x="244" y="38"/>
                  <a:pt x="244" y="55"/>
                  <a:pt x="247" y="73"/>
                </a:cubicBezTo>
                <a:cubicBezTo>
                  <a:pt x="238" y="127"/>
                  <a:pt x="227" y="180"/>
                  <a:pt x="218" y="234"/>
                </a:cubicBezTo>
                <a:cubicBezTo>
                  <a:pt x="165" y="229"/>
                  <a:pt x="112" y="220"/>
                  <a:pt x="60" y="213"/>
                </a:cubicBezTo>
                <a:cubicBezTo>
                  <a:pt x="43" y="211"/>
                  <a:pt x="30" y="193"/>
                  <a:pt x="37" y="177"/>
                </a:cubicBezTo>
                <a:cubicBezTo>
                  <a:pt x="54" y="125"/>
                  <a:pt x="71" y="73"/>
                  <a:pt x="88" y="20"/>
                </a:cubicBezTo>
                <a:close/>
                <a:moveTo>
                  <a:pt x="102" y="14"/>
                </a:moveTo>
                <a:cubicBezTo>
                  <a:pt x="84" y="63"/>
                  <a:pt x="69" y="114"/>
                  <a:pt x="53" y="164"/>
                </a:cubicBezTo>
                <a:cubicBezTo>
                  <a:pt x="103" y="167"/>
                  <a:pt x="153" y="176"/>
                  <a:pt x="203" y="180"/>
                </a:cubicBezTo>
                <a:cubicBezTo>
                  <a:pt x="214" y="130"/>
                  <a:pt x="225" y="80"/>
                  <a:pt x="236" y="30"/>
                </a:cubicBezTo>
                <a:cubicBezTo>
                  <a:pt x="192" y="24"/>
                  <a:pt x="147" y="17"/>
                  <a:pt x="102" y="14"/>
                </a:cubicBezTo>
                <a:close/>
                <a:moveTo>
                  <a:pt x="222" y="146"/>
                </a:moveTo>
                <a:cubicBezTo>
                  <a:pt x="217" y="162"/>
                  <a:pt x="217" y="179"/>
                  <a:pt x="207" y="193"/>
                </a:cubicBezTo>
                <a:cubicBezTo>
                  <a:pt x="200" y="200"/>
                  <a:pt x="206" y="210"/>
                  <a:pt x="207" y="219"/>
                </a:cubicBezTo>
                <a:cubicBezTo>
                  <a:pt x="216" y="196"/>
                  <a:pt x="219" y="170"/>
                  <a:pt x="222" y="146"/>
                </a:cubicBezTo>
                <a:close/>
                <a:moveTo>
                  <a:pt x="46" y="178"/>
                </a:moveTo>
                <a:cubicBezTo>
                  <a:pt x="45" y="188"/>
                  <a:pt x="49" y="200"/>
                  <a:pt x="61" y="202"/>
                </a:cubicBezTo>
                <a:cubicBezTo>
                  <a:pt x="105" y="209"/>
                  <a:pt x="150" y="215"/>
                  <a:pt x="194" y="220"/>
                </a:cubicBezTo>
                <a:cubicBezTo>
                  <a:pt x="193" y="210"/>
                  <a:pt x="193" y="200"/>
                  <a:pt x="192" y="190"/>
                </a:cubicBezTo>
                <a:cubicBezTo>
                  <a:pt x="162" y="188"/>
                  <a:pt x="132" y="183"/>
                  <a:pt x="102" y="180"/>
                </a:cubicBezTo>
                <a:cubicBezTo>
                  <a:pt x="83" y="178"/>
                  <a:pt x="64" y="173"/>
                  <a:pt x="46" y="178"/>
                </a:cubicBezTo>
                <a:close/>
                <a:moveTo>
                  <a:pt x="123" y="37"/>
                </a:moveTo>
                <a:cubicBezTo>
                  <a:pt x="122" y="42"/>
                  <a:pt x="121" y="50"/>
                  <a:pt x="120" y="54"/>
                </a:cubicBezTo>
                <a:cubicBezTo>
                  <a:pt x="150" y="57"/>
                  <a:pt x="179" y="62"/>
                  <a:pt x="208" y="65"/>
                </a:cubicBezTo>
                <a:cubicBezTo>
                  <a:pt x="208" y="61"/>
                  <a:pt x="209" y="52"/>
                  <a:pt x="210" y="48"/>
                </a:cubicBezTo>
                <a:cubicBezTo>
                  <a:pt x="181" y="44"/>
                  <a:pt x="152" y="40"/>
                  <a:pt x="123" y="37"/>
                </a:cubicBezTo>
                <a:close/>
                <a:moveTo>
                  <a:pt x="114" y="59"/>
                </a:moveTo>
                <a:cubicBezTo>
                  <a:pt x="116" y="61"/>
                  <a:pt x="119" y="64"/>
                  <a:pt x="121" y="65"/>
                </a:cubicBezTo>
                <a:cubicBezTo>
                  <a:pt x="150" y="70"/>
                  <a:pt x="179" y="76"/>
                  <a:pt x="208" y="75"/>
                </a:cubicBezTo>
                <a:cubicBezTo>
                  <a:pt x="206" y="73"/>
                  <a:pt x="201" y="70"/>
                  <a:pt x="198" y="68"/>
                </a:cubicBezTo>
                <a:cubicBezTo>
                  <a:pt x="170" y="65"/>
                  <a:pt x="142" y="59"/>
                  <a:pt x="114" y="59"/>
                </a:cubicBezTo>
                <a:close/>
                <a:moveTo>
                  <a:pt x="4" y="93"/>
                </a:moveTo>
                <a:cubicBezTo>
                  <a:pt x="0" y="119"/>
                  <a:pt x="23" y="140"/>
                  <a:pt x="34" y="163"/>
                </a:cubicBezTo>
                <a:cubicBezTo>
                  <a:pt x="45" y="129"/>
                  <a:pt x="57" y="94"/>
                  <a:pt x="67" y="60"/>
                </a:cubicBezTo>
                <a:cubicBezTo>
                  <a:pt x="46" y="69"/>
                  <a:pt x="14" y="68"/>
                  <a:pt x="4" y="93"/>
                </a:cubicBezTo>
                <a:close/>
                <a:moveTo>
                  <a:pt x="92" y="146"/>
                </a:moveTo>
                <a:cubicBezTo>
                  <a:pt x="100" y="145"/>
                  <a:pt x="112" y="152"/>
                  <a:pt x="118" y="143"/>
                </a:cubicBezTo>
                <a:cubicBezTo>
                  <a:pt x="132" y="126"/>
                  <a:pt x="144" y="107"/>
                  <a:pt x="158" y="90"/>
                </a:cubicBezTo>
                <a:cubicBezTo>
                  <a:pt x="164" y="89"/>
                  <a:pt x="169" y="87"/>
                  <a:pt x="175" y="86"/>
                </a:cubicBezTo>
                <a:cubicBezTo>
                  <a:pt x="180" y="106"/>
                  <a:pt x="184" y="126"/>
                  <a:pt x="188" y="146"/>
                </a:cubicBezTo>
                <a:cubicBezTo>
                  <a:pt x="194" y="125"/>
                  <a:pt x="199" y="103"/>
                  <a:pt x="203" y="81"/>
                </a:cubicBezTo>
                <a:cubicBezTo>
                  <a:pt x="174" y="78"/>
                  <a:pt x="144" y="74"/>
                  <a:pt x="115" y="70"/>
                </a:cubicBezTo>
                <a:cubicBezTo>
                  <a:pt x="107" y="95"/>
                  <a:pt x="99" y="121"/>
                  <a:pt x="92" y="146"/>
                </a:cubicBezTo>
                <a:close/>
                <a:moveTo>
                  <a:pt x="163" y="103"/>
                </a:moveTo>
                <a:cubicBezTo>
                  <a:pt x="158" y="111"/>
                  <a:pt x="153" y="118"/>
                  <a:pt x="148" y="126"/>
                </a:cubicBezTo>
                <a:cubicBezTo>
                  <a:pt x="155" y="127"/>
                  <a:pt x="163" y="128"/>
                  <a:pt x="170" y="129"/>
                </a:cubicBezTo>
                <a:cubicBezTo>
                  <a:pt x="168" y="120"/>
                  <a:pt x="166" y="112"/>
                  <a:pt x="163" y="103"/>
                </a:cubicBezTo>
                <a:close/>
                <a:moveTo>
                  <a:pt x="130" y="150"/>
                </a:moveTo>
                <a:cubicBezTo>
                  <a:pt x="145" y="152"/>
                  <a:pt x="159" y="154"/>
                  <a:pt x="174" y="156"/>
                </a:cubicBezTo>
                <a:cubicBezTo>
                  <a:pt x="173" y="152"/>
                  <a:pt x="172" y="145"/>
                  <a:pt x="171" y="142"/>
                </a:cubicBezTo>
                <a:cubicBezTo>
                  <a:pt x="157" y="138"/>
                  <a:pt x="138" y="133"/>
                  <a:pt x="130" y="150"/>
                </a:cubicBezTo>
                <a:close/>
                <a:moveTo>
                  <a:pt x="240" y="149"/>
                </a:moveTo>
                <a:cubicBezTo>
                  <a:pt x="237" y="170"/>
                  <a:pt x="233" y="191"/>
                  <a:pt x="230" y="212"/>
                </a:cubicBezTo>
                <a:cubicBezTo>
                  <a:pt x="235" y="210"/>
                  <a:pt x="241" y="208"/>
                  <a:pt x="247" y="205"/>
                </a:cubicBezTo>
                <a:cubicBezTo>
                  <a:pt x="249" y="211"/>
                  <a:pt x="251" y="217"/>
                  <a:pt x="253" y="223"/>
                </a:cubicBezTo>
                <a:cubicBezTo>
                  <a:pt x="205" y="243"/>
                  <a:pt x="158" y="263"/>
                  <a:pt x="111" y="282"/>
                </a:cubicBezTo>
                <a:cubicBezTo>
                  <a:pt x="109" y="274"/>
                  <a:pt x="106" y="264"/>
                  <a:pt x="115" y="260"/>
                </a:cubicBezTo>
                <a:cubicBezTo>
                  <a:pt x="132" y="250"/>
                  <a:pt x="151" y="245"/>
                  <a:pt x="168" y="236"/>
                </a:cubicBezTo>
                <a:cubicBezTo>
                  <a:pt x="134" y="231"/>
                  <a:pt x="101" y="226"/>
                  <a:pt x="67" y="222"/>
                </a:cubicBezTo>
                <a:cubicBezTo>
                  <a:pt x="78" y="243"/>
                  <a:pt x="89" y="265"/>
                  <a:pt x="103" y="286"/>
                </a:cubicBezTo>
                <a:cubicBezTo>
                  <a:pt x="108" y="295"/>
                  <a:pt x="120" y="291"/>
                  <a:pt x="128" y="287"/>
                </a:cubicBezTo>
                <a:cubicBezTo>
                  <a:pt x="176" y="267"/>
                  <a:pt x="224" y="248"/>
                  <a:pt x="272" y="226"/>
                </a:cubicBezTo>
                <a:cubicBezTo>
                  <a:pt x="267" y="220"/>
                  <a:pt x="263" y="214"/>
                  <a:pt x="258" y="208"/>
                </a:cubicBezTo>
                <a:cubicBezTo>
                  <a:pt x="261" y="202"/>
                  <a:pt x="265" y="196"/>
                  <a:pt x="267" y="190"/>
                </a:cubicBezTo>
                <a:cubicBezTo>
                  <a:pt x="259" y="176"/>
                  <a:pt x="250" y="162"/>
                  <a:pt x="240" y="149"/>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8" name="Freeform 864"/>
          <p:cNvSpPr>
            <a:spLocks noEditPoints="1"/>
          </p:cNvSpPr>
          <p:nvPr/>
        </p:nvSpPr>
        <p:spPr bwMode="auto">
          <a:xfrm>
            <a:off x="3187701" y="1066801"/>
            <a:ext cx="465138" cy="314325"/>
          </a:xfrm>
          <a:custGeom>
            <a:avLst/>
            <a:gdLst>
              <a:gd name="T0" fmla="*/ 119 w 303"/>
              <a:gd name="T1" fmla="*/ 13 h 204"/>
              <a:gd name="T2" fmla="*/ 163 w 303"/>
              <a:gd name="T3" fmla="*/ 6 h 204"/>
              <a:gd name="T4" fmla="*/ 303 w 303"/>
              <a:gd name="T5" fmla="*/ 50 h 204"/>
              <a:gd name="T6" fmla="*/ 244 w 303"/>
              <a:gd name="T7" fmla="*/ 77 h 204"/>
              <a:gd name="T8" fmla="*/ 265 w 303"/>
              <a:gd name="T9" fmla="*/ 126 h 204"/>
              <a:gd name="T10" fmla="*/ 293 w 303"/>
              <a:gd name="T11" fmla="*/ 198 h 204"/>
              <a:gd name="T12" fmla="*/ 265 w 303"/>
              <a:gd name="T13" fmla="*/ 204 h 204"/>
              <a:gd name="T14" fmla="*/ 256 w 303"/>
              <a:gd name="T15" fmla="*/ 126 h 204"/>
              <a:gd name="T16" fmla="*/ 247 w 303"/>
              <a:gd name="T17" fmla="*/ 92 h 204"/>
              <a:gd name="T18" fmla="*/ 221 w 303"/>
              <a:gd name="T19" fmla="*/ 79 h 204"/>
              <a:gd name="T20" fmla="*/ 145 w 303"/>
              <a:gd name="T21" fmla="*/ 53 h 204"/>
              <a:gd name="T22" fmla="*/ 220 w 303"/>
              <a:gd name="T23" fmla="*/ 88 h 204"/>
              <a:gd name="T24" fmla="*/ 152 w 303"/>
              <a:gd name="T25" fmla="*/ 119 h 204"/>
              <a:gd name="T26" fmla="*/ 0 w 303"/>
              <a:gd name="T27" fmla="*/ 50 h 204"/>
              <a:gd name="T28" fmla="*/ 119 w 303"/>
              <a:gd name="T29" fmla="*/ 13 h 204"/>
              <a:gd name="T30" fmla="*/ 66 w 303"/>
              <a:gd name="T31" fmla="*/ 91 h 204"/>
              <a:gd name="T32" fmla="*/ 62 w 303"/>
              <a:gd name="T33" fmla="*/ 155 h 204"/>
              <a:gd name="T34" fmla="*/ 152 w 303"/>
              <a:gd name="T35" fmla="*/ 196 h 204"/>
              <a:gd name="T36" fmla="*/ 240 w 303"/>
              <a:gd name="T37" fmla="*/ 155 h 204"/>
              <a:gd name="T38" fmla="*/ 236 w 303"/>
              <a:gd name="T39" fmla="*/ 92 h 204"/>
              <a:gd name="T40" fmla="*/ 152 w 303"/>
              <a:gd name="T41" fmla="*/ 128 h 204"/>
              <a:gd name="T42" fmla="*/ 66 w 303"/>
              <a:gd name="T43" fmla="*/ 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3" h="204">
                <a:moveTo>
                  <a:pt x="119" y="13"/>
                </a:moveTo>
                <a:cubicBezTo>
                  <a:pt x="133" y="9"/>
                  <a:pt x="148" y="0"/>
                  <a:pt x="163" y="6"/>
                </a:cubicBezTo>
                <a:cubicBezTo>
                  <a:pt x="209" y="22"/>
                  <a:pt x="257" y="33"/>
                  <a:pt x="303" y="50"/>
                </a:cubicBezTo>
                <a:cubicBezTo>
                  <a:pt x="284" y="61"/>
                  <a:pt x="264" y="69"/>
                  <a:pt x="244" y="77"/>
                </a:cubicBezTo>
                <a:cubicBezTo>
                  <a:pt x="259" y="89"/>
                  <a:pt x="260" y="109"/>
                  <a:pt x="265" y="126"/>
                </a:cubicBezTo>
                <a:cubicBezTo>
                  <a:pt x="274" y="150"/>
                  <a:pt x="283" y="175"/>
                  <a:pt x="293" y="198"/>
                </a:cubicBezTo>
                <a:cubicBezTo>
                  <a:pt x="283" y="200"/>
                  <a:pt x="274" y="202"/>
                  <a:pt x="265" y="204"/>
                </a:cubicBezTo>
                <a:cubicBezTo>
                  <a:pt x="267" y="177"/>
                  <a:pt x="255" y="152"/>
                  <a:pt x="256" y="126"/>
                </a:cubicBezTo>
                <a:cubicBezTo>
                  <a:pt x="254" y="114"/>
                  <a:pt x="252" y="103"/>
                  <a:pt x="247" y="92"/>
                </a:cubicBezTo>
                <a:cubicBezTo>
                  <a:pt x="240" y="86"/>
                  <a:pt x="230" y="83"/>
                  <a:pt x="221" y="79"/>
                </a:cubicBezTo>
                <a:cubicBezTo>
                  <a:pt x="196" y="70"/>
                  <a:pt x="171" y="59"/>
                  <a:pt x="145" y="53"/>
                </a:cubicBezTo>
                <a:cubicBezTo>
                  <a:pt x="169" y="67"/>
                  <a:pt x="196" y="75"/>
                  <a:pt x="220" y="88"/>
                </a:cubicBezTo>
                <a:cubicBezTo>
                  <a:pt x="198" y="99"/>
                  <a:pt x="174" y="107"/>
                  <a:pt x="152" y="119"/>
                </a:cubicBezTo>
                <a:cubicBezTo>
                  <a:pt x="102" y="96"/>
                  <a:pt x="50" y="75"/>
                  <a:pt x="0" y="50"/>
                </a:cubicBezTo>
                <a:cubicBezTo>
                  <a:pt x="39" y="35"/>
                  <a:pt x="80" y="26"/>
                  <a:pt x="119" y="13"/>
                </a:cubicBezTo>
                <a:close/>
                <a:moveTo>
                  <a:pt x="66" y="91"/>
                </a:moveTo>
                <a:cubicBezTo>
                  <a:pt x="65" y="113"/>
                  <a:pt x="65" y="134"/>
                  <a:pt x="62" y="155"/>
                </a:cubicBezTo>
                <a:cubicBezTo>
                  <a:pt x="98" y="148"/>
                  <a:pt x="131" y="168"/>
                  <a:pt x="152" y="196"/>
                </a:cubicBezTo>
                <a:cubicBezTo>
                  <a:pt x="172" y="169"/>
                  <a:pt x="205" y="148"/>
                  <a:pt x="240" y="155"/>
                </a:cubicBezTo>
                <a:cubicBezTo>
                  <a:pt x="239" y="134"/>
                  <a:pt x="238" y="113"/>
                  <a:pt x="236" y="92"/>
                </a:cubicBezTo>
                <a:cubicBezTo>
                  <a:pt x="208" y="103"/>
                  <a:pt x="181" y="117"/>
                  <a:pt x="152" y="128"/>
                </a:cubicBezTo>
                <a:cubicBezTo>
                  <a:pt x="123" y="118"/>
                  <a:pt x="95" y="102"/>
                  <a:pt x="66" y="91"/>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9" name="Freeform 865"/>
          <p:cNvSpPr>
            <a:spLocks noEditPoints="1"/>
          </p:cNvSpPr>
          <p:nvPr/>
        </p:nvSpPr>
        <p:spPr bwMode="auto">
          <a:xfrm>
            <a:off x="2378076" y="1028701"/>
            <a:ext cx="398463" cy="395288"/>
          </a:xfrm>
          <a:custGeom>
            <a:avLst/>
            <a:gdLst>
              <a:gd name="T0" fmla="*/ 42 w 259"/>
              <a:gd name="T1" fmla="*/ 0 h 257"/>
              <a:gd name="T2" fmla="*/ 108 w 259"/>
              <a:gd name="T3" fmla="*/ 96 h 257"/>
              <a:gd name="T4" fmla="*/ 96 w 259"/>
              <a:gd name="T5" fmla="*/ 82 h 257"/>
              <a:gd name="T6" fmla="*/ 73 w 259"/>
              <a:gd name="T7" fmla="*/ 82 h 257"/>
              <a:gd name="T8" fmla="*/ 73 w 259"/>
              <a:gd name="T9" fmla="*/ 60 h 257"/>
              <a:gd name="T10" fmla="*/ 61 w 259"/>
              <a:gd name="T11" fmla="*/ 48 h 257"/>
              <a:gd name="T12" fmla="*/ 39 w 259"/>
              <a:gd name="T13" fmla="*/ 48 h 257"/>
              <a:gd name="T14" fmla="*/ 42 w 259"/>
              <a:gd name="T15" fmla="*/ 13 h 257"/>
              <a:gd name="T16" fmla="*/ 92 w 259"/>
              <a:gd name="T17" fmla="*/ 121 h 257"/>
              <a:gd name="T18" fmla="*/ 0 w 259"/>
              <a:gd name="T19" fmla="*/ 42 h 257"/>
              <a:gd name="T20" fmla="*/ 35 w 259"/>
              <a:gd name="T21" fmla="*/ 186 h 257"/>
              <a:gd name="T22" fmla="*/ 44 w 259"/>
              <a:gd name="T23" fmla="*/ 239 h 257"/>
              <a:gd name="T24" fmla="*/ 216 w 259"/>
              <a:gd name="T25" fmla="*/ 257 h 257"/>
              <a:gd name="T26" fmla="*/ 172 w 259"/>
              <a:gd name="T27" fmla="*/ 128 h 257"/>
              <a:gd name="T28" fmla="*/ 225 w 259"/>
              <a:gd name="T29" fmla="*/ 71 h 257"/>
              <a:gd name="T30" fmla="*/ 226 w 259"/>
              <a:gd name="T31" fmla="*/ 5 h 257"/>
              <a:gd name="T32" fmla="*/ 203 w 259"/>
              <a:gd name="T33" fmla="*/ 30 h 257"/>
              <a:gd name="T34" fmla="*/ 228 w 259"/>
              <a:gd name="T35" fmla="*/ 57 h 257"/>
              <a:gd name="T36" fmla="*/ 192 w 259"/>
              <a:gd name="T37" fmla="*/ 38 h 257"/>
              <a:gd name="T38" fmla="*/ 192 w 259"/>
              <a:gd name="T39" fmla="*/ 38 h 257"/>
              <a:gd name="T40" fmla="*/ 80 w 259"/>
              <a:gd name="T41" fmla="*/ 154 h 257"/>
              <a:gd name="T42" fmla="*/ 65 w 259"/>
              <a:gd name="T43" fmla="*/ 177 h 257"/>
              <a:gd name="T44" fmla="*/ 187 w 259"/>
              <a:gd name="T45" fmla="*/ 50 h 257"/>
              <a:gd name="T46" fmla="*/ 185 w 259"/>
              <a:gd name="T47" fmla="*/ 65 h 257"/>
              <a:gd name="T48" fmla="*/ 59 w 259"/>
              <a:gd name="T49" fmla="*/ 199 h 257"/>
              <a:gd name="T50" fmla="*/ 193 w 259"/>
              <a:gd name="T51" fmla="*/ 73 h 257"/>
              <a:gd name="T52" fmla="*/ 185 w 259"/>
              <a:gd name="T53" fmla="*/ 65 h 257"/>
              <a:gd name="T54" fmla="*/ 68 w 259"/>
              <a:gd name="T55" fmla="*/ 212 h 257"/>
              <a:gd name="T56" fmla="*/ 207 w 259"/>
              <a:gd name="T57" fmla="*/ 70 h 257"/>
              <a:gd name="T58" fmla="*/ 134 w 259"/>
              <a:gd name="T59" fmla="*/ 162 h 257"/>
              <a:gd name="T60" fmla="*/ 167 w 259"/>
              <a:gd name="T61" fmla="*/ 151 h 257"/>
              <a:gd name="T62" fmla="*/ 175 w 259"/>
              <a:gd name="T63" fmla="*/ 163 h 257"/>
              <a:gd name="T64" fmla="*/ 176 w 259"/>
              <a:gd name="T65" fmla="*/ 185 h 257"/>
              <a:gd name="T66" fmla="*/ 200 w 259"/>
              <a:gd name="T67" fmla="*/ 185 h 257"/>
              <a:gd name="T68" fmla="*/ 209 w 259"/>
              <a:gd name="T69" fmla="*/ 197 h 257"/>
              <a:gd name="T70" fmla="*/ 211 w 259"/>
              <a:gd name="T71" fmla="*/ 219 h 257"/>
              <a:gd name="T72" fmla="*/ 245 w 259"/>
              <a:gd name="T73" fmla="*/ 215 h 257"/>
              <a:gd name="T74" fmla="*/ 134 w 259"/>
              <a:gd name="T75" fmla="*/ 162 h 257"/>
              <a:gd name="T76" fmla="*/ 62 w 259"/>
              <a:gd name="T77" fmla="*/ 219 h 257"/>
              <a:gd name="T78" fmla="*/ 22 w 259"/>
              <a:gd name="T79" fmla="*/ 22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9" h="257">
                <a:moveTo>
                  <a:pt x="0" y="42"/>
                </a:moveTo>
                <a:cubicBezTo>
                  <a:pt x="14" y="27"/>
                  <a:pt x="28" y="13"/>
                  <a:pt x="42" y="0"/>
                </a:cubicBezTo>
                <a:cubicBezTo>
                  <a:pt x="71" y="27"/>
                  <a:pt x="99" y="55"/>
                  <a:pt x="126" y="84"/>
                </a:cubicBezTo>
                <a:cubicBezTo>
                  <a:pt x="120" y="88"/>
                  <a:pt x="114" y="92"/>
                  <a:pt x="108" y="96"/>
                </a:cubicBezTo>
                <a:cubicBezTo>
                  <a:pt x="109" y="90"/>
                  <a:pt x="110" y="84"/>
                  <a:pt x="111" y="78"/>
                </a:cubicBezTo>
                <a:cubicBezTo>
                  <a:pt x="106" y="79"/>
                  <a:pt x="101" y="80"/>
                  <a:pt x="96" y="82"/>
                </a:cubicBezTo>
                <a:cubicBezTo>
                  <a:pt x="97" y="76"/>
                  <a:pt x="98" y="71"/>
                  <a:pt x="99" y="65"/>
                </a:cubicBezTo>
                <a:cubicBezTo>
                  <a:pt x="90" y="71"/>
                  <a:pt x="82" y="77"/>
                  <a:pt x="73" y="82"/>
                </a:cubicBezTo>
                <a:cubicBezTo>
                  <a:pt x="78" y="73"/>
                  <a:pt x="85" y="65"/>
                  <a:pt x="90" y="56"/>
                </a:cubicBezTo>
                <a:cubicBezTo>
                  <a:pt x="85" y="57"/>
                  <a:pt x="79" y="58"/>
                  <a:pt x="73" y="60"/>
                </a:cubicBezTo>
                <a:cubicBezTo>
                  <a:pt x="75" y="54"/>
                  <a:pt x="76" y="49"/>
                  <a:pt x="77" y="44"/>
                </a:cubicBezTo>
                <a:cubicBezTo>
                  <a:pt x="72" y="45"/>
                  <a:pt x="67" y="47"/>
                  <a:pt x="61" y="48"/>
                </a:cubicBezTo>
                <a:cubicBezTo>
                  <a:pt x="63" y="42"/>
                  <a:pt x="64" y="36"/>
                  <a:pt x="65" y="31"/>
                </a:cubicBezTo>
                <a:cubicBezTo>
                  <a:pt x="56" y="36"/>
                  <a:pt x="48" y="43"/>
                  <a:pt x="39" y="48"/>
                </a:cubicBezTo>
                <a:cubicBezTo>
                  <a:pt x="43" y="40"/>
                  <a:pt x="49" y="33"/>
                  <a:pt x="55" y="26"/>
                </a:cubicBezTo>
                <a:cubicBezTo>
                  <a:pt x="51" y="21"/>
                  <a:pt x="47" y="17"/>
                  <a:pt x="42" y="13"/>
                </a:cubicBezTo>
                <a:cubicBezTo>
                  <a:pt x="33" y="23"/>
                  <a:pt x="23" y="32"/>
                  <a:pt x="14" y="42"/>
                </a:cubicBezTo>
                <a:cubicBezTo>
                  <a:pt x="40" y="68"/>
                  <a:pt x="67" y="93"/>
                  <a:pt x="92" y="121"/>
                </a:cubicBezTo>
                <a:cubicBezTo>
                  <a:pt x="86" y="123"/>
                  <a:pt x="80" y="123"/>
                  <a:pt x="76" y="118"/>
                </a:cubicBezTo>
                <a:cubicBezTo>
                  <a:pt x="51" y="93"/>
                  <a:pt x="25" y="67"/>
                  <a:pt x="0" y="42"/>
                </a:cubicBezTo>
                <a:close/>
                <a:moveTo>
                  <a:pt x="194" y="26"/>
                </a:moveTo>
                <a:cubicBezTo>
                  <a:pt x="141" y="79"/>
                  <a:pt x="87" y="132"/>
                  <a:pt x="35" y="186"/>
                </a:cubicBezTo>
                <a:cubicBezTo>
                  <a:pt x="21" y="208"/>
                  <a:pt x="10" y="232"/>
                  <a:pt x="1" y="256"/>
                </a:cubicBezTo>
                <a:cubicBezTo>
                  <a:pt x="16" y="253"/>
                  <a:pt x="30" y="245"/>
                  <a:pt x="44" y="239"/>
                </a:cubicBezTo>
                <a:cubicBezTo>
                  <a:pt x="79" y="225"/>
                  <a:pt x="100" y="192"/>
                  <a:pt x="127" y="169"/>
                </a:cubicBezTo>
                <a:cubicBezTo>
                  <a:pt x="157" y="198"/>
                  <a:pt x="186" y="228"/>
                  <a:pt x="216" y="257"/>
                </a:cubicBezTo>
                <a:cubicBezTo>
                  <a:pt x="231" y="244"/>
                  <a:pt x="245" y="230"/>
                  <a:pt x="259" y="216"/>
                </a:cubicBezTo>
                <a:cubicBezTo>
                  <a:pt x="231" y="186"/>
                  <a:pt x="200" y="158"/>
                  <a:pt x="172" y="128"/>
                </a:cubicBezTo>
                <a:cubicBezTo>
                  <a:pt x="172" y="125"/>
                  <a:pt x="172" y="125"/>
                  <a:pt x="172" y="125"/>
                </a:cubicBezTo>
                <a:cubicBezTo>
                  <a:pt x="188" y="106"/>
                  <a:pt x="207" y="89"/>
                  <a:pt x="225" y="71"/>
                </a:cubicBezTo>
                <a:cubicBezTo>
                  <a:pt x="235" y="60"/>
                  <a:pt x="248" y="51"/>
                  <a:pt x="253" y="36"/>
                </a:cubicBezTo>
                <a:cubicBezTo>
                  <a:pt x="258" y="20"/>
                  <a:pt x="242" y="2"/>
                  <a:pt x="226" y="5"/>
                </a:cubicBezTo>
                <a:cubicBezTo>
                  <a:pt x="212" y="6"/>
                  <a:pt x="203" y="17"/>
                  <a:pt x="194" y="26"/>
                </a:cubicBezTo>
                <a:close/>
                <a:moveTo>
                  <a:pt x="203" y="30"/>
                </a:moveTo>
                <a:cubicBezTo>
                  <a:pt x="213" y="22"/>
                  <a:pt x="229" y="6"/>
                  <a:pt x="241" y="21"/>
                </a:cubicBezTo>
                <a:cubicBezTo>
                  <a:pt x="250" y="34"/>
                  <a:pt x="235" y="46"/>
                  <a:pt x="228" y="57"/>
                </a:cubicBezTo>
                <a:cubicBezTo>
                  <a:pt x="221" y="46"/>
                  <a:pt x="212" y="38"/>
                  <a:pt x="203" y="30"/>
                </a:cubicBezTo>
                <a:close/>
                <a:moveTo>
                  <a:pt x="192" y="38"/>
                </a:moveTo>
                <a:cubicBezTo>
                  <a:pt x="208" y="38"/>
                  <a:pt x="220" y="51"/>
                  <a:pt x="221" y="67"/>
                </a:cubicBezTo>
                <a:cubicBezTo>
                  <a:pt x="211" y="57"/>
                  <a:pt x="202" y="47"/>
                  <a:pt x="192" y="38"/>
                </a:cubicBezTo>
                <a:close/>
                <a:moveTo>
                  <a:pt x="167" y="67"/>
                </a:moveTo>
                <a:cubicBezTo>
                  <a:pt x="138" y="96"/>
                  <a:pt x="109" y="125"/>
                  <a:pt x="80" y="154"/>
                </a:cubicBezTo>
                <a:cubicBezTo>
                  <a:pt x="69" y="165"/>
                  <a:pt x="57" y="175"/>
                  <a:pt x="48" y="189"/>
                </a:cubicBezTo>
                <a:cubicBezTo>
                  <a:pt x="54" y="186"/>
                  <a:pt x="60" y="182"/>
                  <a:pt x="65" y="177"/>
                </a:cubicBezTo>
                <a:cubicBezTo>
                  <a:pt x="96" y="145"/>
                  <a:pt x="128" y="114"/>
                  <a:pt x="159" y="83"/>
                </a:cubicBezTo>
                <a:cubicBezTo>
                  <a:pt x="169" y="73"/>
                  <a:pt x="180" y="63"/>
                  <a:pt x="187" y="50"/>
                </a:cubicBezTo>
                <a:cubicBezTo>
                  <a:pt x="180" y="55"/>
                  <a:pt x="173" y="61"/>
                  <a:pt x="167" y="67"/>
                </a:cubicBezTo>
                <a:close/>
                <a:moveTo>
                  <a:pt x="185" y="65"/>
                </a:moveTo>
                <a:cubicBezTo>
                  <a:pt x="150" y="100"/>
                  <a:pt x="116" y="135"/>
                  <a:pt x="81" y="169"/>
                </a:cubicBezTo>
                <a:cubicBezTo>
                  <a:pt x="73" y="178"/>
                  <a:pt x="62" y="186"/>
                  <a:pt x="59" y="199"/>
                </a:cubicBezTo>
                <a:cubicBezTo>
                  <a:pt x="73" y="195"/>
                  <a:pt x="81" y="184"/>
                  <a:pt x="91" y="174"/>
                </a:cubicBezTo>
                <a:cubicBezTo>
                  <a:pt x="125" y="140"/>
                  <a:pt x="159" y="107"/>
                  <a:pt x="193" y="73"/>
                </a:cubicBezTo>
                <a:cubicBezTo>
                  <a:pt x="198" y="68"/>
                  <a:pt x="200" y="61"/>
                  <a:pt x="202" y="55"/>
                </a:cubicBezTo>
                <a:cubicBezTo>
                  <a:pt x="196" y="57"/>
                  <a:pt x="190" y="60"/>
                  <a:pt x="185" y="65"/>
                </a:cubicBezTo>
                <a:close/>
                <a:moveTo>
                  <a:pt x="100" y="174"/>
                </a:moveTo>
                <a:cubicBezTo>
                  <a:pt x="89" y="186"/>
                  <a:pt x="74" y="196"/>
                  <a:pt x="68" y="212"/>
                </a:cubicBezTo>
                <a:cubicBezTo>
                  <a:pt x="106" y="179"/>
                  <a:pt x="140" y="140"/>
                  <a:pt x="177" y="105"/>
                </a:cubicBezTo>
                <a:cubicBezTo>
                  <a:pt x="187" y="94"/>
                  <a:pt x="201" y="85"/>
                  <a:pt x="207" y="70"/>
                </a:cubicBezTo>
                <a:cubicBezTo>
                  <a:pt x="169" y="102"/>
                  <a:pt x="136" y="139"/>
                  <a:pt x="100" y="174"/>
                </a:cubicBezTo>
                <a:close/>
                <a:moveTo>
                  <a:pt x="134" y="162"/>
                </a:moveTo>
                <a:cubicBezTo>
                  <a:pt x="144" y="151"/>
                  <a:pt x="155" y="141"/>
                  <a:pt x="166" y="132"/>
                </a:cubicBezTo>
                <a:cubicBezTo>
                  <a:pt x="167" y="138"/>
                  <a:pt x="167" y="145"/>
                  <a:pt x="167" y="151"/>
                </a:cubicBezTo>
                <a:cubicBezTo>
                  <a:pt x="172" y="150"/>
                  <a:pt x="176" y="149"/>
                  <a:pt x="181" y="147"/>
                </a:cubicBezTo>
                <a:cubicBezTo>
                  <a:pt x="179" y="153"/>
                  <a:pt x="177" y="158"/>
                  <a:pt x="175" y="163"/>
                </a:cubicBezTo>
                <a:cubicBezTo>
                  <a:pt x="181" y="161"/>
                  <a:pt x="187" y="160"/>
                  <a:pt x="193" y="158"/>
                </a:cubicBezTo>
                <a:cubicBezTo>
                  <a:pt x="188" y="167"/>
                  <a:pt x="181" y="176"/>
                  <a:pt x="176" y="185"/>
                </a:cubicBezTo>
                <a:cubicBezTo>
                  <a:pt x="185" y="180"/>
                  <a:pt x="192" y="172"/>
                  <a:pt x="202" y="169"/>
                </a:cubicBezTo>
                <a:cubicBezTo>
                  <a:pt x="202" y="174"/>
                  <a:pt x="201" y="180"/>
                  <a:pt x="200" y="185"/>
                </a:cubicBezTo>
                <a:cubicBezTo>
                  <a:pt x="205" y="184"/>
                  <a:pt x="210" y="183"/>
                  <a:pt x="215" y="181"/>
                </a:cubicBezTo>
                <a:cubicBezTo>
                  <a:pt x="213" y="186"/>
                  <a:pt x="211" y="192"/>
                  <a:pt x="209" y="197"/>
                </a:cubicBezTo>
                <a:cubicBezTo>
                  <a:pt x="215" y="195"/>
                  <a:pt x="221" y="194"/>
                  <a:pt x="227" y="192"/>
                </a:cubicBezTo>
                <a:cubicBezTo>
                  <a:pt x="222" y="201"/>
                  <a:pt x="216" y="210"/>
                  <a:pt x="211" y="219"/>
                </a:cubicBezTo>
                <a:cubicBezTo>
                  <a:pt x="218" y="214"/>
                  <a:pt x="225" y="208"/>
                  <a:pt x="232" y="203"/>
                </a:cubicBezTo>
                <a:cubicBezTo>
                  <a:pt x="237" y="207"/>
                  <a:pt x="241" y="211"/>
                  <a:pt x="245" y="215"/>
                </a:cubicBezTo>
                <a:cubicBezTo>
                  <a:pt x="236" y="225"/>
                  <a:pt x="226" y="235"/>
                  <a:pt x="217" y="244"/>
                </a:cubicBezTo>
                <a:cubicBezTo>
                  <a:pt x="189" y="217"/>
                  <a:pt x="162" y="189"/>
                  <a:pt x="134" y="162"/>
                </a:cubicBezTo>
                <a:close/>
                <a:moveTo>
                  <a:pt x="39" y="195"/>
                </a:moveTo>
                <a:cubicBezTo>
                  <a:pt x="51" y="197"/>
                  <a:pt x="61" y="206"/>
                  <a:pt x="62" y="219"/>
                </a:cubicBezTo>
                <a:cubicBezTo>
                  <a:pt x="53" y="225"/>
                  <a:pt x="45" y="230"/>
                  <a:pt x="36" y="236"/>
                </a:cubicBezTo>
                <a:cubicBezTo>
                  <a:pt x="31" y="232"/>
                  <a:pt x="27" y="228"/>
                  <a:pt x="22" y="224"/>
                </a:cubicBezTo>
                <a:cubicBezTo>
                  <a:pt x="27" y="214"/>
                  <a:pt x="33" y="205"/>
                  <a:pt x="39" y="195"/>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10" name="Freeform 866"/>
          <p:cNvSpPr>
            <a:spLocks noEditPoints="1"/>
          </p:cNvSpPr>
          <p:nvPr/>
        </p:nvSpPr>
        <p:spPr bwMode="auto">
          <a:xfrm>
            <a:off x="1571626" y="998538"/>
            <a:ext cx="319088" cy="439738"/>
          </a:xfrm>
          <a:custGeom>
            <a:avLst/>
            <a:gdLst>
              <a:gd name="T0" fmla="*/ 45 w 207"/>
              <a:gd name="T1" fmla="*/ 73 h 286"/>
              <a:gd name="T2" fmla="*/ 118 w 207"/>
              <a:gd name="T3" fmla="*/ 11 h 286"/>
              <a:gd name="T4" fmla="*/ 165 w 207"/>
              <a:gd name="T5" fmla="*/ 74 h 286"/>
              <a:gd name="T6" fmla="*/ 202 w 207"/>
              <a:gd name="T7" fmla="*/ 127 h 286"/>
              <a:gd name="T8" fmla="*/ 175 w 207"/>
              <a:gd name="T9" fmla="*/ 145 h 286"/>
              <a:gd name="T10" fmla="*/ 164 w 207"/>
              <a:gd name="T11" fmla="*/ 87 h 286"/>
              <a:gd name="T12" fmla="*/ 124 w 207"/>
              <a:gd name="T13" fmla="*/ 142 h 286"/>
              <a:gd name="T14" fmla="*/ 78 w 207"/>
              <a:gd name="T15" fmla="*/ 137 h 286"/>
              <a:gd name="T16" fmla="*/ 44 w 207"/>
              <a:gd name="T17" fmla="*/ 88 h 286"/>
              <a:gd name="T18" fmla="*/ 34 w 207"/>
              <a:gd name="T19" fmla="*/ 145 h 286"/>
              <a:gd name="T20" fmla="*/ 8 w 207"/>
              <a:gd name="T21" fmla="*/ 130 h 286"/>
              <a:gd name="T22" fmla="*/ 45 w 207"/>
              <a:gd name="T23" fmla="*/ 73 h 286"/>
              <a:gd name="T24" fmla="*/ 85 w 207"/>
              <a:gd name="T25" fmla="*/ 86 h 286"/>
              <a:gd name="T26" fmla="*/ 81 w 207"/>
              <a:gd name="T27" fmla="*/ 66 h 286"/>
              <a:gd name="T28" fmla="*/ 63 w 207"/>
              <a:gd name="T29" fmla="*/ 90 h 286"/>
              <a:gd name="T30" fmla="*/ 91 w 207"/>
              <a:gd name="T31" fmla="*/ 134 h 286"/>
              <a:gd name="T32" fmla="*/ 120 w 207"/>
              <a:gd name="T33" fmla="*/ 133 h 286"/>
              <a:gd name="T34" fmla="*/ 148 w 207"/>
              <a:gd name="T35" fmla="*/ 81 h 286"/>
              <a:gd name="T36" fmla="*/ 103 w 207"/>
              <a:gd name="T37" fmla="*/ 80 h 286"/>
              <a:gd name="T38" fmla="*/ 104 w 207"/>
              <a:gd name="T39" fmla="*/ 61 h 286"/>
              <a:gd name="T40" fmla="*/ 85 w 207"/>
              <a:gd name="T41" fmla="*/ 86 h 286"/>
              <a:gd name="T42" fmla="*/ 31 w 207"/>
              <a:gd name="T43" fmla="*/ 183 h 286"/>
              <a:gd name="T44" fmla="*/ 70 w 207"/>
              <a:gd name="T45" fmla="*/ 155 h 286"/>
              <a:gd name="T46" fmla="*/ 67 w 207"/>
              <a:gd name="T47" fmla="*/ 206 h 286"/>
              <a:gd name="T48" fmla="*/ 105 w 207"/>
              <a:gd name="T49" fmla="*/ 183 h 286"/>
              <a:gd name="T50" fmla="*/ 144 w 207"/>
              <a:gd name="T51" fmla="*/ 206 h 286"/>
              <a:gd name="T52" fmla="*/ 140 w 207"/>
              <a:gd name="T53" fmla="*/ 156 h 286"/>
              <a:gd name="T54" fmla="*/ 179 w 207"/>
              <a:gd name="T55" fmla="*/ 181 h 286"/>
              <a:gd name="T56" fmla="*/ 197 w 207"/>
              <a:gd name="T57" fmla="*/ 286 h 286"/>
              <a:gd name="T58" fmla="*/ 14 w 207"/>
              <a:gd name="T59" fmla="*/ 286 h 286"/>
              <a:gd name="T60" fmla="*/ 31 w 207"/>
              <a:gd name="T61" fmla="*/ 18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7" h="286">
                <a:moveTo>
                  <a:pt x="45" y="73"/>
                </a:moveTo>
                <a:cubicBezTo>
                  <a:pt x="42" y="35"/>
                  <a:pt x="81" y="0"/>
                  <a:pt x="118" y="11"/>
                </a:cubicBezTo>
                <a:cubicBezTo>
                  <a:pt x="147" y="17"/>
                  <a:pt x="164" y="46"/>
                  <a:pt x="165" y="74"/>
                </a:cubicBezTo>
                <a:cubicBezTo>
                  <a:pt x="186" y="82"/>
                  <a:pt x="207" y="103"/>
                  <a:pt x="202" y="127"/>
                </a:cubicBezTo>
                <a:cubicBezTo>
                  <a:pt x="200" y="140"/>
                  <a:pt x="185" y="143"/>
                  <a:pt x="175" y="145"/>
                </a:cubicBezTo>
                <a:cubicBezTo>
                  <a:pt x="174" y="125"/>
                  <a:pt x="174" y="104"/>
                  <a:pt x="164" y="87"/>
                </a:cubicBezTo>
                <a:cubicBezTo>
                  <a:pt x="153" y="107"/>
                  <a:pt x="142" y="127"/>
                  <a:pt x="124" y="142"/>
                </a:cubicBezTo>
                <a:cubicBezTo>
                  <a:pt x="111" y="153"/>
                  <a:pt x="90" y="150"/>
                  <a:pt x="78" y="137"/>
                </a:cubicBezTo>
                <a:cubicBezTo>
                  <a:pt x="65" y="122"/>
                  <a:pt x="55" y="105"/>
                  <a:pt x="44" y="88"/>
                </a:cubicBezTo>
                <a:cubicBezTo>
                  <a:pt x="35" y="106"/>
                  <a:pt x="33" y="125"/>
                  <a:pt x="34" y="145"/>
                </a:cubicBezTo>
                <a:cubicBezTo>
                  <a:pt x="24" y="142"/>
                  <a:pt x="11" y="142"/>
                  <a:pt x="8" y="130"/>
                </a:cubicBezTo>
                <a:cubicBezTo>
                  <a:pt x="0" y="104"/>
                  <a:pt x="22" y="81"/>
                  <a:pt x="45" y="73"/>
                </a:cubicBezTo>
                <a:close/>
                <a:moveTo>
                  <a:pt x="85" y="86"/>
                </a:moveTo>
                <a:cubicBezTo>
                  <a:pt x="83" y="79"/>
                  <a:pt x="82" y="73"/>
                  <a:pt x="81" y="66"/>
                </a:cubicBezTo>
                <a:cubicBezTo>
                  <a:pt x="76" y="75"/>
                  <a:pt x="65" y="80"/>
                  <a:pt x="63" y="90"/>
                </a:cubicBezTo>
                <a:cubicBezTo>
                  <a:pt x="67" y="107"/>
                  <a:pt x="76" y="124"/>
                  <a:pt x="91" y="134"/>
                </a:cubicBezTo>
                <a:cubicBezTo>
                  <a:pt x="99" y="142"/>
                  <a:pt x="112" y="141"/>
                  <a:pt x="120" y="133"/>
                </a:cubicBezTo>
                <a:cubicBezTo>
                  <a:pt x="136" y="120"/>
                  <a:pt x="143" y="100"/>
                  <a:pt x="148" y="81"/>
                </a:cubicBezTo>
                <a:cubicBezTo>
                  <a:pt x="133" y="81"/>
                  <a:pt x="118" y="81"/>
                  <a:pt x="103" y="80"/>
                </a:cubicBezTo>
                <a:cubicBezTo>
                  <a:pt x="103" y="74"/>
                  <a:pt x="104" y="67"/>
                  <a:pt x="104" y="61"/>
                </a:cubicBezTo>
                <a:cubicBezTo>
                  <a:pt x="98" y="69"/>
                  <a:pt x="92" y="78"/>
                  <a:pt x="85" y="86"/>
                </a:cubicBezTo>
                <a:close/>
                <a:moveTo>
                  <a:pt x="31" y="183"/>
                </a:moveTo>
                <a:cubicBezTo>
                  <a:pt x="35" y="166"/>
                  <a:pt x="56" y="162"/>
                  <a:pt x="70" y="155"/>
                </a:cubicBezTo>
                <a:cubicBezTo>
                  <a:pt x="68" y="172"/>
                  <a:pt x="67" y="189"/>
                  <a:pt x="67" y="206"/>
                </a:cubicBezTo>
                <a:cubicBezTo>
                  <a:pt x="80" y="198"/>
                  <a:pt x="92" y="191"/>
                  <a:pt x="105" y="183"/>
                </a:cubicBezTo>
                <a:cubicBezTo>
                  <a:pt x="118" y="191"/>
                  <a:pt x="131" y="199"/>
                  <a:pt x="144" y="206"/>
                </a:cubicBezTo>
                <a:cubicBezTo>
                  <a:pt x="143" y="189"/>
                  <a:pt x="142" y="172"/>
                  <a:pt x="140" y="156"/>
                </a:cubicBezTo>
                <a:cubicBezTo>
                  <a:pt x="154" y="161"/>
                  <a:pt x="173" y="165"/>
                  <a:pt x="179" y="181"/>
                </a:cubicBezTo>
                <a:cubicBezTo>
                  <a:pt x="190" y="215"/>
                  <a:pt x="197" y="250"/>
                  <a:pt x="197" y="286"/>
                </a:cubicBezTo>
                <a:cubicBezTo>
                  <a:pt x="136" y="286"/>
                  <a:pt x="75" y="286"/>
                  <a:pt x="14" y="286"/>
                </a:cubicBezTo>
                <a:cubicBezTo>
                  <a:pt x="13" y="251"/>
                  <a:pt x="20" y="216"/>
                  <a:pt x="31" y="183"/>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11" name="Freeform 867"/>
          <p:cNvSpPr>
            <a:spLocks noEditPoints="1"/>
          </p:cNvSpPr>
          <p:nvPr/>
        </p:nvSpPr>
        <p:spPr bwMode="auto">
          <a:xfrm>
            <a:off x="647701" y="1042988"/>
            <a:ext cx="482600" cy="363538"/>
          </a:xfrm>
          <a:custGeom>
            <a:avLst/>
            <a:gdLst>
              <a:gd name="T0" fmla="*/ 51 w 314"/>
              <a:gd name="T1" fmla="*/ 3 h 236"/>
              <a:gd name="T2" fmla="*/ 157 w 314"/>
              <a:gd name="T3" fmla="*/ 25 h 236"/>
              <a:gd name="T4" fmla="*/ 265 w 314"/>
              <a:gd name="T5" fmla="*/ 4 h 236"/>
              <a:gd name="T6" fmla="*/ 287 w 314"/>
              <a:gd name="T7" fmla="*/ 42 h 236"/>
              <a:gd name="T8" fmla="*/ 314 w 314"/>
              <a:gd name="T9" fmla="*/ 200 h 236"/>
              <a:gd name="T10" fmla="*/ 193 w 314"/>
              <a:gd name="T11" fmla="*/ 214 h 236"/>
              <a:gd name="T12" fmla="*/ 157 w 314"/>
              <a:gd name="T13" fmla="*/ 234 h 236"/>
              <a:gd name="T14" fmla="*/ 120 w 314"/>
              <a:gd name="T15" fmla="*/ 213 h 236"/>
              <a:gd name="T16" fmla="*/ 0 w 314"/>
              <a:gd name="T17" fmla="*/ 201 h 236"/>
              <a:gd name="T18" fmla="*/ 21 w 314"/>
              <a:gd name="T19" fmla="*/ 71 h 236"/>
              <a:gd name="T20" fmla="*/ 40 w 314"/>
              <a:gd name="T21" fmla="*/ 35 h 236"/>
              <a:gd name="T22" fmla="*/ 51 w 314"/>
              <a:gd name="T23" fmla="*/ 3 h 236"/>
              <a:gd name="T24" fmla="*/ 57 w 314"/>
              <a:gd name="T25" fmla="*/ 13 h 236"/>
              <a:gd name="T26" fmla="*/ 29 w 314"/>
              <a:gd name="T27" fmla="*/ 172 h 236"/>
              <a:gd name="T28" fmla="*/ 156 w 314"/>
              <a:gd name="T29" fmla="*/ 202 h 236"/>
              <a:gd name="T30" fmla="*/ 284 w 314"/>
              <a:gd name="T31" fmla="*/ 172 h 236"/>
              <a:gd name="T32" fmla="*/ 256 w 314"/>
              <a:gd name="T33" fmla="*/ 13 h 236"/>
              <a:gd name="T34" fmla="*/ 162 w 314"/>
              <a:gd name="T35" fmla="*/ 34 h 236"/>
              <a:gd name="T36" fmla="*/ 158 w 314"/>
              <a:gd name="T37" fmla="*/ 83 h 236"/>
              <a:gd name="T38" fmla="*/ 140 w 314"/>
              <a:gd name="T39" fmla="*/ 29 h 236"/>
              <a:gd name="T40" fmla="*/ 57 w 314"/>
              <a:gd name="T41" fmla="*/ 13 h 236"/>
              <a:gd name="T42" fmla="*/ 13 w 314"/>
              <a:gd name="T43" fmla="*/ 183 h 236"/>
              <a:gd name="T44" fmla="*/ 60 w 314"/>
              <a:gd name="T45" fmla="*/ 191 h 236"/>
              <a:gd name="T46" fmla="*/ 120 w 314"/>
              <a:gd name="T47" fmla="*/ 196 h 236"/>
              <a:gd name="T48" fmla="*/ 13 w 314"/>
              <a:gd name="T49" fmla="*/ 183 h 236"/>
              <a:gd name="T50" fmla="*/ 192 w 314"/>
              <a:gd name="T51" fmla="*/ 196 h 236"/>
              <a:gd name="T52" fmla="*/ 253 w 314"/>
              <a:gd name="T53" fmla="*/ 191 h 236"/>
              <a:gd name="T54" fmla="*/ 299 w 314"/>
              <a:gd name="T55" fmla="*/ 183 h 236"/>
              <a:gd name="T56" fmla="*/ 192 w 314"/>
              <a:gd name="T57" fmla="*/ 196 h 236"/>
              <a:gd name="T58" fmla="*/ 136 w 314"/>
              <a:gd name="T59" fmla="*/ 204 h 236"/>
              <a:gd name="T60" fmla="*/ 178 w 314"/>
              <a:gd name="T61" fmla="*/ 204 h 236"/>
              <a:gd name="T62" fmla="*/ 156 w 314"/>
              <a:gd name="T63" fmla="*/ 216 h 236"/>
              <a:gd name="T64" fmla="*/ 136 w 314"/>
              <a:gd name="T65" fmla="*/ 20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4" h="236">
                <a:moveTo>
                  <a:pt x="51" y="3"/>
                </a:moveTo>
                <a:cubicBezTo>
                  <a:pt x="87" y="0"/>
                  <a:pt x="124" y="9"/>
                  <a:pt x="157" y="25"/>
                </a:cubicBezTo>
                <a:cubicBezTo>
                  <a:pt x="190" y="8"/>
                  <a:pt x="228" y="0"/>
                  <a:pt x="265" y="4"/>
                </a:cubicBezTo>
                <a:cubicBezTo>
                  <a:pt x="269" y="18"/>
                  <a:pt x="268" y="39"/>
                  <a:pt x="287" y="42"/>
                </a:cubicBezTo>
                <a:cubicBezTo>
                  <a:pt x="296" y="94"/>
                  <a:pt x="307" y="147"/>
                  <a:pt x="314" y="200"/>
                </a:cubicBezTo>
                <a:cubicBezTo>
                  <a:pt x="274" y="207"/>
                  <a:pt x="233" y="207"/>
                  <a:pt x="193" y="214"/>
                </a:cubicBezTo>
                <a:cubicBezTo>
                  <a:pt x="182" y="222"/>
                  <a:pt x="172" y="236"/>
                  <a:pt x="157" y="234"/>
                </a:cubicBezTo>
                <a:cubicBezTo>
                  <a:pt x="141" y="235"/>
                  <a:pt x="131" y="223"/>
                  <a:pt x="120" y="213"/>
                </a:cubicBezTo>
                <a:cubicBezTo>
                  <a:pt x="80" y="208"/>
                  <a:pt x="40" y="206"/>
                  <a:pt x="0" y="201"/>
                </a:cubicBezTo>
                <a:cubicBezTo>
                  <a:pt x="3" y="157"/>
                  <a:pt x="14" y="114"/>
                  <a:pt x="21" y="71"/>
                </a:cubicBezTo>
                <a:cubicBezTo>
                  <a:pt x="24" y="57"/>
                  <a:pt x="22" y="37"/>
                  <a:pt x="40" y="35"/>
                </a:cubicBezTo>
                <a:cubicBezTo>
                  <a:pt x="44" y="25"/>
                  <a:pt x="44" y="12"/>
                  <a:pt x="51" y="3"/>
                </a:cubicBezTo>
                <a:close/>
                <a:moveTo>
                  <a:pt x="57" y="13"/>
                </a:moveTo>
                <a:cubicBezTo>
                  <a:pt x="48" y="66"/>
                  <a:pt x="38" y="119"/>
                  <a:pt x="29" y="172"/>
                </a:cubicBezTo>
                <a:cubicBezTo>
                  <a:pt x="73" y="172"/>
                  <a:pt x="120" y="175"/>
                  <a:pt x="156" y="202"/>
                </a:cubicBezTo>
                <a:cubicBezTo>
                  <a:pt x="193" y="176"/>
                  <a:pt x="240" y="172"/>
                  <a:pt x="284" y="172"/>
                </a:cubicBezTo>
                <a:cubicBezTo>
                  <a:pt x="275" y="119"/>
                  <a:pt x="265" y="66"/>
                  <a:pt x="256" y="13"/>
                </a:cubicBezTo>
                <a:cubicBezTo>
                  <a:pt x="224" y="13"/>
                  <a:pt x="191" y="20"/>
                  <a:pt x="162" y="34"/>
                </a:cubicBezTo>
                <a:cubicBezTo>
                  <a:pt x="160" y="51"/>
                  <a:pt x="161" y="67"/>
                  <a:pt x="158" y="83"/>
                </a:cubicBezTo>
                <a:cubicBezTo>
                  <a:pt x="145" y="67"/>
                  <a:pt x="164" y="36"/>
                  <a:pt x="140" y="29"/>
                </a:cubicBezTo>
                <a:cubicBezTo>
                  <a:pt x="114" y="18"/>
                  <a:pt x="85" y="13"/>
                  <a:pt x="57" y="13"/>
                </a:cubicBezTo>
                <a:close/>
                <a:moveTo>
                  <a:pt x="13" y="183"/>
                </a:moveTo>
                <a:cubicBezTo>
                  <a:pt x="28" y="190"/>
                  <a:pt x="44" y="190"/>
                  <a:pt x="60" y="191"/>
                </a:cubicBezTo>
                <a:cubicBezTo>
                  <a:pt x="80" y="193"/>
                  <a:pt x="100" y="197"/>
                  <a:pt x="120" y="196"/>
                </a:cubicBezTo>
                <a:cubicBezTo>
                  <a:pt x="87" y="182"/>
                  <a:pt x="49" y="182"/>
                  <a:pt x="13" y="183"/>
                </a:cubicBezTo>
                <a:close/>
                <a:moveTo>
                  <a:pt x="192" y="196"/>
                </a:moveTo>
                <a:cubicBezTo>
                  <a:pt x="212" y="197"/>
                  <a:pt x="233" y="193"/>
                  <a:pt x="253" y="191"/>
                </a:cubicBezTo>
                <a:cubicBezTo>
                  <a:pt x="269" y="190"/>
                  <a:pt x="285" y="190"/>
                  <a:pt x="299" y="183"/>
                </a:cubicBezTo>
                <a:cubicBezTo>
                  <a:pt x="263" y="181"/>
                  <a:pt x="226" y="182"/>
                  <a:pt x="192" y="196"/>
                </a:cubicBezTo>
                <a:close/>
                <a:moveTo>
                  <a:pt x="136" y="204"/>
                </a:moveTo>
                <a:cubicBezTo>
                  <a:pt x="143" y="223"/>
                  <a:pt x="170" y="223"/>
                  <a:pt x="178" y="204"/>
                </a:cubicBezTo>
                <a:cubicBezTo>
                  <a:pt x="170" y="207"/>
                  <a:pt x="163" y="211"/>
                  <a:pt x="156" y="216"/>
                </a:cubicBezTo>
                <a:cubicBezTo>
                  <a:pt x="150" y="212"/>
                  <a:pt x="143" y="207"/>
                  <a:pt x="136" y="204"/>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12" name="Freeform 868"/>
          <p:cNvSpPr>
            <a:spLocks noEditPoints="1"/>
          </p:cNvSpPr>
          <p:nvPr/>
        </p:nvSpPr>
        <p:spPr bwMode="auto">
          <a:xfrm>
            <a:off x="766763" y="1198563"/>
            <a:ext cx="255588" cy="96838"/>
          </a:xfrm>
          <a:custGeom>
            <a:avLst/>
            <a:gdLst>
              <a:gd name="T0" fmla="*/ 37 w 166"/>
              <a:gd name="T1" fmla="*/ 25 h 63"/>
              <a:gd name="T2" fmla="*/ 12 w 166"/>
              <a:gd name="T3" fmla="*/ 25 h 63"/>
              <a:gd name="T4" fmla="*/ 12 w 166"/>
              <a:gd name="T5" fmla="*/ 52 h 63"/>
              <a:gd name="T6" fmla="*/ 37 w 166"/>
              <a:gd name="T7" fmla="*/ 52 h 63"/>
              <a:gd name="T8" fmla="*/ 42 w 166"/>
              <a:gd name="T9" fmla="*/ 54 h 63"/>
              <a:gd name="T10" fmla="*/ 24 w 166"/>
              <a:gd name="T11" fmla="*/ 63 h 63"/>
              <a:gd name="T12" fmla="*/ 0 w 166"/>
              <a:gd name="T13" fmla="*/ 38 h 63"/>
              <a:gd name="T14" fmla="*/ 25 w 166"/>
              <a:gd name="T15" fmla="*/ 14 h 63"/>
              <a:gd name="T16" fmla="*/ 42 w 166"/>
              <a:gd name="T17" fmla="*/ 22 h 63"/>
              <a:gd name="T18" fmla="*/ 48 w 166"/>
              <a:gd name="T19" fmla="*/ 15 h 63"/>
              <a:gd name="T20" fmla="*/ 42 w 166"/>
              <a:gd name="T21" fmla="*/ 62 h 63"/>
              <a:gd name="T22" fmla="*/ 68 w 166"/>
              <a:gd name="T23" fmla="*/ 0 h 63"/>
              <a:gd name="T24" fmla="*/ 68 w 166"/>
              <a:gd name="T25" fmla="*/ 23 h 63"/>
              <a:gd name="T26" fmla="*/ 86 w 166"/>
              <a:gd name="T27" fmla="*/ 14 h 63"/>
              <a:gd name="T28" fmla="*/ 110 w 166"/>
              <a:gd name="T29" fmla="*/ 38 h 63"/>
              <a:gd name="T30" fmla="*/ 85 w 166"/>
              <a:gd name="T31" fmla="*/ 63 h 63"/>
              <a:gd name="T32" fmla="*/ 68 w 166"/>
              <a:gd name="T33" fmla="*/ 55 h 63"/>
              <a:gd name="T34" fmla="*/ 62 w 166"/>
              <a:gd name="T35" fmla="*/ 62 h 63"/>
              <a:gd name="T36" fmla="*/ 68 w 166"/>
              <a:gd name="T37" fmla="*/ 0 h 63"/>
              <a:gd name="T38" fmla="*/ 73 w 166"/>
              <a:gd name="T39" fmla="*/ 52 h 63"/>
              <a:gd name="T40" fmla="*/ 98 w 166"/>
              <a:gd name="T41" fmla="*/ 52 h 63"/>
              <a:gd name="T42" fmla="*/ 98 w 166"/>
              <a:gd name="T43" fmla="*/ 25 h 63"/>
              <a:gd name="T44" fmla="*/ 73 w 166"/>
              <a:gd name="T45" fmla="*/ 25 h 63"/>
              <a:gd name="T46" fmla="*/ 160 w 166"/>
              <a:gd name="T47" fmla="*/ 29 h 63"/>
              <a:gd name="T48" fmla="*/ 143 w 166"/>
              <a:gd name="T49" fmla="*/ 19 h 63"/>
              <a:gd name="T50" fmla="*/ 126 w 166"/>
              <a:gd name="T51" fmla="*/ 38 h 63"/>
              <a:gd name="T52" fmla="*/ 144 w 166"/>
              <a:gd name="T53" fmla="*/ 57 h 63"/>
              <a:gd name="T54" fmla="*/ 160 w 166"/>
              <a:gd name="T55" fmla="*/ 47 h 63"/>
              <a:gd name="T56" fmla="*/ 158 w 166"/>
              <a:gd name="T57" fmla="*/ 59 h 63"/>
              <a:gd name="T58" fmla="*/ 127 w 166"/>
              <a:gd name="T59" fmla="*/ 56 h 63"/>
              <a:gd name="T60" fmla="*/ 127 w 166"/>
              <a:gd name="T61" fmla="*/ 21 h 63"/>
              <a:gd name="T62" fmla="*/ 157 w 166"/>
              <a:gd name="T63" fmla="*/ 18 h 63"/>
              <a:gd name="T64" fmla="*/ 160 w 166"/>
              <a:gd name="T65" fmla="*/ 2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6" h="63">
                <a:moveTo>
                  <a:pt x="42" y="38"/>
                </a:moveTo>
                <a:cubicBezTo>
                  <a:pt x="42" y="33"/>
                  <a:pt x="40" y="29"/>
                  <a:pt x="37" y="25"/>
                </a:cubicBezTo>
                <a:cubicBezTo>
                  <a:pt x="33" y="21"/>
                  <a:pt x="29" y="19"/>
                  <a:pt x="24" y="19"/>
                </a:cubicBezTo>
                <a:cubicBezTo>
                  <a:pt x="19" y="19"/>
                  <a:pt x="15" y="21"/>
                  <a:pt x="12" y="25"/>
                </a:cubicBezTo>
                <a:cubicBezTo>
                  <a:pt x="8" y="29"/>
                  <a:pt x="6" y="33"/>
                  <a:pt x="6" y="39"/>
                </a:cubicBezTo>
                <a:cubicBezTo>
                  <a:pt x="6" y="44"/>
                  <a:pt x="8" y="48"/>
                  <a:pt x="12" y="52"/>
                </a:cubicBezTo>
                <a:cubicBezTo>
                  <a:pt x="15" y="55"/>
                  <a:pt x="19" y="57"/>
                  <a:pt x="24" y="57"/>
                </a:cubicBezTo>
                <a:cubicBezTo>
                  <a:pt x="29" y="57"/>
                  <a:pt x="33" y="55"/>
                  <a:pt x="37" y="52"/>
                </a:cubicBezTo>
                <a:cubicBezTo>
                  <a:pt x="40" y="48"/>
                  <a:pt x="42" y="43"/>
                  <a:pt x="42" y="38"/>
                </a:cubicBezTo>
                <a:close/>
                <a:moveTo>
                  <a:pt x="42" y="54"/>
                </a:moveTo>
                <a:cubicBezTo>
                  <a:pt x="40" y="57"/>
                  <a:pt x="38" y="59"/>
                  <a:pt x="34" y="61"/>
                </a:cubicBezTo>
                <a:cubicBezTo>
                  <a:pt x="31" y="62"/>
                  <a:pt x="28" y="63"/>
                  <a:pt x="24" y="63"/>
                </a:cubicBezTo>
                <a:cubicBezTo>
                  <a:pt x="17" y="63"/>
                  <a:pt x="12" y="61"/>
                  <a:pt x="7" y="56"/>
                </a:cubicBezTo>
                <a:cubicBezTo>
                  <a:pt x="2" y="51"/>
                  <a:pt x="0" y="45"/>
                  <a:pt x="0" y="38"/>
                </a:cubicBezTo>
                <a:cubicBezTo>
                  <a:pt x="0" y="31"/>
                  <a:pt x="2" y="26"/>
                  <a:pt x="7" y="21"/>
                </a:cubicBezTo>
                <a:cubicBezTo>
                  <a:pt x="12" y="16"/>
                  <a:pt x="18" y="14"/>
                  <a:pt x="25" y="14"/>
                </a:cubicBezTo>
                <a:cubicBezTo>
                  <a:pt x="28" y="14"/>
                  <a:pt x="32" y="15"/>
                  <a:pt x="35" y="16"/>
                </a:cubicBezTo>
                <a:cubicBezTo>
                  <a:pt x="38" y="17"/>
                  <a:pt x="40" y="20"/>
                  <a:pt x="42" y="22"/>
                </a:cubicBezTo>
                <a:cubicBezTo>
                  <a:pt x="42" y="15"/>
                  <a:pt x="42" y="15"/>
                  <a:pt x="42" y="15"/>
                </a:cubicBezTo>
                <a:cubicBezTo>
                  <a:pt x="48" y="15"/>
                  <a:pt x="48" y="15"/>
                  <a:pt x="48" y="15"/>
                </a:cubicBezTo>
                <a:cubicBezTo>
                  <a:pt x="48" y="62"/>
                  <a:pt x="48" y="62"/>
                  <a:pt x="48" y="62"/>
                </a:cubicBezTo>
                <a:cubicBezTo>
                  <a:pt x="42" y="62"/>
                  <a:pt x="42" y="62"/>
                  <a:pt x="42" y="62"/>
                </a:cubicBezTo>
                <a:cubicBezTo>
                  <a:pt x="42" y="54"/>
                  <a:pt x="42" y="54"/>
                  <a:pt x="42" y="54"/>
                </a:cubicBezTo>
                <a:close/>
                <a:moveTo>
                  <a:pt x="68" y="0"/>
                </a:moveTo>
                <a:cubicBezTo>
                  <a:pt x="68" y="19"/>
                  <a:pt x="68" y="19"/>
                  <a:pt x="68" y="19"/>
                </a:cubicBezTo>
                <a:cubicBezTo>
                  <a:pt x="68" y="23"/>
                  <a:pt x="68" y="23"/>
                  <a:pt x="68" y="23"/>
                </a:cubicBezTo>
                <a:cubicBezTo>
                  <a:pt x="71" y="20"/>
                  <a:pt x="73" y="17"/>
                  <a:pt x="76" y="16"/>
                </a:cubicBezTo>
                <a:cubicBezTo>
                  <a:pt x="79" y="15"/>
                  <a:pt x="83" y="14"/>
                  <a:pt x="86" y="14"/>
                </a:cubicBezTo>
                <a:cubicBezTo>
                  <a:pt x="93" y="14"/>
                  <a:pt x="99" y="16"/>
                  <a:pt x="103" y="21"/>
                </a:cubicBezTo>
                <a:cubicBezTo>
                  <a:pt x="108" y="26"/>
                  <a:pt x="110" y="31"/>
                  <a:pt x="110" y="38"/>
                </a:cubicBezTo>
                <a:cubicBezTo>
                  <a:pt x="110" y="45"/>
                  <a:pt x="108" y="51"/>
                  <a:pt x="103" y="56"/>
                </a:cubicBezTo>
                <a:cubicBezTo>
                  <a:pt x="98" y="61"/>
                  <a:pt x="92" y="63"/>
                  <a:pt x="85" y="63"/>
                </a:cubicBezTo>
                <a:cubicBezTo>
                  <a:pt x="82" y="63"/>
                  <a:pt x="79" y="62"/>
                  <a:pt x="76" y="61"/>
                </a:cubicBezTo>
                <a:cubicBezTo>
                  <a:pt x="73" y="59"/>
                  <a:pt x="70" y="57"/>
                  <a:pt x="68" y="55"/>
                </a:cubicBezTo>
                <a:cubicBezTo>
                  <a:pt x="68" y="62"/>
                  <a:pt x="68" y="62"/>
                  <a:pt x="68" y="62"/>
                </a:cubicBezTo>
                <a:cubicBezTo>
                  <a:pt x="62" y="62"/>
                  <a:pt x="62" y="62"/>
                  <a:pt x="62" y="62"/>
                </a:cubicBezTo>
                <a:cubicBezTo>
                  <a:pt x="62" y="0"/>
                  <a:pt x="62" y="0"/>
                  <a:pt x="62" y="0"/>
                </a:cubicBezTo>
                <a:cubicBezTo>
                  <a:pt x="68" y="0"/>
                  <a:pt x="68" y="0"/>
                  <a:pt x="68" y="0"/>
                </a:cubicBezTo>
                <a:close/>
                <a:moveTo>
                  <a:pt x="68" y="39"/>
                </a:moveTo>
                <a:cubicBezTo>
                  <a:pt x="68" y="44"/>
                  <a:pt x="70" y="48"/>
                  <a:pt x="73" y="52"/>
                </a:cubicBezTo>
                <a:cubicBezTo>
                  <a:pt x="77" y="55"/>
                  <a:pt x="81" y="57"/>
                  <a:pt x="86" y="57"/>
                </a:cubicBezTo>
                <a:cubicBezTo>
                  <a:pt x="91" y="57"/>
                  <a:pt x="95" y="55"/>
                  <a:pt x="98" y="52"/>
                </a:cubicBezTo>
                <a:cubicBezTo>
                  <a:pt x="102" y="48"/>
                  <a:pt x="104" y="43"/>
                  <a:pt x="104" y="38"/>
                </a:cubicBezTo>
                <a:cubicBezTo>
                  <a:pt x="104" y="33"/>
                  <a:pt x="102" y="28"/>
                  <a:pt x="98" y="25"/>
                </a:cubicBezTo>
                <a:cubicBezTo>
                  <a:pt x="95" y="21"/>
                  <a:pt x="91" y="19"/>
                  <a:pt x="86" y="19"/>
                </a:cubicBezTo>
                <a:cubicBezTo>
                  <a:pt x="81" y="19"/>
                  <a:pt x="77" y="21"/>
                  <a:pt x="73" y="25"/>
                </a:cubicBezTo>
                <a:cubicBezTo>
                  <a:pt x="70" y="29"/>
                  <a:pt x="68" y="33"/>
                  <a:pt x="68" y="39"/>
                </a:cubicBezTo>
                <a:close/>
                <a:moveTo>
                  <a:pt x="160" y="29"/>
                </a:moveTo>
                <a:cubicBezTo>
                  <a:pt x="158" y="26"/>
                  <a:pt x="155" y="23"/>
                  <a:pt x="153" y="22"/>
                </a:cubicBezTo>
                <a:cubicBezTo>
                  <a:pt x="150" y="20"/>
                  <a:pt x="147" y="19"/>
                  <a:pt x="143" y="19"/>
                </a:cubicBezTo>
                <a:cubicBezTo>
                  <a:pt x="139" y="19"/>
                  <a:pt x="134" y="21"/>
                  <a:pt x="131" y="25"/>
                </a:cubicBezTo>
                <a:cubicBezTo>
                  <a:pt x="128" y="28"/>
                  <a:pt x="126" y="33"/>
                  <a:pt x="126" y="38"/>
                </a:cubicBezTo>
                <a:cubicBezTo>
                  <a:pt x="126" y="44"/>
                  <a:pt x="128" y="48"/>
                  <a:pt x="131" y="52"/>
                </a:cubicBezTo>
                <a:cubicBezTo>
                  <a:pt x="134" y="55"/>
                  <a:pt x="139" y="57"/>
                  <a:pt x="144" y="57"/>
                </a:cubicBezTo>
                <a:cubicBezTo>
                  <a:pt x="147" y="57"/>
                  <a:pt x="150" y="56"/>
                  <a:pt x="153" y="55"/>
                </a:cubicBezTo>
                <a:cubicBezTo>
                  <a:pt x="156" y="53"/>
                  <a:pt x="158" y="50"/>
                  <a:pt x="160" y="47"/>
                </a:cubicBezTo>
                <a:cubicBezTo>
                  <a:pt x="166" y="47"/>
                  <a:pt x="166" y="47"/>
                  <a:pt x="166" y="47"/>
                </a:cubicBezTo>
                <a:cubicBezTo>
                  <a:pt x="164" y="52"/>
                  <a:pt x="162" y="56"/>
                  <a:pt x="158" y="59"/>
                </a:cubicBezTo>
                <a:cubicBezTo>
                  <a:pt x="154" y="62"/>
                  <a:pt x="149" y="63"/>
                  <a:pt x="144" y="63"/>
                </a:cubicBezTo>
                <a:cubicBezTo>
                  <a:pt x="137" y="63"/>
                  <a:pt x="131" y="61"/>
                  <a:pt x="127" y="56"/>
                </a:cubicBezTo>
                <a:cubicBezTo>
                  <a:pt x="122" y="51"/>
                  <a:pt x="120" y="45"/>
                  <a:pt x="120" y="38"/>
                </a:cubicBezTo>
                <a:cubicBezTo>
                  <a:pt x="120" y="31"/>
                  <a:pt x="122" y="26"/>
                  <a:pt x="127" y="21"/>
                </a:cubicBezTo>
                <a:cubicBezTo>
                  <a:pt x="132" y="16"/>
                  <a:pt x="137" y="14"/>
                  <a:pt x="144" y="14"/>
                </a:cubicBezTo>
                <a:cubicBezTo>
                  <a:pt x="149" y="14"/>
                  <a:pt x="154" y="15"/>
                  <a:pt x="157" y="18"/>
                </a:cubicBezTo>
                <a:cubicBezTo>
                  <a:pt x="161" y="20"/>
                  <a:pt x="164" y="24"/>
                  <a:pt x="166" y="29"/>
                </a:cubicBezTo>
                <a:lnTo>
                  <a:pt x="160" y="29"/>
                </a:ln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13" name="Freeform 869"/>
          <p:cNvSpPr>
            <a:spLocks noEditPoints="1"/>
          </p:cNvSpPr>
          <p:nvPr/>
        </p:nvSpPr>
        <p:spPr bwMode="auto">
          <a:xfrm>
            <a:off x="3192463" y="4249738"/>
            <a:ext cx="371475" cy="349250"/>
          </a:xfrm>
          <a:custGeom>
            <a:avLst/>
            <a:gdLst>
              <a:gd name="T0" fmla="*/ 91 w 241"/>
              <a:gd name="T1" fmla="*/ 7 h 227"/>
              <a:gd name="T2" fmla="*/ 153 w 241"/>
              <a:gd name="T3" fmla="*/ 30 h 227"/>
              <a:gd name="T4" fmla="*/ 93 w 241"/>
              <a:gd name="T5" fmla="*/ 221 h 227"/>
              <a:gd name="T6" fmla="*/ 59 w 241"/>
              <a:gd name="T7" fmla="*/ 223 h 227"/>
              <a:gd name="T8" fmla="*/ 35 w 241"/>
              <a:gd name="T9" fmla="*/ 0 h 227"/>
              <a:gd name="T10" fmla="*/ 11 w 241"/>
              <a:gd name="T11" fmla="*/ 206 h 227"/>
              <a:gd name="T12" fmla="*/ 84 w 241"/>
              <a:gd name="T13" fmla="*/ 17 h 227"/>
              <a:gd name="T14" fmla="*/ 102 w 241"/>
              <a:gd name="T15" fmla="*/ 16 h 227"/>
              <a:gd name="T16" fmla="*/ 143 w 241"/>
              <a:gd name="T17" fmla="*/ 174 h 227"/>
              <a:gd name="T18" fmla="*/ 102 w 241"/>
              <a:gd name="T19" fmla="*/ 16 h 227"/>
              <a:gd name="T20" fmla="*/ 102 w 241"/>
              <a:gd name="T21" fmla="*/ 214 h 227"/>
              <a:gd name="T22" fmla="*/ 143 w 241"/>
              <a:gd name="T23" fmla="*/ 205 h 227"/>
              <a:gd name="T24" fmla="*/ 164 w 241"/>
              <a:gd name="T25" fmla="*/ 7 h 227"/>
              <a:gd name="T26" fmla="*/ 240 w 241"/>
              <a:gd name="T27" fmla="*/ 16 h 227"/>
              <a:gd name="T28" fmla="*/ 229 w 241"/>
              <a:gd name="T29" fmla="*/ 224 h 227"/>
              <a:gd name="T30" fmla="*/ 158 w 241"/>
              <a:gd name="T31" fmla="*/ 208 h 227"/>
              <a:gd name="T32" fmla="*/ 164 w 241"/>
              <a:gd name="T33" fmla="*/ 7 h 227"/>
              <a:gd name="T34" fmla="*/ 170 w 241"/>
              <a:gd name="T35" fmla="*/ 213 h 227"/>
              <a:gd name="T36" fmla="*/ 180 w 241"/>
              <a:gd name="T37" fmla="*/ 190 h 227"/>
              <a:gd name="T38" fmla="*/ 227 w 241"/>
              <a:gd name="T39" fmla="*/ 178 h 227"/>
              <a:gd name="T40" fmla="*/ 181 w 241"/>
              <a:gd name="T41" fmla="*/ 86 h 227"/>
              <a:gd name="T42" fmla="*/ 229 w 241"/>
              <a:gd name="T43" fmla="*/ 73 h 227"/>
              <a:gd name="T44" fmla="*/ 184 w 241"/>
              <a:gd name="T45" fmla="*/ 43 h 227"/>
              <a:gd name="T46" fmla="*/ 227 w 241"/>
              <a:gd name="T47" fmla="*/ 17 h 227"/>
              <a:gd name="T48" fmla="*/ 53 w 241"/>
              <a:gd name="T49" fmla="*/ 38 h 227"/>
              <a:gd name="T50" fmla="*/ 52 w 241"/>
              <a:gd name="T51" fmla="*/ 123 h 227"/>
              <a:gd name="T52" fmla="*/ 53 w 241"/>
              <a:gd name="T53" fmla="*/ 38 h 227"/>
              <a:gd name="T54" fmla="*/ 110 w 241"/>
              <a:gd name="T55" fmla="*/ 49 h 227"/>
              <a:gd name="T56" fmla="*/ 112 w 241"/>
              <a:gd name="T57" fmla="*/ 37 h 227"/>
              <a:gd name="T58" fmla="*/ 118 w 241"/>
              <a:gd name="T59" fmla="*/ 147 h 227"/>
              <a:gd name="T60" fmla="*/ 128 w 241"/>
              <a:gd name="T61" fmla="*/ 78 h 227"/>
              <a:gd name="T62" fmla="*/ 195 w 241"/>
              <a:gd name="T63" fmla="*/ 169 h 227"/>
              <a:gd name="T64" fmla="*/ 195 w 241"/>
              <a:gd name="T65" fmla="*/ 169 h 227"/>
              <a:gd name="T66" fmla="*/ 202 w 241"/>
              <a:gd name="T67" fmla="*/ 170 h 227"/>
              <a:gd name="T68" fmla="*/ 29 w 241"/>
              <a:gd name="T69" fmla="*/ 180 h 227"/>
              <a:gd name="T70" fmla="*/ 43 w 241"/>
              <a:gd name="T71" fmla="*/ 17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 h="227">
                <a:moveTo>
                  <a:pt x="35" y="0"/>
                </a:moveTo>
                <a:cubicBezTo>
                  <a:pt x="54" y="1"/>
                  <a:pt x="72" y="7"/>
                  <a:pt x="91" y="7"/>
                </a:cubicBezTo>
                <a:cubicBezTo>
                  <a:pt x="110" y="5"/>
                  <a:pt x="130" y="4"/>
                  <a:pt x="149" y="6"/>
                </a:cubicBezTo>
                <a:cubicBezTo>
                  <a:pt x="155" y="12"/>
                  <a:pt x="152" y="22"/>
                  <a:pt x="153" y="30"/>
                </a:cubicBezTo>
                <a:cubicBezTo>
                  <a:pt x="152" y="94"/>
                  <a:pt x="154" y="158"/>
                  <a:pt x="152" y="223"/>
                </a:cubicBezTo>
                <a:cubicBezTo>
                  <a:pt x="132" y="223"/>
                  <a:pt x="111" y="227"/>
                  <a:pt x="93" y="221"/>
                </a:cubicBezTo>
                <a:cubicBezTo>
                  <a:pt x="89" y="163"/>
                  <a:pt x="95" y="105"/>
                  <a:pt x="90" y="47"/>
                </a:cubicBezTo>
                <a:cubicBezTo>
                  <a:pt x="78" y="105"/>
                  <a:pt x="70" y="164"/>
                  <a:pt x="59" y="223"/>
                </a:cubicBezTo>
                <a:cubicBezTo>
                  <a:pt x="39" y="222"/>
                  <a:pt x="20" y="218"/>
                  <a:pt x="0" y="213"/>
                </a:cubicBezTo>
                <a:cubicBezTo>
                  <a:pt x="11" y="142"/>
                  <a:pt x="24" y="71"/>
                  <a:pt x="35" y="0"/>
                </a:cubicBezTo>
                <a:close/>
                <a:moveTo>
                  <a:pt x="44" y="10"/>
                </a:moveTo>
                <a:cubicBezTo>
                  <a:pt x="33" y="76"/>
                  <a:pt x="22" y="141"/>
                  <a:pt x="11" y="206"/>
                </a:cubicBezTo>
                <a:cubicBezTo>
                  <a:pt x="25" y="208"/>
                  <a:pt x="38" y="210"/>
                  <a:pt x="51" y="213"/>
                </a:cubicBezTo>
                <a:cubicBezTo>
                  <a:pt x="62" y="148"/>
                  <a:pt x="73" y="83"/>
                  <a:pt x="84" y="17"/>
                </a:cubicBezTo>
                <a:cubicBezTo>
                  <a:pt x="70" y="15"/>
                  <a:pt x="57" y="13"/>
                  <a:pt x="44" y="10"/>
                </a:cubicBezTo>
                <a:close/>
                <a:moveTo>
                  <a:pt x="102" y="16"/>
                </a:moveTo>
                <a:cubicBezTo>
                  <a:pt x="102" y="68"/>
                  <a:pt x="102" y="121"/>
                  <a:pt x="102" y="174"/>
                </a:cubicBezTo>
                <a:cubicBezTo>
                  <a:pt x="115" y="174"/>
                  <a:pt x="129" y="174"/>
                  <a:pt x="143" y="174"/>
                </a:cubicBezTo>
                <a:cubicBezTo>
                  <a:pt x="142" y="121"/>
                  <a:pt x="143" y="68"/>
                  <a:pt x="143" y="15"/>
                </a:cubicBezTo>
                <a:cubicBezTo>
                  <a:pt x="129" y="16"/>
                  <a:pt x="115" y="16"/>
                  <a:pt x="102" y="16"/>
                </a:cubicBezTo>
                <a:close/>
                <a:moveTo>
                  <a:pt x="101" y="205"/>
                </a:moveTo>
                <a:cubicBezTo>
                  <a:pt x="101" y="207"/>
                  <a:pt x="102" y="211"/>
                  <a:pt x="102" y="214"/>
                </a:cubicBezTo>
                <a:cubicBezTo>
                  <a:pt x="116" y="214"/>
                  <a:pt x="129" y="214"/>
                  <a:pt x="142" y="214"/>
                </a:cubicBezTo>
                <a:cubicBezTo>
                  <a:pt x="142" y="212"/>
                  <a:pt x="143" y="207"/>
                  <a:pt x="143" y="205"/>
                </a:cubicBezTo>
                <a:cubicBezTo>
                  <a:pt x="129" y="205"/>
                  <a:pt x="115" y="204"/>
                  <a:pt x="101" y="205"/>
                </a:cubicBezTo>
                <a:close/>
                <a:moveTo>
                  <a:pt x="164" y="7"/>
                </a:moveTo>
                <a:cubicBezTo>
                  <a:pt x="178" y="2"/>
                  <a:pt x="193" y="5"/>
                  <a:pt x="207" y="4"/>
                </a:cubicBezTo>
                <a:cubicBezTo>
                  <a:pt x="218" y="5"/>
                  <a:pt x="236" y="0"/>
                  <a:pt x="240" y="16"/>
                </a:cubicBezTo>
                <a:cubicBezTo>
                  <a:pt x="241" y="77"/>
                  <a:pt x="240" y="138"/>
                  <a:pt x="240" y="199"/>
                </a:cubicBezTo>
                <a:cubicBezTo>
                  <a:pt x="240" y="208"/>
                  <a:pt x="241" y="223"/>
                  <a:pt x="229" y="224"/>
                </a:cubicBezTo>
                <a:cubicBezTo>
                  <a:pt x="210" y="226"/>
                  <a:pt x="192" y="225"/>
                  <a:pt x="173" y="225"/>
                </a:cubicBezTo>
                <a:cubicBezTo>
                  <a:pt x="164" y="225"/>
                  <a:pt x="156" y="218"/>
                  <a:pt x="158" y="208"/>
                </a:cubicBezTo>
                <a:cubicBezTo>
                  <a:pt x="157" y="149"/>
                  <a:pt x="158" y="89"/>
                  <a:pt x="158" y="29"/>
                </a:cubicBezTo>
                <a:cubicBezTo>
                  <a:pt x="158" y="22"/>
                  <a:pt x="156" y="11"/>
                  <a:pt x="164" y="7"/>
                </a:cubicBezTo>
                <a:close/>
                <a:moveTo>
                  <a:pt x="170" y="17"/>
                </a:moveTo>
                <a:cubicBezTo>
                  <a:pt x="170" y="82"/>
                  <a:pt x="170" y="147"/>
                  <a:pt x="170" y="213"/>
                </a:cubicBezTo>
                <a:cubicBezTo>
                  <a:pt x="190" y="213"/>
                  <a:pt x="210" y="213"/>
                  <a:pt x="229" y="212"/>
                </a:cubicBezTo>
                <a:cubicBezTo>
                  <a:pt x="221" y="192"/>
                  <a:pt x="198" y="191"/>
                  <a:pt x="180" y="190"/>
                </a:cubicBezTo>
                <a:cubicBezTo>
                  <a:pt x="181" y="187"/>
                  <a:pt x="183" y="182"/>
                  <a:pt x="185" y="179"/>
                </a:cubicBezTo>
                <a:cubicBezTo>
                  <a:pt x="199" y="177"/>
                  <a:pt x="213" y="179"/>
                  <a:pt x="227" y="178"/>
                </a:cubicBezTo>
                <a:cubicBezTo>
                  <a:pt x="226" y="153"/>
                  <a:pt x="229" y="127"/>
                  <a:pt x="226" y="102"/>
                </a:cubicBezTo>
                <a:cubicBezTo>
                  <a:pt x="217" y="87"/>
                  <a:pt x="197" y="87"/>
                  <a:pt x="181" y="86"/>
                </a:cubicBezTo>
                <a:cubicBezTo>
                  <a:pt x="182" y="83"/>
                  <a:pt x="183" y="77"/>
                  <a:pt x="184" y="74"/>
                </a:cubicBezTo>
                <a:cubicBezTo>
                  <a:pt x="199" y="74"/>
                  <a:pt x="214" y="74"/>
                  <a:pt x="229" y="73"/>
                </a:cubicBezTo>
                <a:cubicBezTo>
                  <a:pt x="218" y="57"/>
                  <a:pt x="198" y="54"/>
                  <a:pt x="180" y="54"/>
                </a:cubicBezTo>
                <a:cubicBezTo>
                  <a:pt x="181" y="51"/>
                  <a:pt x="183" y="46"/>
                  <a:pt x="184" y="43"/>
                </a:cubicBezTo>
                <a:cubicBezTo>
                  <a:pt x="198" y="41"/>
                  <a:pt x="213" y="42"/>
                  <a:pt x="227" y="42"/>
                </a:cubicBezTo>
                <a:cubicBezTo>
                  <a:pt x="227" y="34"/>
                  <a:pt x="227" y="25"/>
                  <a:pt x="227" y="17"/>
                </a:cubicBezTo>
                <a:cubicBezTo>
                  <a:pt x="208" y="16"/>
                  <a:pt x="189" y="17"/>
                  <a:pt x="170" y="17"/>
                </a:cubicBezTo>
                <a:close/>
                <a:moveTo>
                  <a:pt x="53" y="38"/>
                </a:moveTo>
                <a:cubicBezTo>
                  <a:pt x="49" y="68"/>
                  <a:pt x="42" y="97"/>
                  <a:pt x="40" y="126"/>
                </a:cubicBezTo>
                <a:cubicBezTo>
                  <a:pt x="43" y="125"/>
                  <a:pt x="49" y="123"/>
                  <a:pt x="52" y="123"/>
                </a:cubicBezTo>
                <a:cubicBezTo>
                  <a:pt x="57" y="92"/>
                  <a:pt x="65" y="61"/>
                  <a:pt x="66" y="30"/>
                </a:cubicBezTo>
                <a:cubicBezTo>
                  <a:pt x="60" y="29"/>
                  <a:pt x="53" y="31"/>
                  <a:pt x="53" y="38"/>
                </a:cubicBezTo>
                <a:close/>
                <a:moveTo>
                  <a:pt x="112" y="37"/>
                </a:moveTo>
                <a:cubicBezTo>
                  <a:pt x="106" y="35"/>
                  <a:pt x="102" y="50"/>
                  <a:pt x="110" y="49"/>
                </a:cubicBezTo>
                <a:cubicBezTo>
                  <a:pt x="119" y="50"/>
                  <a:pt x="129" y="50"/>
                  <a:pt x="138" y="48"/>
                </a:cubicBezTo>
                <a:cubicBezTo>
                  <a:pt x="143" y="32"/>
                  <a:pt x="121" y="38"/>
                  <a:pt x="112" y="37"/>
                </a:cubicBezTo>
                <a:close/>
                <a:moveTo>
                  <a:pt x="116" y="79"/>
                </a:moveTo>
                <a:cubicBezTo>
                  <a:pt x="116" y="102"/>
                  <a:pt x="113" y="125"/>
                  <a:pt x="118" y="147"/>
                </a:cubicBezTo>
                <a:cubicBezTo>
                  <a:pt x="120" y="147"/>
                  <a:pt x="125" y="146"/>
                  <a:pt x="128" y="145"/>
                </a:cubicBezTo>
                <a:cubicBezTo>
                  <a:pt x="130" y="123"/>
                  <a:pt x="129" y="101"/>
                  <a:pt x="128" y="78"/>
                </a:cubicBezTo>
                <a:cubicBezTo>
                  <a:pt x="125" y="79"/>
                  <a:pt x="119" y="79"/>
                  <a:pt x="116" y="79"/>
                </a:cubicBezTo>
                <a:close/>
                <a:moveTo>
                  <a:pt x="195" y="169"/>
                </a:moveTo>
                <a:cubicBezTo>
                  <a:pt x="196" y="159"/>
                  <a:pt x="197" y="148"/>
                  <a:pt x="196" y="138"/>
                </a:cubicBezTo>
                <a:cubicBezTo>
                  <a:pt x="186" y="145"/>
                  <a:pt x="188" y="161"/>
                  <a:pt x="195" y="169"/>
                </a:cubicBezTo>
                <a:close/>
                <a:moveTo>
                  <a:pt x="202" y="137"/>
                </a:moveTo>
                <a:cubicBezTo>
                  <a:pt x="201" y="148"/>
                  <a:pt x="201" y="159"/>
                  <a:pt x="202" y="170"/>
                </a:cubicBezTo>
                <a:cubicBezTo>
                  <a:pt x="209" y="160"/>
                  <a:pt x="210" y="146"/>
                  <a:pt x="202" y="137"/>
                </a:cubicBezTo>
                <a:close/>
                <a:moveTo>
                  <a:pt x="29" y="180"/>
                </a:moveTo>
                <a:cubicBezTo>
                  <a:pt x="30" y="185"/>
                  <a:pt x="31" y="189"/>
                  <a:pt x="33" y="193"/>
                </a:cubicBezTo>
                <a:cubicBezTo>
                  <a:pt x="37" y="190"/>
                  <a:pt x="43" y="186"/>
                  <a:pt x="43" y="179"/>
                </a:cubicBezTo>
                <a:cubicBezTo>
                  <a:pt x="38" y="176"/>
                  <a:pt x="33" y="176"/>
                  <a:pt x="29" y="180"/>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14" name="Freeform 870"/>
          <p:cNvSpPr>
            <a:spLocks noEditPoints="1"/>
          </p:cNvSpPr>
          <p:nvPr/>
        </p:nvSpPr>
        <p:spPr bwMode="auto">
          <a:xfrm>
            <a:off x="2314576" y="4241801"/>
            <a:ext cx="446088" cy="409575"/>
          </a:xfrm>
          <a:custGeom>
            <a:avLst/>
            <a:gdLst>
              <a:gd name="T0" fmla="*/ 196 w 290"/>
              <a:gd name="T1" fmla="*/ 9 h 266"/>
              <a:gd name="T2" fmla="*/ 251 w 290"/>
              <a:gd name="T3" fmla="*/ 22 h 266"/>
              <a:gd name="T4" fmla="*/ 266 w 290"/>
              <a:gd name="T5" fmla="*/ 6 h 266"/>
              <a:gd name="T6" fmla="*/ 273 w 290"/>
              <a:gd name="T7" fmla="*/ 86 h 266"/>
              <a:gd name="T8" fmla="*/ 214 w 290"/>
              <a:gd name="T9" fmla="*/ 130 h 266"/>
              <a:gd name="T10" fmla="*/ 214 w 290"/>
              <a:gd name="T11" fmla="*/ 142 h 266"/>
              <a:gd name="T12" fmla="*/ 169 w 290"/>
              <a:gd name="T13" fmla="*/ 170 h 266"/>
              <a:gd name="T14" fmla="*/ 98 w 290"/>
              <a:gd name="T15" fmla="*/ 249 h 266"/>
              <a:gd name="T16" fmla="*/ 62 w 290"/>
              <a:gd name="T17" fmla="*/ 261 h 266"/>
              <a:gd name="T18" fmla="*/ 14 w 290"/>
              <a:gd name="T19" fmla="*/ 166 h 266"/>
              <a:gd name="T20" fmla="*/ 61 w 290"/>
              <a:gd name="T21" fmla="*/ 130 h 266"/>
              <a:gd name="T22" fmla="*/ 106 w 290"/>
              <a:gd name="T23" fmla="*/ 93 h 266"/>
              <a:gd name="T24" fmla="*/ 151 w 290"/>
              <a:gd name="T25" fmla="*/ 61 h 266"/>
              <a:gd name="T26" fmla="*/ 196 w 290"/>
              <a:gd name="T27" fmla="*/ 9 h 266"/>
              <a:gd name="T28" fmla="*/ 204 w 290"/>
              <a:gd name="T29" fmla="*/ 17 h 266"/>
              <a:gd name="T30" fmla="*/ 165 w 290"/>
              <a:gd name="T31" fmla="*/ 65 h 266"/>
              <a:gd name="T32" fmla="*/ 196 w 290"/>
              <a:gd name="T33" fmla="*/ 83 h 266"/>
              <a:gd name="T34" fmla="*/ 242 w 290"/>
              <a:gd name="T35" fmla="*/ 31 h 266"/>
              <a:gd name="T36" fmla="*/ 204 w 290"/>
              <a:gd name="T37" fmla="*/ 17 h 266"/>
              <a:gd name="T38" fmla="*/ 202 w 290"/>
              <a:gd name="T39" fmla="*/ 92 h 266"/>
              <a:gd name="T40" fmla="*/ 212 w 290"/>
              <a:gd name="T41" fmla="*/ 116 h 266"/>
              <a:gd name="T42" fmla="*/ 265 w 290"/>
              <a:gd name="T43" fmla="*/ 77 h 266"/>
              <a:gd name="T44" fmla="*/ 265 w 290"/>
              <a:gd name="T45" fmla="*/ 25 h 266"/>
              <a:gd name="T46" fmla="*/ 202 w 290"/>
              <a:gd name="T47" fmla="*/ 92 h 266"/>
              <a:gd name="T48" fmla="*/ 124 w 290"/>
              <a:gd name="T49" fmla="*/ 102 h 266"/>
              <a:gd name="T50" fmla="*/ 54 w 290"/>
              <a:gd name="T51" fmla="*/ 148 h 266"/>
              <a:gd name="T52" fmla="*/ 81 w 290"/>
              <a:gd name="T53" fmla="*/ 194 h 266"/>
              <a:gd name="T54" fmla="*/ 94 w 290"/>
              <a:gd name="T55" fmla="*/ 190 h 266"/>
              <a:gd name="T56" fmla="*/ 83 w 290"/>
              <a:gd name="T57" fmla="*/ 162 h 266"/>
              <a:gd name="T58" fmla="*/ 159 w 290"/>
              <a:gd name="T59" fmla="*/ 110 h 266"/>
              <a:gd name="T60" fmla="*/ 124 w 290"/>
              <a:gd name="T61" fmla="*/ 102 h 266"/>
              <a:gd name="T62" fmla="*/ 98 w 290"/>
              <a:gd name="T63" fmla="*/ 166 h 266"/>
              <a:gd name="T64" fmla="*/ 108 w 290"/>
              <a:gd name="T65" fmla="*/ 218 h 266"/>
              <a:gd name="T66" fmla="*/ 178 w 290"/>
              <a:gd name="T67" fmla="*/ 145 h 266"/>
              <a:gd name="T68" fmla="*/ 168 w 290"/>
              <a:gd name="T69" fmla="*/ 121 h 266"/>
              <a:gd name="T70" fmla="*/ 98 w 290"/>
              <a:gd name="T71" fmla="*/ 166 h 266"/>
              <a:gd name="T72" fmla="*/ 25 w 290"/>
              <a:gd name="T73" fmla="*/ 171 h 266"/>
              <a:gd name="T74" fmla="*/ 61 w 290"/>
              <a:gd name="T75" fmla="*/ 249 h 266"/>
              <a:gd name="T76" fmla="*/ 87 w 290"/>
              <a:gd name="T77" fmla="*/ 244 h 266"/>
              <a:gd name="T78" fmla="*/ 96 w 290"/>
              <a:gd name="T79" fmla="*/ 199 h 266"/>
              <a:gd name="T80" fmla="*/ 67 w 290"/>
              <a:gd name="T81" fmla="*/ 225 h 266"/>
              <a:gd name="T82" fmla="*/ 34 w 290"/>
              <a:gd name="T83" fmla="*/ 197 h 266"/>
              <a:gd name="T84" fmla="*/ 64 w 290"/>
              <a:gd name="T85" fmla="*/ 175 h 266"/>
              <a:gd name="T86" fmla="*/ 39 w 290"/>
              <a:gd name="T87" fmla="*/ 156 h 266"/>
              <a:gd name="T88" fmla="*/ 25 w 290"/>
              <a:gd name="T89" fmla="*/ 171 h 266"/>
              <a:gd name="T90" fmla="*/ 46 w 290"/>
              <a:gd name="T91" fmla="*/ 202 h 266"/>
              <a:gd name="T92" fmla="*/ 64 w 290"/>
              <a:gd name="T93" fmla="*/ 218 h 266"/>
              <a:gd name="T94" fmla="*/ 68 w 290"/>
              <a:gd name="T95" fmla="*/ 187 h 266"/>
              <a:gd name="T96" fmla="*/ 46 w 290"/>
              <a:gd name="T97" fmla="*/ 202 h 266"/>
              <a:gd name="T98" fmla="*/ 188 w 290"/>
              <a:gd name="T99" fmla="*/ 175 h 266"/>
              <a:gd name="T100" fmla="*/ 208 w 290"/>
              <a:gd name="T101" fmla="*/ 263 h 266"/>
              <a:gd name="T102" fmla="*/ 213 w 290"/>
              <a:gd name="T103" fmla="*/ 241 h 266"/>
              <a:gd name="T104" fmla="*/ 232 w 290"/>
              <a:gd name="T105" fmla="*/ 246 h 266"/>
              <a:gd name="T106" fmla="*/ 206 w 290"/>
              <a:gd name="T107" fmla="*/ 180 h 266"/>
              <a:gd name="T108" fmla="*/ 218 w 290"/>
              <a:gd name="T109" fmla="*/ 148 h 266"/>
              <a:gd name="T110" fmla="*/ 188 w 290"/>
              <a:gd name="T111" fmla="*/ 175 h 266"/>
              <a:gd name="T112" fmla="*/ 210 w 290"/>
              <a:gd name="T113" fmla="*/ 184 h 266"/>
              <a:gd name="T114" fmla="*/ 270 w 290"/>
              <a:gd name="T115" fmla="*/ 228 h 266"/>
              <a:gd name="T116" fmla="*/ 260 w 290"/>
              <a:gd name="T117" fmla="*/ 206 h 266"/>
              <a:gd name="T118" fmla="*/ 280 w 290"/>
              <a:gd name="T119" fmla="*/ 200 h 266"/>
              <a:gd name="T120" fmla="*/ 224 w 290"/>
              <a:gd name="T121" fmla="*/ 167 h 266"/>
              <a:gd name="T122" fmla="*/ 210 w 290"/>
              <a:gd name="T123" fmla="*/ 1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66">
                <a:moveTo>
                  <a:pt x="196" y="9"/>
                </a:moveTo>
                <a:cubicBezTo>
                  <a:pt x="215" y="0"/>
                  <a:pt x="236" y="10"/>
                  <a:pt x="251" y="22"/>
                </a:cubicBezTo>
                <a:cubicBezTo>
                  <a:pt x="256" y="17"/>
                  <a:pt x="261" y="12"/>
                  <a:pt x="266" y="6"/>
                </a:cubicBezTo>
                <a:cubicBezTo>
                  <a:pt x="283" y="28"/>
                  <a:pt x="290" y="63"/>
                  <a:pt x="273" y="86"/>
                </a:cubicBezTo>
                <a:cubicBezTo>
                  <a:pt x="254" y="102"/>
                  <a:pt x="233" y="115"/>
                  <a:pt x="214" y="130"/>
                </a:cubicBezTo>
                <a:cubicBezTo>
                  <a:pt x="214" y="133"/>
                  <a:pt x="214" y="139"/>
                  <a:pt x="214" y="142"/>
                </a:cubicBezTo>
                <a:cubicBezTo>
                  <a:pt x="200" y="153"/>
                  <a:pt x="189" y="172"/>
                  <a:pt x="169" y="170"/>
                </a:cubicBezTo>
                <a:cubicBezTo>
                  <a:pt x="143" y="194"/>
                  <a:pt x="120" y="222"/>
                  <a:pt x="98" y="249"/>
                </a:cubicBezTo>
                <a:cubicBezTo>
                  <a:pt x="90" y="260"/>
                  <a:pt x="75" y="266"/>
                  <a:pt x="62" y="261"/>
                </a:cubicBezTo>
                <a:cubicBezTo>
                  <a:pt x="23" y="250"/>
                  <a:pt x="0" y="204"/>
                  <a:pt x="14" y="166"/>
                </a:cubicBezTo>
                <a:cubicBezTo>
                  <a:pt x="22" y="146"/>
                  <a:pt x="45" y="142"/>
                  <a:pt x="61" y="130"/>
                </a:cubicBezTo>
                <a:cubicBezTo>
                  <a:pt x="77" y="119"/>
                  <a:pt x="98" y="112"/>
                  <a:pt x="106" y="93"/>
                </a:cubicBezTo>
                <a:cubicBezTo>
                  <a:pt x="118" y="78"/>
                  <a:pt x="133" y="65"/>
                  <a:pt x="151" y="61"/>
                </a:cubicBezTo>
                <a:cubicBezTo>
                  <a:pt x="169" y="46"/>
                  <a:pt x="181" y="26"/>
                  <a:pt x="196" y="9"/>
                </a:cubicBezTo>
                <a:close/>
                <a:moveTo>
                  <a:pt x="204" y="17"/>
                </a:moveTo>
                <a:cubicBezTo>
                  <a:pt x="192" y="33"/>
                  <a:pt x="179" y="50"/>
                  <a:pt x="165" y="65"/>
                </a:cubicBezTo>
                <a:cubicBezTo>
                  <a:pt x="176" y="70"/>
                  <a:pt x="186" y="76"/>
                  <a:pt x="196" y="83"/>
                </a:cubicBezTo>
                <a:cubicBezTo>
                  <a:pt x="211" y="66"/>
                  <a:pt x="231" y="51"/>
                  <a:pt x="242" y="31"/>
                </a:cubicBezTo>
                <a:cubicBezTo>
                  <a:pt x="232" y="20"/>
                  <a:pt x="218" y="17"/>
                  <a:pt x="204" y="17"/>
                </a:cubicBezTo>
                <a:close/>
                <a:moveTo>
                  <a:pt x="202" y="92"/>
                </a:moveTo>
                <a:cubicBezTo>
                  <a:pt x="205" y="100"/>
                  <a:pt x="209" y="108"/>
                  <a:pt x="212" y="116"/>
                </a:cubicBezTo>
                <a:cubicBezTo>
                  <a:pt x="229" y="103"/>
                  <a:pt x="249" y="92"/>
                  <a:pt x="265" y="77"/>
                </a:cubicBezTo>
                <a:cubicBezTo>
                  <a:pt x="275" y="62"/>
                  <a:pt x="270" y="41"/>
                  <a:pt x="265" y="25"/>
                </a:cubicBezTo>
                <a:cubicBezTo>
                  <a:pt x="245" y="48"/>
                  <a:pt x="224" y="71"/>
                  <a:pt x="202" y="92"/>
                </a:cubicBezTo>
                <a:close/>
                <a:moveTo>
                  <a:pt x="124" y="102"/>
                </a:moveTo>
                <a:cubicBezTo>
                  <a:pt x="102" y="118"/>
                  <a:pt x="78" y="134"/>
                  <a:pt x="54" y="148"/>
                </a:cubicBezTo>
                <a:cubicBezTo>
                  <a:pt x="68" y="159"/>
                  <a:pt x="77" y="176"/>
                  <a:pt x="81" y="194"/>
                </a:cubicBezTo>
                <a:cubicBezTo>
                  <a:pt x="85" y="192"/>
                  <a:pt x="90" y="191"/>
                  <a:pt x="94" y="190"/>
                </a:cubicBezTo>
                <a:cubicBezTo>
                  <a:pt x="90" y="181"/>
                  <a:pt x="86" y="172"/>
                  <a:pt x="83" y="162"/>
                </a:cubicBezTo>
                <a:cubicBezTo>
                  <a:pt x="108" y="145"/>
                  <a:pt x="138" y="133"/>
                  <a:pt x="159" y="110"/>
                </a:cubicBezTo>
                <a:cubicBezTo>
                  <a:pt x="149" y="105"/>
                  <a:pt x="135" y="92"/>
                  <a:pt x="124" y="102"/>
                </a:cubicBezTo>
                <a:close/>
                <a:moveTo>
                  <a:pt x="98" y="166"/>
                </a:moveTo>
                <a:cubicBezTo>
                  <a:pt x="105" y="183"/>
                  <a:pt x="109" y="200"/>
                  <a:pt x="108" y="218"/>
                </a:cubicBezTo>
                <a:cubicBezTo>
                  <a:pt x="129" y="192"/>
                  <a:pt x="154" y="168"/>
                  <a:pt x="178" y="145"/>
                </a:cubicBezTo>
                <a:cubicBezTo>
                  <a:pt x="174" y="137"/>
                  <a:pt x="171" y="129"/>
                  <a:pt x="168" y="121"/>
                </a:cubicBezTo>
                <a:cubicBezTo>
                  <a:pt x="145" y="137"/>
                  <a:pt x="123" y="154"/>
                  <a:pt x="98" y="166"/>
                </a:cubicBezTo>
                <a:close/>
                <a:moveTo>
                  <a:pt x="25" y="171"/>
                </a:moveTo>
                <a:cubicBezTo>
                  <a:pt x="15" y="201"/>
                  <a:pt x="31" y="238"/>
                  <a:pt x="61" y="249"/>
                </a:cubicBezTo>
                <a:cubicBezTo>
                  <a:pt x="70" y="252"/>
                  <a:pt x="81" y="252"/>
                  <a:pt x="87" y="244"/>
                </a:cubicBezTo>
                <a:cubicBezTo>
                  <a:pt x="97" y="231"/>
                  <a:pt x="97" y="214"/>
                  <a:pt x="96" y="199"/>
                </a:cubicBezTo>
                <a:cubicBezTo>
                  <a:pt x="86" y="208"/>
                  <a:pt x="77" y="217"/>
                  <a:pt x="67" y="225"/>
                </a:cubicBezTo>
                <a:cubicBezTo>
                  <a:pt x="49" y="231"/>
                  <a:pt x="37" y="212"/>
                  <a:pt x="34" y="197"/>
                </a:cubicBezTo>
                <a:cubicBezTo>
                  <a:pt x="44" y="190"/>
                  <a:pt x="54" y="183"/>
                  <a:pt x="64" y="175"/>
                </a:cubicBezTo>
                <a:cubicBezTo>
                  <a:pt x="57" y="168"/>
                  <a:pt x="50" y="158"/>
                  <a:pt x="39" y="156"/>
                </a:cubicBezTo>
                <a:cubicBezTo>
                  <a:pt x="32" y="159"/>
                  <a:pt x="26" y="164"/>
                  <a:pt x="25" y="171"/>
                </a:cubicBezTo>
                <a:close/>
                <a:moveTo>
                  <a:pt x="46" y="202"/>
                </a:moveTo>
                <a:cubicBezTo>
                  <a:pt x="51" y="208"/>
                  <a:pt x="57" y="213"/>
                  <a:pt x="64" y="218"/>
                </a:cubicBezTo>
                <a:cubicBezTo>
                  <a:pt x="68" y="208"/>
                  <a:pt x="70" y="198"/>
                  <a:pt x="68" y="187"/>
                </a:cubicBezTo>
                <a:cubicBezTo>
                  <a:pt x="61" y="192"/>
                  <a:pt x="53" y="197"/>
                  <a:pt x="46" y="202"/>
                </a:cubicBezTo>
                <a:close/>
                <a:moveTo>
                  <a:pt x="188" y="175"/>
                </a:moveTo>
                <a:cubicBezTo>
                  <a:pt x="183" y="206"/>
                  <a:pt x="191" y="237"/>
                  <a:pt x="208" y="263"/>
                </a:cubicBezTo>
                <a:cubicBezTo>
                  <a:pt x="209" y="256"/>
                  <a:pt x="211" y="248"/>
                  <a:pt x="213" y="241"/>
                </a:cubicBezTo>
                <a:cubicBezTo>
                  <a:pt x="219" y="243"/>
                  <a:pt x="225" y="245"/>
                  <a:pt x="232" y="246"/>
                </a:cubicBezTo>
                <a:cubicBezTo>
                  <a:pt x="218" y="227"/>
                  <a:pt x="207" y="205"/>
                  <a:pt x="206" y="180"/>
                </a:cubicBezTo>
                <a:cubicBezTo>
                  <a:pt x="215" y="171"/>
                  <a:pt x="219" y="160"/>
                  <a:pt x="218" y="148"/>
                </a:cubicBezTo>
                <a:cubicBezTo>
                  <a:pt x="207" y="156"/>
                  <a:pt x="197" y="164"/>
                  <a:pt x="188" y="175"/>
                </a:cubicBezTo>
                <a:close/>
                <a:moveTo>
                  <a:pt x="210" y="184"/>
                </a:moveTo>
                <a:cubicBezTo>
                  <a:pt x="226" y="204"/>
                  <a:pt x="247" y="218"/>
                  <a:pt x="270" y="228"/>
                </a:cubicBezTo>
                <a:cubicBezTo>
                  <a:pt x="267" y="221"/>
                  <a:pt x="264" y="214"/>
                  <a:pt x="260" y="206"/>
                </a:cubicBezTo>
                <a:cubicBezTo>
                  <a:pt x="267" y="204"/>
                  <a:pt x="274" y="202"/>
                  <a:pt x="280" y="200"/>
                </a:cubicBezTo>
                <a:cubicBezTo>
                  <a:pt x="259" y="193"/>
                  <a:pt x="239" y="183"/>
                  <a:pt x="224" y="167"/>
                </a:cubicBezTo>
                <a:cubicBezTo>
                  <a:pt x="220" y="173"/>
                  <a:pt x="215" y="179"/>
                  <a:pt x="210" y="184"/>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15" name="Freeform 871"/>
          <p:cNvSpPr>
            <a:spLocks noEditPoints="1"/>
          </p:cNvSpPr>
          <p:nvPr/>
        </p:nvSpPr>
        <p:spPr bwMode="auto">
          <a:xfrm>
            <a:off x="1555751" y="4249738"/>
            <a:ext cx="334963" cy="439738"/>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16" name="Freeform 872"/>
          <p:cNvSpPr>
            <a:spLocks noEditPoints="1"/>
          </p:cNvSpPr>
          <p:nvPr/>
        </p:nvSpPr>
        <p:spPr bwMode="auto">
          <a:xfrm>
            <a:off x="692151" y="4240213"/>
            <a:ext cx="439738" cy="430213"/>
          </a:xfrm>
          <a:custGeom>
            <a:avLst/>
            <a:gdLst>
              <a:gd name="T0" fmla="*/ 111 w 286"/>
              <a:gd name="T1" fmla="*/ 10 h 280"/>
              <a:gd name="T2" fmla="*/ 233 w 286"/>
              <a:gd name="T3" fmla="*/ 42 h 280"/>
              <a:gd name="T4" fmla="*/ 266 w 286"/>
              <a:gd name="T5" fmla="*/ 188 h 280"/>
              <a:gd name="T6" fmla="*/ 172 w 286"/>
              <a:gd name="T7" fmla="*/ 268 h 280"/>
              <a:gd name="T8" fmla="*/ 39 w 286"/>
              <a:gd name="T9" fmla="*/ 222 h 280"/>
              <a:gd name="T10" fmla="*/ 30 w 286"/>
              <a:gd name="T11" fmla="*/ 68 h 280"/>
              <a:gd name="T12" fmla="*/ 111 w 286"/>
              <a:gd name="T13" fmla="*/ 10 h 280"/>
              <a:gd name="T14" fmla="*/ 69 w 286"/>
              <a:gd name="T15" fmla="*/ 45 h 280"/>
              <a:gd name="T16" fmla="*/ 101 w 286"/>
              <a:gd name="T17" fmla="*/ 136 h 280"/>
              <a:gd name="T18" fmla="*/ 128 w 286"/>
              <a:gd name="T19" fmla="*/ 119 h 280"/>
              <a:gd name="T20" fmla="*/ 152 w 286"/>
              <a:gd name="T21" fmla="*/ 20 h 280"/>
              <a:gd name="T22" fmla="*/ 69 w 286"/>
              <a:gd name="T23" fmla="*/ 45 h 280"/>
              <a:gd name="T24" fmla="*/ 164 w 286"/>
              <a:gd name="T25" fmla="*/ 22 h 280"/>
              <a:gd name="T26" fmla="*/ 138 w 286"/>
              <a:gd name="T27" fmla="*/ 114 h 280"/>
              <a:gd name="T28" fmla="*/ 241 w 286"/>
              <a:gd name="T29" fmla="*/ 72 h 280"/>
              <a:gd name="T30" fmla="*/ 164 w 286"/>
              <a:gd name="T31" fmla="*/ 22 h 280"/>
              <a:gd name="T32" fmla="*/ 24 w 286"/>
              <a:gd name="T33" fmla="*/ 124 h 280"/>
              <a:gd name="T34" fmla="*/ 71 w 286"/>
              <a:gd name="T35" fmla="*/ 157 h 280"/>
              <a:gd name="T36" fmla="*/ 91 w 286"/>
              <a:gd name="T37" fmla="*/ 142 h 280"/>
              <a:gd name="T38" fmla="*/ 58 w 286"/>
              <a:gd name="T39" fmla="*/ 54 h 280"/>
              <a:gd name="T40" fmla="*/ 24 w 286"/>
              <a:gd name="T41" fmla="*/ 124 h 280"/>
              <a:gd name="T42" fmla="*/ 145 w 286"/>
              <a:gd name="T43" fmla="*/ 124 h 280"/>
              <a:gd name="T44" fmla="*/ 180 w 286"/>
              <a:gd name="T45" fmla="*/ 148 h 280"/>
              <a:gd name="T46" fmla="*/ 257 w 286"/>
              <a:gd name="T47" fmla="*/ 173 h 280"/>
              <a:gd name="T48" fmla="*/ 248 w 286"/>
              <a:gd name="T49" fmla="*/ 83 h 280"/>
              <a:gd name="T50" fmla="*/ 145 w 286"/>
              <a:gd name="T51" fmla="*/ 124 h 280"/>
              <a:gd name="T52" fmla="*/ 106 w 286"/>
              <a:gd name="T53" fmla="*/ 146 h 280"/>
              <a:gd name="T54" fmla="*/ 186 w 286"/>
              <a:gd name="T55" fmla="*/ 250 h 280"/>
              <a:gd name="T56" fmla="*/ 253 w 286"/>
              <a:gd name="T57" fmla="*/ 184 h 280"/>
              <a:gd name="T58" fmla="*/ 133 w 286"/>
              <a:gd name="T59" fmla="*/ 130 h 280"/>
              <a:gd name="T60" fmla="*/ 106 w 286"/>
              <a:gd name="T61" fmla="*/ 146 h 280"/>
              <a:gd name="T62" fmla="*/ 23 w 286"/>
              <a:gd name="T63" fmla="*/ 136 h 280"/>
              <a:gd name="T64" fmla="*/ 34 w 286"/>
              <a:gd name="T65" fmla="*/ 190 h 280"/>
              <a:gd name="T66" fmla="*/ 62 w 286"/>
              <a:gd name="T67" fmla="*/ 164 h 280"/>
              <a:gd name="T68" fmla="*/ 23 w 286"/>
              <a:gd name="T69" fmla="*/ 136 h 280"/>
              <a:gd name="T70" fmla="*/ 78 w 286"/>
              <a:gd name="T71" fmla="*/ 167 h 280"/>
              <a:gd name="T72" fmla="*/ 93 w 286"/>
              <a:gd name="T73" fmla="*/ 248 h 280"/>
              <a:gd name="T74" fmla="*/ 174 w 286"/>
              <a:gd name="T75" fmla="*/ 254 h 280"/>
              <a:gd name="T76" fmla="*/ 97 w 286"/>
              <a:gd name="T77" fmla="*/ 153 h 280"/>
              <a:gd name="T78" fmla="*/ 78 w 286"/>
              <a:gd name="T79" fmla="*/ 167 h 280"/>
              <a:gd name="T80" fmla="*/ 68 w 286"/>
              <a:gd name="T81" fmla="*/ 174 h 280"/>
              <a:gd name="T82" fmla="*/ 41 w 286"/>
              <a:gd name="T83" fmla="*/ 201 h 280"/>
              <a:gd name="T84" fmla="*/ 81 w 286"/>
              <a:gd name="T85" fmla="*/ 241 h 280"/>
              <a:gd name="T86" fmla="*/ 68 w 286"/>
              <a:gd name="T87" fmla="*/ 17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80">
                <a:moveTo>
                  <a:pt x="111" y="10"/>
                </a:moveTo>
                <a:cubicBezTo>
                  <a:pt x="154" y="0"/>
                  <a:pt x="201" y="11"/>
                  <a:pt x="233" y="42"/>
                </a:cubicBezTo>
                <a:cubicBezTo>
                  <a:pt x="273" y="78"/>
                  <a:pt x="286" y="139"/>
                  <a:pt x="266" y="188"/>
                </a:cubicBezTo>
                <a:cubicBezTo>
                  <a:pt x="250" y="228"/>
                  <a:pt x="214" y="259"/>
                  <a:pt x="172" y="268"/>
                </a:cubicBezTo>
                <a:cubicBezTo>
                  <a:pt x="124" y="280"/>
                  <a:pt x="70" y="261"/>
                  <a:pt x="39" y="222"/>
                </a:cubicBezTo>
                <a:cubicBezTo>
                  <a:pt x="4" y="180"/>
                  <a:pt x="0" y="115"/>
                  <a:pt x="30" y="68"/>
                </a:cubicBezTo>
                <a:cubicBezTo>
                  <a:pt x="48" y="39"/>
                  <a:pt x="78" y="18"/>
                  <a:pt x="111" y="10"/>
                </a:cubicBezTo>
                <a:close/>
                <a:moveTo>
                  <a:pt x="69" y="45"/>
                </a:moveTo>
                <a:cubicBezTo>
                  <a:pt x="76" y="76"/>
                  <a:pt x="88" y="106"/>
                  <a:pt x="101" y="136"/>
                </a:cubicBezTo>
                <a:cubicBezTo>
                  <a:pt x="110" y="130"/>
                  <a:pt x="119" y="125"/>
                  <a:pt x="128" y="119"/>
                </a:cubicBezTo>
                <a:cubicBezTo>
                  <a:pt x="114" y="84"/>
                  <a:pt x="137" y="51"/>
                  <a:pt x="152" y="20"/>
                </a:cubicBezTo>
                <a:cubicBezTo>
                  <a:pt x="122" y="18"/>
                  <a:pt x="93" y="28"/>
                  <a:pt x="69" y="45"/>
                </a:cubicBezTo>
                <a:close/>
                <a:moveTo>
                  <a:pt x="164" y="22"/>
                </a:moveTo>
                <a:cubicBezTo>
                  <a:pt x="152" y="51"/>
                  <a:pt x="129" y="80"/>
                  <a:pt x="138" y="114"/>
                </a:cubicBezTo>
                <a:cubicBezTo>
                  <a:pt x="171" y="97"/>
                  <a:pt x="206" y="83"/>
                  <a:pt x="241" y="72"/>
                </a:cubicBezTo>
                <a:cubicBezTo>
                  <a:pt x="223" y="46"/>
                  <a:pt x="195" y="29"/>
                  <a:pt x="164" y="22"/>
                </a:cubicBezTo>
                <a:close/>
                <a:moveTo>
                  <a:pt x="24" y="124"/>
                </a:moveTo>
                <a:cubicBezTo>
                  <a:pt x="42" y="132"/>
                  <a:pt x="58" y="143"/>
                  <a:pt x="71" y="157"/>
                </a:cubicBezTo>
                <a:cubicBezTo>
                  <a:pt x="78" y="152"/>
                  <a:pt x="84" y="147"/>
                  <a:pt x="91" y="142"/>
                </a:cubicBezTo>
                <a:cubicBezTo>
                  <a:pt x="78" y="114"/>
                  <a:pt x="67" y="84"/>
                  <a:pt x="58" y="54"/>
                </a:cubicBezTo>
                <a:cubicBezTo>
                  <a:pt x="41" y="74"/>
                  <a:pt x="28" y="98"/>
                  <a:pt x="24" y="124"/>
                </a:cubicBezTo>
                <a:close/>
                <a:moveTo>
                  <a:pt x="145" y="124"/>
                </a:moveTo>
                <a:cubicBezTo>
                  <a:pt x="153" y="137"/>
                  <a:pt x="167" y="143"/>
                  <a:pt x="180" y="148"/>
                </a:cubicBezTo>
                <a:cubicBezTo>
                  <a:pt x="206" y="157"/>
                  <a:pt x="233" y="162"/>
                  <a:pt x="257" y="173"/>
                </a:cubicBezTo>
                <a:cubicBezTo>
                  <a:pt x="264" y="143"/>
                  <a:pt x="261" y="111"/>
                  <a:pt x="248" y="83"/>
                </a:cubicBezTo>
                <a:cubicBezTo>
                  <a:pt x="213" y="94"/>
                  <a:pt x="178" y="106"/>
                  <a:pt x="145" y="124"/>
                </a:cubicBezTo>
                <a:close/>
                <a:moveTo>
                  <a:pt x="106" y="146"/>
                </a:moveTo>
                <a:cubicBezTo>
                  <a:pt x="127" y="185"/>
                  <a:pt x="155" y="220"/>
                  <a:pt x="186" y="250"/>
                </a:cubicBezTo>
                <a:cubicBezTo>
                  <a:pt x="216" y="237"/>
                  <a:pt x="240" y="214"/>
                  <a:pt x="253" y="184"/>
                </a:cubicBezTo>
                <a:cubicBezTo>
                  <a:pt x="214" y="165"/>
                  <a:pt x="163" y="166"/>
                  <a:pt x="133" y="130"/>
                </a:cubicBezTo>
                <a:cubicBezTo>
                  <a:pt x="124" y="135"/>
                  <a:pt x="115" y="141"/>
                  <a:pt x="106" y="146"/>
                </a:cubicBezTo>
                <a:close/>
                <a:moveTo>
                  <a:pt x="23" y="136"/>
                </a:moveTo>
                <a:cubicBezTo>
                  <a:pt x="24" y="155"/>
                  <a:pt x="28" y="173"/>
                  <a:pt x="34" y="190"/>
                </a:cubicBezTo>
                <a:cubicBezTo>
                  <a:pt x="44" y="182"/>
                  <a:pt x="53" y="173"/>
                  <a:pt x="62" y="164"/>
                </a:cubicBezTo>
                <a:cubicBezTo>
                  <a:pt x="50" y="153"/>
                  <a:pt x="37" y="143"/>
                  <a:pt x="23" y="136"/>
                </a:cubicBezTo>
                <a:close/>
                <a:moveTo>
                  <a:pt x="78" y="167"/>
                </a:moveTo>
                <a:cubicBezTo>
                  <a:pt x="91" y="191"/>
                  <a:pt x="93" y="220"/>
                  <a:pt x="93" y="248"/>
                </a:cubicBezTo>
                <a:cubicBezTo>
                  <a:pt x="119" y="257"/>
                  <a:pt x="147" y="261"/>
                  <a:pt x="174" y="254"/>
                </a:cubicBezTo>
                <a:cubicBezTo>
                  <a:pt x="143" y="224"/>
                  <a:pt x="116" y="191"/>
                  <a:pt x="97" y="153"/>
                </a:cubicBezTo>
                <a:cubicBezTo>
                  <a:pt x="90" y="157"/>
                  <a:pt x="84" y="162"/>
                  <a:pt x="78" y="167"/>
                </a:cubicBezTo>
                <a:close/>
                <a:moveTo>
                  <a:pt x="68" y="174"/>
                </a:moveTo>
                <a:cubicBezTo>
                  <a:pt x="59" y="183"/>
                  <a:pt x="50" y="192"/>
                  <a:pt x="41" y="201"/>
                </a:cubicBezTo>
                <a:cubicBezTo>
                  <a:pt x="51" y="217"/>
                  <a:pt x="65" y="231"/>
                  <a:pt x="81" y="241"/>
                </a:cubicBezTo>
                <a:cubicBezTo>
                  <a:pt x="81" y="218"/>
                  <a:pt x="79" y="195"/>
                  <a:pt x="68" y="174"/>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17" name="Freeform 873"/>
          <p:cNvSpPr>
            <a:spLocks noEditPoints="1"/>
          </p:cNvSpPr>
          <p:nvPr/>
        </p:nvSpPr>
        <p:spPr bwMode="auto">
          <a:xfrm>
            <a:off x="3217863" y="3459163"/>
            <a:ext cx="420688" cy="393700"/>
          </a:xfrm>
          <a:custGeom>
            <a:avLst/>
            <a:gdLst>
              <a:gd name="T0" fmla="*/ 186 w 274"/>
              <a:gd name="T1" fmla="*/ 5 h 256"/>
              <a:gd name="T2" fmla="*/ 223 w 274"/>
              <a:gd name="T3" fmla="*/ 70 h 256"/>
              <a:gd name="T4" fmla="*/ 177 w 274"/>
              <a:gd name="T5" fmla="*/ 136 h 256"/>
              <a:gd name="T6" fmla="*/ 115 w 274"/>
              <a:gd name="T7" fmla="*/ 79 h 256"/>
              <a:gd name="T8" fmla="*/ 138 w 274"/>
              <a:gd name="T9" fmla="*/ 15 h 256"/>
              <a:gd name="T10" fmla="*/ 171 w 274"/>
              <a:gd name="T11" fmla="*/ 72 h 256"/>
              <a:gd name="T12" fmla="*/ 206 w 274"/>
              <a:gd name="T13" fmla="*/ 38 h 256"/>
              <a:gd name="T14" fmla="*/ 197 w 274"/>
              <a:gd name="T15" fmla="*/ 48 h 256"/>
              <a:gd name="T16" fmla="*/ 136 w 274"/>
              <a:gd name="T17" fmla="*/ 40 h 256"/>
              <a:gd name="T18" fmla="*/ 134 w 274"/>
              <a:gd name="T19" fmla="*/ 72 h 256"/>
              <a:gd name="T20" fmla="*/ 147 w 274"/>
              <a:gd name="T21" fmla="*/ 95 h 256"/>
              <a:gd name="T22" fmla="*/ 167 w 274"/>
              <a:gd name="T23" fmla="*/ 127 h 256"/>
              <a:gd name="T24" fmla="*/ 177 w 274"/>
              <a:gd name="T25" fmla="*/ 93 h 256"/>
              <a:gd name="T26" fmla="*/ 207 w 274"/>
              <a:gd name="T27" fmla="*/ 70 h 256"/>
              <a:gd name="T28" fmla="*/ 171 w 274"/>
              <a:gd name="T29" fmla="*/ 86 h 256"/>
              <a:gd name="T30" fmla="*/ 155 w 274"/>
              <a:gd name="T31" fmla="*/ 96 h 256"/>
              <a:gd name="T32" fmla="*/ 162 w 274"/>
              <a:gd name="T33" fmla="*/ 72 h 256"/>
              <a:gd name="T34" fmla="*/ 134 w 274"/>
              <a:gd name="T35" fmla="*/ 72 h 256"/>
              <a:gd name="T36" fmla="*/ 108 w 274"/>
              <a:gd name="T37" fmla="*/ 46 h 256"/>
              <a:gd name="T38" fmla="*/ 8 w 274"/>
              <a:gd name="T39" fmla="*/ 55 h 256"/>
              <a:gd name="T40" fmla="*/ 75 w 274"/>
              <a:gd name="T41" fmla="*/ 170 h 256"/>
              <a:gd name="T42" fmla="*/ 0 w 274"/>
              <a:gd name="T43" fmla="*/ 180 h 256"/>
              <a:gd name="T44" fmla="*/ 12 w 274"/>
              <a:gd name="T45" fmla="*/ 59 h 256"/>
              <a:gd name="T46" fmla="*/ 74 w 274"/>
              <a:gd name="T47" fmla="*/ 167 h 256"/>
              <a:gd name="T48" fmla="*/ 109 w 274"/>
              <a:gd name="T49" fmla="*/ 93 h 256"/>
              <a:gd name="T50" fmla="*/ 12 w 274"/>
              <a:gd name="T51" fmla="*/ 59 h 256"/>
              <a:gd name="T52" fmla="*/ 92 w 274"/>
              <a:gd name="T53" fmla="*/ 93 h 256"/>
              <a:gd name="T54" fmla="*/ 106 w 274"/>
              <a:gd name="T55" fmla="*/ 119 h 256"/>
              <a:gd name="T56" fmla="*/ 97 w 274"/>
              <a:gd name="T57" fmla="*/ 96 h 256"/>
              <a:gd name="T58" fmla="*/ 76 w 274"/>
              <a:gd name="T59" fmla="*/ 105 h 256"/>
              <a:gd name="T60" fmla="*/ 36 w 274"/>
              <a:gd name="T61" fmla="*/ 111 h 256"/>
              <a:gd name="T62" fmla="*/ 40 w 274"/>
              <a:gd name="T63" fmla="*/ 95 h 256"/>
              <a:gd name="T64" fmla="*/ 59 w 274"/>
              <a:gd name="T65" fmla="*/ 97 h 256"/>
              <a:gd name="T66" fmla="*/ 57 w 274"/>
              <a:gd name="T67" fmla="*/ 116 h 256"/>
              <a:gd name="T68" fmla="*/ 71 w 274"/>
              <a:gd name="T69" fmla="*/ 112 h 256"/>
              <a:gd name="T70" fmla="*/ 59 w 274"/>
              <a:gd name="T71" fmla="*/ 97 h 256"/>
              <a:gd name="T72" fmla="*/ 187 w 274"/>
              <a:gd name="T73" fmla="*/ 215 h 256"/>
              <a:gd name="T74" fmla="*/ 164 w 274"/>
              <a:gd name="T75" fmla="*/ 158 h 256"/>
              <a:gd name="T76" fmla="*/ 132 w 274"/>
              <a:gd name="T77" fmla="*/ 143 h 256"/>
              <a:gd name="T78" fmla="*/ 79 w 274"/>
              <a:gd name="T79" fmla="*/ 184 h 256"/>
              <a:gd name="T80" fmla="*/ 90 w 274"/>
              <a:gd name="T81" fmla="*/ 256 h 256"/>
              <a:gd name="T82" fmla="*/ 272 w 274"/>
              <a:gd name="T83" fmla="*/ 253 h 256"/>
              <a:gd name="T84" fmla="*/ 245 w 274"/>
              <a:gd name="T85" fmla="*/ 1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4" h="256">
                <a:moveTo>
                  <a:pt x="138" y="15"/>
                </a:moveTo>
                <a:cubicBezTo>
                  <a:pt x="150" y="3"/>
                  <a:pt x="170" y="0"/>
                  <a:pt x="186" y="5"/>
                </a:cubicBezTo>
                <a:cubicBezTo>
                  <a:pt x="203" y="8"/>
                  <a:pt x="213" y="24"/>
                  <a:pt x="222" y="37"/>
                </a:cubicBezTo>
                <a:cubicBezTo>
                  <a:pt x="225" y="48"/>
                  <a:pt x="223" y="59"/>
                  <a:pt x="223" y="70"/>
                </a:cubicBezTo>
                <a:cubicBezTo>
                  <a:pt x="227" y="75"/>
                  <a:pt x="231" y="82"/>
                  <a:pt x="225" y="87"/>
                </a:cubicBezTo>
                <a:cubicBezTo>
                  <a:pt x="207" y="102"/>
                  <a:pt x="202" y="131"/>
                  <a:pt x="177" y="136"/>
                </a:cubicBezTo>
                <a:cubicBezTo>
                  <a:pt x="151" y="141"/>
                  <a:pt x="136" y="115"/>
                  <a:pt x="126" y="96"/>
                </a:cubicBezTo>
                <a:cubicBezTo>
                  <a:pt x="121" y="91"/>
                  <a:pt x="112" y="87"/>
                  <a:pt x="115" y="79"/>
                </a:cubicBezTo>
                <a:cubicBezTo>
                  <a:pt x="117" y="68"/>
                  <a:pt x="116" y="56"/>
                  <a:pt x="116" y="45"/>
                </a:cubicBezTo>
                <a:cubicBezTo>
                  <a:pt x="117" y="32"/>
                  <a:pt x="129" y="24"/>
                  <a:pt x="138" y="15"/>
                </a:cubicBezTo>
                <a:close/>
                <a:moveTo>
                  <a:pt x="128" y="68"/>
                </a:moveTo>
                <a:cubicBezTo>
                  <a:pt x="142" y="66"/>
                  <a:pt x="158" y="65"/>
                  <a:pt x="171" y="72"/>
                </a:cubicBezTo>
                <a:cubicBezTo>
                  <a:pt x="183" y="64"/>
                  <a:pt x="198" y="67"/>
                  <a:pt x="212" y="68"/>
                </a:cubicBezTo>
                <a:cubicBezTo>
                  <a:pt x="210" y="58"/>
                  <a:pt x="208" y="48"/>
                  <a:pt x="206" y="38"/>
                </a:cubicBezTo>
                <a:cubicBezTo>
                  <a:pt x="193" y="45"/>
                  <a:pt x="178" y="47"/>
                  <a:pt x="163" y="47"/>
                </a:cubicBezTo>
                <a:cubicBezTo>
                  <a:pt x="174" y="49"/>
                  <a:pt x="186" y="48"/>
                  <a:pt x="197" y="48"/>
                </a:cubicBezTo>
                <a:cubicBezTo>
                  <a:pt x="197" y="55"/>
                  <a:pt x="197" y="55"/>
                  <a:pt x="197" y="55"/>
                </a:cubicBezTo>
                <a:cubicBezTo>
                  <a:pt x="175" y="58"/>
                  <a:pt x="152" y="55"/>
                  <a:pt x="136" y="40"/>
                </a:cubicBezTo>
                <a:cubicBezTo>
                  <a:pt x="132" y="48"/>
                  <a:pt x="129" y="58"/>
                  <a:pt x="128" y="68"/>
                </a:cubicBezTo>
                <a:close/>
                <a:moveTo>
                  <a:pt x="134" y="72"/>
                </a:moveTo>
                <a:cubicBezTo>
                  <a:pt x="135" y="75"/>
                  <a:pt x="137" y="81"/>
                  <a:pt x="137" y="84"/>
                </a:cubicBezTo>
                <a:cubicBezTo>
                  <a:pt x="140" y="88"/>
                  <a:pt x="144" y="92"/>
                  <a:pt x="147" y="95"/>
                </a:cubicBezTo>
                <a:cubicBezTo>
                  <a:pt x="137" y="96"/>
                  <a:pt x="137" y="96"/>
                  <a:pt x="137" y="96"/>
                </a:cubicBezTo>
                <a:cubicBezTo>
                  <a:pt x="144" y="108"/>
                  <a:pt x="152" y="122"/>
                  <a:pt x="167" y="127"/>
                </a:cubicBezTo>
                <a:cubicBezTo>
                  <a:pt x="186" y="128"/>
                  <a:pt x="196" y="109"/>
                  <a:pt x="205" y="96"/>
                </a:cubicBezTo>
                <a:cubicBezTo>
                  <a:pt x="195" y="95"/>
                  <a:pt x="186" y="94"/>
                  <a:pt x="177" y="93"/>
                </a:cubicBezTo>
                <a:cubicBezTo>
                  <a:pt x="185" y="88"/>
                  <a:pt x="195" y="89"/>
                  <a:pt x="204" y="87"/>
                </a:cubicBezTo>
                <a:cubicBezTo>
                  <a:pt x="205" y="83"/>
                  <a:pt x="206" y="75"/>
                  <a:pt x="207" y="70"/>
                </a:cubicBezTo>
                <a:cubicBezTo>
                  <a:pt x="199" y="74"/>
                  <a:pt x="189" y="90"/>
                  <a:pt x="184" y="73"/>
                </a:cubicBezTo>
                <a:cubicBezTo>
                  <a:pt x="180" y="77"/>
                  <a:pt x="175" y="82"/>
                  <a:pt x="171" y="86"/>
                </a:cubicBezTo>
                <a:cubicBezTo>
                  <a:pt x="171" y="76"/>
                  <a:pt x="171" y="76"/>
                  <a:pt x="171" y="76"/>
                </a:cubicBezTo>
                <a:cubicBezTo>
                  <a:pt x="167" y="84"/>
                  <a:pt x="162" y="91"/>
                  <a:pt x="155" y="96"/>
                </a:cubicBezTo>
                <a:cubicBezTo>
                  <a:pt x="151" y="94"/>
                  <a:pt x="148" y="91"/>
                  <a:pt x="144" y="89"/>
                </a:cubicBezTo>
                <a:cubicBezTo>
                  <a:pt x="155" y="91"/>
                  <a:pt x="165" y="83"/>
                  <a:pt x="162" y="72"/>
                </a:cubicBezTo>
                <a:cubicBezTo>
                  <a:pt x="158" y="75"/>
                  <a:pt x="154" y="78"/>
                  <a:pt x="150" y="81"/>
                </a:cubicBezTo>
                <a:cubicBezTo>
                  <a:pt x="145" y="77"/>
                  <a:pt x="140" y="74"/>
                  <a:pt x="134" y="72"/>
                </a:cubicBezTo>
                <a:close/>
                <a:moveTo>
                  <a:pt x="0" y="45"/>
                </a:moveTo>
                <a:cubicBezTo>
                  <a:pt x="36" y="46"/>
                  <a:pt x="72" y="44"/>
                  <a:pt x="108" y="46"/>
                </a:cubicBezTo>
                <a:cubicBezTo>
                  <a:pt x="109" y="52"/>
                  <a:pt x="106" y="55"/>
                  <a:pt x="100" y="54"/>
                </a:cubicBezTo>
                <a:cubicBezTo>
                  <a:pt x="69" y="56"/>
                  <a:pt x="39" y="54"/>
                  <a:pt x="8" y="55"/>
                </a:cubicBezTo>
                <a:cubicBezTo>
                  <a:pt x="7" y="94"/>
                  <a:pt x="8" y="132"/>
                  <a:pt x="8" y="170"/>
                </a:cubicBezTo>
                <a:cubicBezTo>
                  <a:pt x="30" y="170"/>
                  <a:pt x="52" y="170"/>
                  <a:pt x="75" y="170"/>
                </a:cubicBezTo>
                <a:cubicBezTo>
                  <a:pt x="73" y="172"/>
                  <a:pt x="71" y="177"/>
                  <a:pt x="69" y="180"/>
                </a:cubicBezTo>
                <a:cubicBezTo>
                  <a:pt x="46" y="181"/>
                  <a:pt x="23" y="180"/>
                  <a:pt x="0" y="180"/>
                </a:cubicBezTo>
                <a:cubicBezTo>
                  <a:pt x="0" y="135"/>
                  <a:pt x="0" y="90"/>
                  <a:pt x="0" y="45"/>
                </a:cubicBezTo>
                <a:close/>
                <a:moveTo>
                  <a:pt x="12" y="59"/>
                </a:moveTo>
                <a:cubicBezTo>
                  <a:pt x="11" y="95"/>
                  <a:pt x="12" y="131"/>
                  <a:pt x="12" y="166"/>
                </a:cubicBezTo>
                <a:cubicBezTo>
                  <a:pt x="32" y="166"/>
                  <a:pt x="53" y="166"/>
                  <a:pt x="74" y="167"/>
                </a:cubicBezTo>
                <a:cubicBezTo>
                  <a:pt x="86" y="143"/>
                  <a:pt x="114" y="139"/>
                  <a:pt x="136" y="131"/>
                </a:cubicBezTo>
                <a:cubicBezTo>
                  <a:pt x="128" y="118"/>
                  <a:pt x="120" y="104"/>
                  <a:pt x="109" y="93"/>
                </a:cubicBezTo>
                <a:cubicBezTo>
                  <a:pt x="99" y="84"/>
                  <a:pt x="107" y="71"/>
                  <a:pt x="108" y="60"/>
                </a:cubicBezTo>
                <a:cubicBezTo>
                  <a:pt x="76" y="58"/>
                  <a:pt x="44" y="59"/>
                  <a:pt x="12" y="59"/>
                </a:cubicBezTo>
                <a:close/>
                <a:moveTo>
                  <a:pt x="76" y="105"/>
                </a:moveTo>
                <a:cubicBezTo>
                  <a:pt x="80" y="102"/>
                  <a:pt x="88" y="96"/>
                  <a:pt x="92" y="93"/>
                </a:cubicBezTo>
                <a:cubicBezTo>
                  <a:pt x="90" y="107"/>
                  <a:pt x="82" y="120"/>
                  <a:pt x="75" y="132"/>
                </a:cubicBezTo>
                <a:cubicBezTo>
                  <a:pt x="85" y="128"/>
                  <a:pt x="97" y="125"/>
                  <a:pt x="106" y="119"/>
                </a:cubicBezTo>
                <a:cubicBezTo>
                  <a:pt x="100" y="120"/>
                  <a:pt x="93" y="121"/>
                  <a:pt x="86" y="123"/>
                </a:cubicBezTo>
                <a:cubicBezTo>
                  <a:pt x="90" y="114"/>
                  <a:pt x="94" y="105"/>
                  <a:pt x="97" y="96"/>
                </a:cubicBezTo>
                <a:cubicBezTo>
                  <a:pt x="95" y="94"/>
                  <a:pt x="91" y="91"/>
                  <a:pt x="89" y="89"/>
                </a:cubicBezTo>
                <a:cubicBezTo>
                  <a:pt x="83" y="93"/>
                  <a:pt x="77" y="97"/>
                  <a:pt x="76" y="105"/>
                </a:cubicBezTo>
                <a:close/>
                <a:moveTo>
                  <a:pt x="24" y="119"/>
                </a:moveTo>
                <a:cubicBezTo>
                  <a:pt x="36" y="111"/>
                  <a:pt x="36" y="111"/>
                  <a:pt x="36" y="111"/>
                </a:cubicBezTo>
                <a:cubicBezTo>
                  <a:pt x="36" y="120"/>
                  <a:pt x="35" y="130"/>
                  <a:pt x="38" y="139"/>
                </a:cubicBezTo>
                <a:cubicBezTo>
                  <a:pt x="40" y="124"/>
                  <a:pt x="40" y="110"/>
                  <a:pt x="40" y="95"/>
                </a:cubicBezTo>
                <a:cubicBezTo>
                  <a:pt x="34" y="103"/>
                  <a:pt x="29" y="111"/>
                  <a:pt x="24" y="119"/>
                </a:cubicBezTo>
                <a:close/>
                <a:moveTo>
                  <a:pt x="59" y="97"/>
                </a:moveTo>
                <a:cubicBezTo>
                  <a:pt x="57" y="105"/>
                  <a:pt x="54" y="113"/>
                  <a:pt x="46" y="116"/>
                </a:cubicBezTo>
                <a:cubicBezTo>
                  <a:pt x="48" y="116"/>
                  <a:pt x="54" y="116"/>
                  <a:pt x="57" y="116"/>
                </a:cubicBezTo>
                <a:cubicBezTo>
                  <a:pt x="57" y="119"/>
                  <a:pt x="57" y="125"/>
                  <a:pt x="57" y="128"/>
                </a:cubicBezTo>
                <a:cubicBezTo>
                  <a:pt x="59" y="121"/>
                  <a:pt x="64" y="115"/>
                  <a:pt x="71" y="112"/>
                </a:cubicBezTo>
                <a:cubicBezTo>
                  <a:pt x="68" y="111"/>
                  <a:pt x="64" y="111"/>
                  <a:pt x="61" y="110"/>
                </a:cubicBezTo>
                <a:cubicBezTo>
                  <a:pt x="60" y="107"/>
                  <a:pt x="59" y="100"/>
                  <a:pt x="59" y="97"/>
                </a:cubicBezTo>
                <a:close/>
                <a:moveTo>
                  <a:pt x="210" y="143"/>
                </a:moveTo>
                <a:cubicBezTo>
                  <a:pt x="204" y="167"/>
                  <a:pt x="197" y="191"/>
                  <a:pt x="187" y="215"/>
                </a:cubicBezTo>
                <a:cubicBezTo>
                  <a:pt x="182" y="196"/>
                  <a:pt x="179" y="177"/>
                  <a:pt x="178" y="158"/>
                </a:cubicBezTo>
                <a:cubicBezTo>
                  <a:pt x="174" y="154"/>
                  <a:pt x="169" y="154"/>
                  <a:pt x="164" y="158"/>
                </a:cubicBezTo>
                <a:cubicBezTo>
                  <a:pt x="162" y="177"/>
                  <a:pt x="159" y="196"/>
                  <a:pt x="155" y="216"/>
                </a:cubicBezTo>
                <a:cubicBezTo>
                  <a:pt x="144" y="192"/>
                  <a:pt x="137" y="168"/>
                  <a:pt x="132" y="143"/>
                </a:cubicBezTo>
                <a:cubicBezTo>
                  <a:pt x="119" y="147"/>
                  <a:pt x="105" y="149"/>
                  <a:pt x="94" y="156"/>
                </a:cubicBezTo>
                <a:cubicBezTo>
                  <a:pt x="85" y="163"/>
                  <a:pt x="82" y="174"/>
                  <a:pt x="79" y="184"/>
                </a:cubicBezTo>
                <a:cubicBezTo>
                  <a:pt x="73" y="206"/>
                  <a:pt x="68" y="230"/>
                  <a:pt x="69" y="253"/>
                </a:cubicBezTo>
                <a:cubicBezTo>
                  <a:pt x="76" y="256"/>
                  <a:pt x="83" y="255"/>
                  <a:pt x="90" y="256"/>
                </a:cubicBezTo>
                <a:cubicBezTo>
                  <a:pt x="144" y="255"/>
                  <a:pt x="199" y="255"/>
                  <a:pt x="254" y="256"/>
                </a:cubicBezTo>
                <a:cubicBezTo>
                  <a:pt x="260" y="255"/>
                  <a:pt x="267" y="256"/>
                  <a:pt x="272" y="253"/>
                </a:cubicBezTo>
                <a:cubicBezTo>
                  <a:pt x="274" y="232"/>
                  <a:pt x="269" y="210"/>
                  <a:pt x="264" y="190"/>
                </a:cubicBezTo>
                <a:cubicBezTo>
                  <a:pt x="260" y="177"/>
                  <a:pt x="257" y="162"/>
                  <a:pt x="245" y="155"/>
                </a:cubicBezTo>
                <a:cubicBezTo>
                  <a:pt x="234" y="149"/>
                  <a:pt x="222" y="146"/>
                  <a:pt x="210" y="143"/>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18" name="Freeform 874"/>
          <p:cNvSpPr>
            <a:spLocks noEditPoints="1"/>
          </p:cNvSpPr>
          <p:nvPr/>
        </p:nvSpPr>
        <p:spPr bwMode="auto">
          <a:xfrm>
            <a:off x="2371726" y="3454401"/>
            <a:ext cx="401638" cy="401638"/>
          </a:xfrm>
          <a:custGeom>
            <a:avLst/>
            <a:gdLst>
              <a:gd name="T0" fmla="*/ 204 w 261"/>
              <a:gd name="T1" fmla="*/ 30 h 261"/>
              <a:gd name="T2" fmla="*/ 124 w 261"/>
              <a:gd name="T3" fmla="*/ 257 h 261"/>
              <a:gd name="T4" fmla="*/ 96 w 261"/>
              <a:gd name="T5" fmla="*/ 10 h 261"/>
              <a:gd name="T6" fmla="*/ 19 w 261"/>
              <a:gd name="T7" fmla="*/ 102 h 261"/>
              <a:gd name="T8" fmla="*/ 28 w 261"/>
              <a:gd name="T9" fmla="*/ 104 h 261"/>
              <a:gd name="T10" fmla="*/ 17 w 261"/>
              <a:gd name="T11" fmla="*/ 155 h 261"/>
              <a:gd name="T12" fmla="*/ 30 w 261"/>
              <a:gd name="T13" fmla="*/ 162 h 261"/>
              <a:gd name="T14" fmla="*/ 21 w 261"/>
              <a:gd name="T15" fmla="*/ 165 h 261"/>
              <a:gd name="T16" fmla="*/ 100 w 261"/>
              <a:gd name="T17" fmla="*/ 221 h 261"/>
              <a:gd name="T18" fmla="*/ 125 w 261"/>
              <a:gd name="T19" fmla="*/ 243 h 261"/>
              <a:gd name="T20" fmla="*/ 133 w 261"/>
              <a:gd name="T21" fmla="*/ 237 h 261"/>
              <a:gd name="T22" fmla="*/ 238 w 261"/>
              <a:gd name="T23" fmla="*/ 161 h 261"/>
              <a:gd name="T24" fmla="*/ 238 w 261"/>
              <a:gd name="T25" fmla="*/ 158 h 261"/>
              <a:gd name="T26" fmla="*/ 211 w 261"/>
              <a:gd name="T27" fmla="*/ 125 h 261"/>
              <a:gd name="T28" fmla="*/ 240 w 261"/>
              <a:gd name="T29" fmla="*/ 103 h 261"/>
              <a:gd name="T30" fmla="*/ 221 w 261"/>
              <a:gd name="T31" fmla="*/ 101 h 261"/>
              <a:gd name="T32" fmla="*/ 187 w 261"/>
              <a:gd name="T33" fmla="*/ 34 h 261"/>
              <a:gd name="T34" fmla="*/ 175 w 261"/>
              <a:gd name="T35" fmla="*/ 40 h 261"/>
              <a:gd name="T36" fmla="*/ 159 w 261"/>
              <a:gd name="T37" fmla="*/ 23 h 261"/>
              <a:gd name="T38" fmla="*/ 157 w 261"/>
              <a:gd name="T39" fmla="*/ 22 h 261"/>
              <a:gd name="T40" fmla="*/ 125 w 261"/>
              <a:gd name="T41" fmla="*/ 21 h 261"/>
              <a:gd name="T42" fmla="*/ 133 w 261"/>
              <a:gd name="T43" fmla="*/ 49 h 261"/>
              <a:gd name="T44" fmla="*/ 94 w 261"/>
              <a:gd name="T45" fmla="*/ 40 h 261"/>
              <a:gd name="T46" fmla="*/ 119 w 261"/>
              <a:gd name="T47" fmla="*/ 137 h 261"/>
              <a:gd name="T48" fmla="*/ 59 w 261"/>
              <a:gd name="T49" fmla="*/ 205 h 261"/>
              <a:gd name="T50" fmla="*/ 209 w 261"/>
              <a:gd name="T51" fmla="*/ 109 h 261"/>
              <a:gd name="T52" fmla="*/ 132 w 261"/>
              <a:gd name="T53" fmla="*/ 123 h 261"/>
              <a:gd name="T54" fmla="*/ 94 w 261"/>
              <a:gd name="T55" fmla="*/ 40 h 261"/>
              <a:gd name="T56" fmla="*/ 83 w 261"/>
              <a:gd name="T57" fmla="*/ 50 h 261"/>
              <a:gd name="T58" fmla="*/ 54 w 261"/>
              <a:gd name="T59" fmla="*/ 64 h 261"/>
              <a:gd name="T60" fmla="*/ 54 w 261"/>
              <a:gd name="T61" fmla="*/ 64 h 261"/>
              <a:gd name="T62" fmla="*/ 204 w 261"/>
              <a:gd name="T63" fmla="*/ 55 h 261"/>
              <a:gd name="T64" fmla="*/ 38 w 261"/>
              <a:gd name="T65" fmla="*/ 76 h 261"/>
              <a:gd name="T66" fmla="*/ 38 w 261"/>
              <a:gd name="T67" fmla="*/ 76 h 261"/>
              <a:gd name="T68" fmla="*/ 219 w 261"/>
              <a:gd name="T69" fmla="*/ 84 h 261"/>
              <a:gd name="T70" fmla="*/ 22 w 261"/>
              <a:gd name="T71" fmla="*/ 125 h 261"/>
              <a:gd name="T72" fmla="*/ 22 w 261"/>
              <a:gd name="T73" fmla="*/ 125 h 261"/>
              <a:gd name="T74" fmla="*/ 41 w 261"/>
              <a:gd name="T75" fmla="*/ 185 h 261"/>
              <a:gd name="T76" fmla="*/ 211 w 261"/>
              <a:gd name="T77" fmla="*/ 176 h 261"/>
              <a:gd name="T78" fmla="*/ 211 w 261"/>
              <a:gd name="T79" fmla="*/ 176 h 261"/>
              <a:gd name="T80" fmla="*/ 205 w 261"/>
              <a:gd name="T81" fmla="*/ 206 h 261"/>
              <a:gd name="T82" fmla="*/ 75 w 261"/>
              <a:gd name="T83" fmla="*/ 213 h 261"/>
              <a:gd name="T84" fmla="*/ 75 w 261"/>
              <a:gd name="T85" fmla="*/ 213 h 261"/>
              <a:gd name="T86" fmla="*/ 182 w 261"/>
              <a:gd name="T87" fmla="*/ 220 h 261"/>
              <a:gd name="T88" fmla="*/ 151 w 261"/>
              <a:gd name="T89" fmla="*/ 221 h 261"/>
              <a:gd name="T90" fmla="*/ 151 w 261"/>
              <a:gd name="T91" fmla="*/ 22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1" h="261">
                <a:moveTo>
                  <a:pt x="96" y="10"/>
                </a:moveTo>
                <a:cubicBezTo>
                  <a:pt x="132" y="0"/>
                  <a:pt x="173" y="7"/>
                  <a:pt x="204" y="30"/>
                </a:cubicBezTo>
                <a:cubicBezTo>
                  <a:pt x="241" y="57"/>
                  <a:pt x="261" y="104"/>
                  <a:pt x="253" y="149"/>
                </a:cubicBezTo>
                <a:cubicBezTo>
                  <a:pt x="245" y="211"/>
                  <a:pt x="186" y="261"/>
                  <a:pt x="124" y="257"/>
                </a:cubicBezTo>
                <a:cubicBezTo>
                  <a:pt x="60" y="256"/>
                  <a:pt x="4" y="198"/>
                  <a:pt x="3" y="134"/>
                </a:cubicBezTo>
                <a:cubicBezTo>
                  <a:pt x="0" y="78"/>
                  <a:pt x="41" y="24"/>
                  <a:pt x="96" y="10"/>
                </a:cubicBezTo>
                <a:close/>
                <a:moveTo>
                  <a:pt x="78" y="31"/>
                </a:moveTo>
                <a:cubicBezTo>
                  <a:pt x="49" y="45"/>
                  <a:pt x="30" y="72"/>
                  <a:pt x="19" y="102"/>
                </a:cubicBezTo>
                <a:cubicBezTo>
                  <a:pt x="28" y="100"/>
                  <a:pt x="38" y="98"/>
                  <a:pt x="38" y="111"/>
                </a:cubicBezTo>
                <a:cubicBezTo>
                  <a:pt x="35" y="109"/>
                  <a:pt x="30" y="106"/>
                  <a:pt x="28" y="104"/>
                </a:cubicBezTo>
                <a:cubicBezTo>
                  <a:pt x="24" y="106"/>
                  <a:pt x="21" y="108"/>
                  <a:pt x="18" y="110"/>
                </a:cubicBezTo>
                <a:cubicBezTo>
                  <a:pt x="16" y="125"/>
                  <a:pt x="17" y="140"/>
                  <a:pt x="17" y="155"/>
                </a:cubicBezTo>
                <a:cubicBezTo>
                  <a:pt x="25" y="154"/>
                  <a:pt x="33" y="153"/>
                  <a:pt x="40" y="153"/>
                </a:cubicBezTo>
                <a:cubicBezTo>
                  <a:pt x="38" y="155"/>
                  <a:pt x="33" y="160"/>
                  <a:pt x="30" y="162"/>
                </a:cubicBezTo>
                <a:cubicBezTo>
                  <a:pt x="27" y="154"/>
                  <a:pt x="27" y="154"/>
                  <a:pt x="27" y="154"/>
                </a:cubicBezTo>
                <a:cubicBezTo>
                  <a:pt x="25" y="158"/>
                  <a:pt x="23" y="161"/>
                  <a:pt x="21" y="165"/>
                </a:cubicBezTo>
                <a:cubicBezTo>
                  <a:pt x="34" y="200"/>
                  <a:pt x="63" y="227"/>
                  <a:pt x="99" y="239"/>
                </a:cubicBezTo>
                <a:cubicBezTo>
                  <a:pt x="99" y="233"/>
                  <a:pt x="100" y="227"/>
                  <a:pt x="100" y="221"/>
                </a:cubicBezTo>
                <a:cubicBezTo>
                  <a:pt x="102" y="221"/>
                  <a:pt x="105" y="222"/>
                  <a:pt x="106" y="222"/>
                </a:cubicBezTo>
                <a:cubicBezTo>
                  <a:pt x="100" y="235"/>
                  <a:pt x="112" y="245"/>
                  <a:pt x="125" y="243"/>
                </a:cubicBezTo>
                <a:cubicBezTo>
                  <a:pt x="124" y="233"/>
                  <a:pt x="123" y="222"/>
                  <a:pt x="124" y="212"/>
                </a:cubicBezTo>
                <a:cubicBezTo>
                  <a:pt x="141" y="206"/>
                  <a:pt x="130" y="228"/>
                  <a:pt x="133" y="237"/>
                </a:cubicBezTo>
                <a:cubicBezTo>
                  <a:pt x="139" y="246"/>
                  <a:pt x="152" y="239"/>
                  <a:pt x="160" y="237"/>
                </a:cubicBezTo>
                <a:cubicBezTo>
                  <a:pt x="197" y="227"/>
                  <a:pt x="225" y="196"/>
                  <a:pt x="238" y="161"/>
                </a:cubicBezTo>
                <a:cubicBezTo>
                  <a:pt x="230" y="160"/>
                  <a:pt x="221" y="160"/>
                  <a:pt x="216" y="152"/>
                </a:cubicBezTo>
                <a:cubicBezTo>
                  <a:pt x="222" y="154"/>
                  <a:pt x="233" y="156"/>
                  <a:pt x="238" y="158"/>
                </a:cubicBezTo>
                <a:cubicBezTo>
                  <a:pt x="240" y="149"/>
                  <a:pt x="242" y="140"/>
                  <a:pt x="237" y="132"/>
                </a:cubicBezTo>
                <a:cubicBezTo>
                  <a:pt x="229" y="136"/>
                  <a:pt x="204" y="142"/>
                  <a:pt x="211" y="125"/>
                </a:cubicBezTo>
                <a:cubicBezTo>
                  <a:pt x="221" y="124"/>
                  <a:pt x="231" y="125"/>
                  <a:pt x="242" y="126"/>
                </a:cubicBezTo>
                <a:cubicBezTo>
                  <a:pt x="241" y="120"/>
                  <a:pt x="241" y="109"/>
                  <a:pt x="240" y="103"/>
                </a:cubicBezTo>
                <a:cubicBezTo>
                  <a:pt x="234" y="105"/>
                  <a:pt x="227" y="107"/>
                  <a:pt x="221" y="109"/>
                </a:cubicBezTo>
                <a:cubicBezTo>
                  <a:pt x="221" y="107"/>
                  <a:pt x="221" y="103"/>
                  <a:pt x="221" y="101"/>
                </a:cubicBezTo>
                <a:cubicBezTo>
                  <a:pt x="227" y="101"/>
                  <a:pt x="232" y="101"/>
                  <a:pt x="238" y="100"/>
                </a:cubicBezTo>
                <a:cubicBezTo>
                  <a:pt x="229" y="73"/>
                  <a:pt x="211" y="50"/>
                  <a:pt x="187" y="34"/>
                </a:cubicBezTo>
                <a:cubicBezTo>
                  <a:pt x="185" y="42"/>
                  <a:pt x="181" y="48"/>
                  <a:pt x="175" y="53"/>
                </a:cubicBezTo>
                <a:cubicBezTo>
                  <a:pt x="175" y="49"/>
                  <a:pt x="175" y="43"/>
                  <a:pt x="175" y="40"/>
                </a:cubicBezTo>
                <a:cubicBezTo>
                  <a:pt x="179" y="38"/>
                  <a:pt x="182" y="35"/>
                  <a:pt x="186" y="33"/>
                </a:cubicBezTo>
                <a:cubicBezTo>
                  <a:pt x="177" y="30"/>
                  <a:pt x="168" y="26"/>
                  <a:pt x="159" y="23"/>
                </a:cubicBezTo>
                <a:cubicBezTo>
                  <a:pt x="158" y="30"/>
                  <a:pt x="157" y="37"/>
                  <a:pt x="155" y="44"/>
                </a:cubicBezTo>
                <a:cubicBezTo>
                  <a:pt x="150" y="36"/>
                  <a:pt x="153" y="29"/>
                  <a:pt x="157" y="22"/>
                </a:cubicBezTo>
                <a:cubicBezTo>
                  <a:pt x="131" y="16"/>
                  <a:pt x="103" y="19"/>
                  <a:pt x="78" y="31"/>
                </a:cubicBezTo>
                <a:close/>
                <a:moveTo>
                  <a:pt x="125" y="21"/>
                </a:moveTo>
                <a:cubicBezTo>
                  <a:pt x="124" y="31"/>
                  <a:pt x="123" y="40"/>
                  <a:pt x="123" y="50"/>
                </a:cubicBezTo>
                <a:cubicBezTo>
                  <a:pt x="125" y="50"/>
                  <a:pt x="130" y="49"/>
                  <a:pt x="133" y="49"/>
                </a:cubicBezTo>
                <a:cubicBezTo>
                  <a:pt x="135" y="40"/>
                  <a:pt x="138" y="24"/>
                  <a:pt x="125" y="21"/>
                </a:cubicBezTo>
                <a:close/>
                <a:moveTo>
                  <a:pt x="94" y="40"/>
                </a:moveTo>
                <a:cubicBezTo>
                  <a:pt x="103" y="63"/>
                  <a:pt x="110" y="87"/>
                  <a:pt x="118" y="110"/>
                </a:cubicBezTo>
                <a:cubicBezTo>
                  <a:pt x="121" y="119"/>
                  <a:pt x="120" y="128"/>
                  <a:pt x="119" y="137"/>
                </a:cubicBezTo>
                <a:cubicBezTo>
                  <a:pt x="95" y="160"/>
                  <a:pt x="73" y="185"/>
                  <a:pt x="49" y="208"/>
                </a:cubicBezTo>
                <a:cubicBezTo>
                  <a:pt x="51" y="207"/>
                  <a:pt x="57" y="206"/>
                  <a:pt x="59" y="205"/>
                </a:cubicBezTo>
                <a:cubicBezTo>
                  <a:pt x="81" y="187"/>
                  <a:pt x="99" y="164"/>
                  <a:pt x="120" y="144"/>
                </a:cubicBezTo>
                <a:cubicBezTo>
                  <a:pt x="146" y="127"/>
                  <a:pt x="180" y="122"/>
                  <a:pt x="209" y="109"/>
                </a:cubicBezTo>
                <a:cubicBezTo>
                  <a:pt x="210" y="107"/>
                  <a:pt x="212" y="101"/>
                  <a:pt x="213" y="99"/>
                </a:cubicBezTo>
                <a:cubicBezTo>
                  <a:pt x="185" y="103"/>
                  <a:pt x="159" y="115"/>
                  <a:pt x="132" y="123"/>
                </a:cubicBezTo>
                <a:cubicBezTo>
                  <a:pt x="121" y="91"/>
                  <a:pt x="108" y="58"/>
                  <a:pt x="104" y="24"/>
                </a:cubicBezTo>
                <a:cubicBezTo>
                  <a:pt x="100" y="29"/>
                  <a:pt x="97" y="35"/>
                  <a:pt x="94" y="40"/>
                </a:cubicBezTo>
                <a:close/>
                <a:moveTo>
                  <a:pt x="75" y="39"/>
                </a:moveTo>
                <a:cubicBezTo>
                  <a:pt x="69" y="44"/>
                  <a:pt x="76" y="55"/>
                  <a:pt x="83" y="50"/>
                </a:cubicBezTo>
                <a:cubicBezTo>
                  <a:pt x="88" y="46"/>
                  <a:pt x="81" y="35"/>
                  <a:pt x="75" y="39"/>
                </a:cubicBezTo>
                <a:close/>
                <a:moveTo>
                  <a:pt x="54" y="64"/>
                </a:moveTo>
                <a:cubicBezTo>
                  <a:pt x="60" y="71"/>
                  <a:pt x="70" y="61"/>
                  <a:pt x="62" y="55"/>
                </a:cubicBezTo>
                <a:cubicBezTo>
                  <a:pt x="56" y="48"/>
                  <a:pt x="45" y="58"/>
                  <a:pt x="54" y="64"/>
                </a:cubicBezTo>
                <a:close/>
                <a:moveTo>
                  <a:pt x="196" y="63"/>
                </a:moveTo>
                <a:cubicBezTo>
                  <a:pt x="203" y="65"/>
                  <a:pt x="205" y="62"/>
                  <a:pt x="204" y="55"/>
                </a:cubicBezTo>
                <a:cubicBezTo>
                  <a:pt x="198" y="54"/>
                  <a:pt x="195" y="57"/>
                  <a:pt x="196" y="63"/>
                </a:cubicBezTo>
                <a:close/>
                <a:moveTo>
                  <a:pt x="38" y="76"/>
                </a:moveTo>
                <a:cubicBezTo>
                  <a:pt x="35" y="84"/>
                  <a:pt x="38" y="87"/>
                  <a:pt x="46" y="85"/>
                </a:cubicBezTo>
                <a:cubicBezTo>
                  <a:pt x="49" y="78"/>
                  <a:pt x="46" y="75"/>
                  <a:pt x="38" y="76"/>
                </a:cubicBezTo>
                <a:close/>
                <a:moveTo>
                  <a:pt x="212" y="77"/>
                </a:moveTo>
                <a:cubicBezTo>
                  <a:pt x="209" y="85"/>
                  <a:pt x="211" y="88"/>
                  <a:pt x="219" y="84"/>
                </a:cubicBezTo>
                <a:cubicBezTo>
                  <a:pt x="222" y="76"/>
                  <a:pt x="220" y="74"/>
                  <a:pt x="212" y="77"/>
                </a:cubicBezTo>
                <a:close/>
                <a:moveTo>
                  <a:pt x="22" y="125"/>
                </a:moveTo>
                <a:cubicBezTo>
                  <a:pt x="13" y="141"/>
                  <a:pt x="54" y="141"/>
                  <a:pt x="47" y="126"/>
                </a:cubicBezTo>
                <a:cubicBezTo>
                  <a:pt x="39" y="124"/>
                  <a:pt x="30" y="124"/>
                  <a:pt x="22" y="125"/>
                </a:cubicBezTo>
                <a:close/>
                <a:moveTo>
                  <a:pt x="43" y="175"/>
                </a:moveTo>
                <a:cubicBezTo>
                  <a:pt x="36" y="174"/>
                  <a:pt x="32" y="186"/>
                  <a:pt x="41" y="185"/>
                </a:cubicBezTo>
                <a:cubicBezTo>
                  <a:pt x="47" y="186"/>
                  <a:pt x="51" y="175"/>
                  <a:pt x="43" y="175"/>
                </a:cubicBezTo>
                <a:close/>
                <a:moveTo>
                  <a:pt x="211" y="176"/>
                </a:moveTo>
                <a:cubicBezTo>
                  <a:pt x="206" y="181"/>
                  <a:pt x="215" y="188"/>
                  <a:pt x="220" y="184"/>
                </a:cubicBezTo>
                <a:cubicBezTo>
                  <a:pt x="225" y="179"/>
                  <a:pt x="216" y="172"/>
                  <a:pt x="211" y="176"/>
                </a:cubicBezTo>
                <a:close/>
                <a:moveTo>
                  <a:pt x="194" y="197"/>
                </a:moveTo>
                <a:cubicBezTo>
                  <a:pt x="192" y="202"/>
                  <a:pt x="200" y="210"/>
                  <a:pt x="205" y="206"/>
                </a:cubicBezTo>
                <a:cubicBezTo>
                  <a:pt x="208" y="200"/>
                  <a:pt x="199" y="193"/>
                  <a:pt x="194" y="197"/>
                </a:cubicBezTo>
                <a:close/>
                <a:moveTo>
                  <a:pt x="75" y="213"/>
                </a:moveTo>
                <a:cubicBezTo>
                  <a:pt x="73" y="220"/>
                  <a:pt x="76" y="222"/>
                  <a:pt x="82" y="219"/>
                </a:cubicBezTo>
                <a:cubicBezTo>
                  <a:pt x="84" y="212"/>
                  <a:pt x="82" y="210"/>
                  <a:pt x="75" y="213"/>
                </a:cubicBezTo>
                <a:close/>
                <a:moveTo>
                  <a:pt x="175" y="212"/>
                </a:moveTo>
                <a:cubicBezTo>
                  <a:pt x="173" y="219"/>
                  <a:pt x="175" y="222"/>
                  <a:pt x="182" y="220"/>
                </a:cubicBezTo>
                <a:cubicBezTo>
                  <a:pt x="184" y="214"/>
                  <a:pt x="182" y="211"/>
                  <a:pt x="175" y="212"/>
                </a:cubicBezTo>
                <a:close/>
                <a:moveTo>
                  <a:pt x="151" y="221"/>
                </a:moveTo>
                <a:cubicBezTo>
                  <a:pt x="147" y="226"/>
                  <a:pt x="151" y="238"/>
                  <a:pt x="158" y="234"/>
                </a:cubicBezTo>
                <a:cubicBezTo>
                  <a:pt x="163" y="230"/>
                  <a:pt x="158" y="217"/>
                  <a:pt x="151" y="221"/>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19" name="Freeform 875"/>
          <p:cNvSpPr>
            <a:spLocks noEditPoints="1"/>
          </p:cNvSpPr>
          <p:nvPr/>
        </p:nvSpPr>
        <p:spPr bwMode="auto">
          <a:xfrm>
            <a:off x="1522413" y="3455988"/>
            <a:ext cx="400050" cy="352425"/>
          </a:xfrm>
          <a:custGeom>
            <a:avLst/>
            <a:gdLst>
              <a:gd name="T0" fmla="*/ 259 w 260"/>
              <a:gd name="T1" fmla="*/ 36 h 229"/>
              <a:gd name="T2" fmla="*/ 245 w 260"/>
              <a:gd name="T3" fmla="*/ 183 h 229"/>
              <a:gd name="T4" fmla="*/ 166 w 260"/>
              <a:gd name="T5" fmla="*/ 163 h 229"/>
              <a:gd name="T6" fmla="*/ 195 w 260"/>
              <a:gd name="T7" fmla="*/ 7 h 229"/>
              <a:gd name="T8" fmla="*/ 194 w 260"/>
              <a:gd name="T9" fmla="*/ 35 h 229"/>
              <a:gd name="T10" fmla="*/ 245 w 260"/>
              <a:gd name="T11" fmla="*/ 28 h 229"/>
              <a:gd name="T12" fmla="*/ 178 w 260"/>
              <a:gd name="T13" fmla="*/ 32 h 229"/>
              <a:gd name="T14" fmla="*/ 194 w 260"/>
              <a:gd name="T15" fmla="*/ 72 h 229"/>
              <a:gd name="T16" fmla="*/ 178 w 260"/>
              <a:gd name="T17" fmla="*/ 32 h 229"/>
              <a:gd name="T18" fmla="*/ 197 w 260"/>
              <a:gd name="T19" fmla="*/ 73 h 229"/>
              <a:gd name="T20" fmla="*/ 226 w 260"/>
              <a:gd name="T21" fmla="*/ 40 h 229"/>
              <a:gd name="T22" fmla="*/ 231 w 260"/>
              <a:gd name="T23" fmla="*/ 39 h 229"/>
              <a:gd name="T24" fmla="*/ 248 w 260"/>
              <a:gd name="T25" fmla="*/ 73 h 229"/>
              <a:gd name="T26" fmla="*/ 231 w 260"/>
              <a:gd name="T27" fmla="*/ 39 h 229"/>
              <a:gd name="T28" fmla="*/ 202 w 260"/>
              <a:gd name="T29" fmla="*/ 197 h 229"/>
              <a:gd name="T30" fmla="*/ 250 w 260"/>
              <a:gd name="T31" fmla="*/ 153 h 229"/>
              <a:gd name="T32" fmla="*/ 195 w 260"/>
              <a:gd name="T33" fmla="*/ 162 h 229"/>
              <a:gd name="T34" fmla="*/ 193 w 260"/>
              <a:gd name="T35" fmla="*/ 155 h 229"/>
              <a:gd name="T36" fmla="*/ 176 w 260"/>
              <a:gd name="T37" fmla="*/ 90 h 229"/>
              <a:gd name="T38" fmla="*/ 197 w 260"/>
              <a:gd name="T39" fmla="*/ 90 h 229"/>
              <a:gd name="T40" fmla="*/ 228 w 260"/>
              <a:gd name="T41" fmla="*/ 155 h 229"/>
              <a:gd name="T42" fmla="*/ 197 w 260"/>
              <a:gd name="T43" fmla="*/ 90 h 229"/>
              <a:gd name="T44" fmla="*/ 231 w 260"/>
              <a:gd name="T45" fmla="*/ 157 h 229"/>
              <a:gd name="T46" fmla="*/ 248 w 260"/>
              <a:gd name="T47" fmla="*/ 90 h 229"/>
              <a:gd name="T48" fmla="*/ 55 w 260"/>
              <a:gd name="T49" fmla="*/ 122 h 229"/>
              <a:gd name="T50" fmla="*/ 150 w 260"/>
              <a:gd name="T51" fmla="*/ 56 h 229"/>
              <a:gd name="T52" fmla="*/ 72 w 260"/>
              <a:gd name="T53" fmla="*/ 150 h 229"/>
              <a:gd name="T54" fmla="*/ 0 w 260"/>
              <a:gd name="T55" fmla="*/ 100 h 229"/>
              <a:gd name="T56" fmla="*/ 55 w 260"/>
              <a:gd name="T57" fmla="*/ 122 h 229"/>
              <a:gd name="T58" fmla="*/ 11 w 260"/>
              <a:gd name="T59" fmla="*/ 85 h 229"/>
              <a:gd name="T60" fmla="*/ 83 w 260"/>
              <a:gd name="T61" fmla="*/ 69 h 229"/>
              <a:gd name="T62" fmla="*/ 29 w 260"/>
              <a:gd name="T63" fmla="*/ 59 h 229"/>
              <a:gd name="T64" fmla="*/ 123 w 260"/>
              <a:gd name="T65" fmla="*/ 87 h 229"/>
              <a:gd name="T66" fmla="*/ 20 w 260"/>
              <a:gd name="T67" fmla="*/ 173 h 229"/>
              <a:gd name="T68" fmla="*/ 10 w 260"/>
              <a:gd name="T69" fmla="*/ 181 h 229"/>
              <a:gd name="T70" fmla="*/ 134 w 260"/>
              <a:gd name="T71" fmla="*/ 8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229">
                <a:moveTo>
                  <a:pt x="195" y="7"/>
                </a:moveTo>
                <a:cubicBezTo>
                  <a:pt x="218" y="0"/>
                  <a:pt x="253" y="9"/>
                  <a:pt x="259" y="36"/>
                </a:cubicBezTo>
                <a:cubicBezTo>
                  <a:pt x="260" y="76"/>
                  <a:pt x="259" y="115"/>
                  <a:pt x="259" y="155"/>
                </a:cubicBezTo>
                <a:cubicBezTo>
                  <a:pt x="260" y="166"/>
                  <a:pt x="251" y="174"/>
                  <a:pt x="245" y="183"/>
                </a:cubicBezTo>
                <a:cubicBezTo>
                  <a:pt x="234" y="198"/>
                  <a:pt x="226" y="215"/>
                  <a:pt x="213" y="229"/>
                </a:cubicBezTo>
                <a:cubicBezTo>
                  <a:pt x="195" y="208"/>
                  <a:pt x="180" y="185"/>
                  <a:pt x="166" y="163"/>
                </a:cubicBezTo>
                <a:cubicBezTo>
                  <a:pt x="164" y="123"/>
                  <a:pt x="166" y="83"/>
                  <a:pt x="165" y="44"/>
                </a:cubicBezTo>
                <a:cubicBezTo>
                  <a:pt x="164" y="26"/>
                  <a:pt x="179" y="12"/>
                  <a:pt x="195" y="7"/>
                </a:cubicBezTo>
                <a:close/>
                <a:moveTo>
                  <a:pt x="180" y="26"/>
                </a:moveTo>
                <a:cubicBezTo>
                  <a:pt x="184" y="29"/>
                  <a:pt x="189" y="32"/>
                  <a:pt x="194" y="35"/>
                </a:cubicBezTo>
                <a:cubicBezTo>
                  <a:pt x="206" y="30"/>
                  <a:pt x="218" y="30"/>
                  <a:pt x="230" y="34"/>
                </a:cubicBezTo>
                <a:cubicBezTo>
                  <a:pt x="233" y="32"/>
                  <a:pt x="241" y="29"/>
                  <a:pt x="245" y="28"/>
                </a:cubicBezTo>
                <a:cubicBezTo>
                  <a:pt x="226" y="11"/>
                  <a:pt x="200" y="14"/>
                  <a:pt x="180" y="26"/>
                </a:cubicBezTo>
                <a:close/>
                <a:moveTo>
                  <a:pt x="178" y="32"/>
                </a:moveTo>
                <a:cubicBezTo>
                  <a:pt x="176" y="46"/>
                  <a:pt x="176" y="60"/>
                  <a:pt x="176" y="74"/>
                </a:cubicBezTo>
                <a:cubicBezTo>
                  <a:pt x="181" y="74"/>
                  <a:pt x="190" y="73"/>
                  <a:pt x="194" y="72"/>
                </a:cubicBezTo>
                <a:cubicBezTo>
                  <a:pt x="194" y="60"/>
                  <a:pt x="193" y="48"/>
                  <a:pt x="192" y="36"/>
                </a:cubicBezTo>
                <a:cubicBezTo>
                  <a:pt x="189" y="35"/>
                  <a:pt x="182" y="33"/>
                  <a:pt x="178" y="32"/>
                </a:cubicBezTo>
                <a:close/>
                <a:moveTo>
                  <a:pt x="196" y="37"/>
                </a:moveTo>
                <a:cubicBezTo>
                  <a:pt x="197" y="49"/>
                  <a:pt x="197" y="61"/>
                  <a:pt x="197" y="73"/>
                </a:cubicBezTo>
                <a:cubicBezTo>
                  <a:pt x="207" y="73"/>
                  <a:pt x="218" y="73"/>
                  <a:pt x="228" y="73"/>
                </a:cubicBezTo>
                <a:cubicBezTo>
                  <a:pt x="228" y="62"/>
                  <a:pt x="228" y="51"/>
                  <a:pt x="226" y="40"/>
                </a:cubicBezTo>
                <a:cubicBezTo>
                  <a:pt x="221" y="29"/>
                  <a:pt x="206" y="36"/>
                  <a:pt x="196" y="37"/>
                </a:cubicBezTo>
                <a:close/>
                <a:moveTo>
                  <a:pt x="231" y="39"/>
                </a:moveTo>
                <a:cubicBezTo>
                  <a:pt x="230" y="50"/>
                  <a:pt x="231" y="61"/>
                  <a:pt x="231" y="73"/>
                </a:cubicBezTo>
                <a:cubicBezTo>
                  <a:pt x="236" y="73"/>
                  <a:pt x="244" y="73"/>
                  <a:pt x="248" y="73"/>
                </a:cubicBezTo>
                <a:cubicBezTo>
                  <a:pt x="248" y="59"/>
                  <a:pt x="248" y="45"/>
                  <a:pt x="246" y="31"/>
                </a:cubicBezTo>
                <a:cubicBezTo>
                  <a:pt x="241" y="33"/>
                  <a:pt x="236" y="36"/>
                  <a:pt x="231" y="39"/>
                </a:cubicBezTo>
                <a:close/>
                <a:moveTo>
                  <a:pt x="176" y="146"/>
                </a:moveTo>
                <a:cubicBezTo>
                  <a:pt x="175" y="166"/>
                  <a:pt x="193" y="181"/>
                  <a:pt x="202" y="197"/>
                </a:cubicBezTo>
                <a:cubicBezTo>
                  <a:pt x="209" y="197"/>
                  <a:pt x="216" y="197"/>
                  <a:pt x="223" y="197"/>
                </a:cubicBezTo>
                <a:cubicBezTo>
                  <a:pt x="232" y="183"/>
                  <a:pt x="243" y="169"/>
                  <a:pt x="250" y="153"/>
                </a:cubicBezTo>
                <a:cubicBezTo>
                  <a:pt x="243" y="156"/>
                  <a:pt x="237" y="159"/>
                  <a:pt x="230" y="162"/>
                </a:cubicBezTo>
                <a:cubicBezTo>
                  <a:pt x="219" y="154"/>
                  <a:pt x="206" y="153"/>
                  <a:pt x="195" y="162"/>
                </a:cubicBezTo>
                <a:cubicBezTo>
                  <a:pt x="190" y="161"/>
                  <a:pt x="185" y="160"/>
                  <a:pt x="180" y="158"/>
                </a:cubicBezTo>
                <a:cubicBezTo>
                  <a:pt x="183" y="158"/>
                  <a:pt x="189" y="156"/>
                  <a:pt x="193" y="155"/>
                </a:cubicBezTo>
                <a:cubicBezTo>
                  <a:pt x="195" y="134"/>
                  <a:pt x="194" y="112"/>
                  <a:pt x="194" y="90"/>
                </a:cubicBezTo>
                <a:cubicBezTo>
                  <a:pt x="190" y="90"/>
                  <a:pt x="181" y="90"/>
                  <a:pt x="176" y="90"/>
                </a:cubicBezTo>
                <a:cubicBezTo>
                  <a:pt x="176" y="109"/>
                  <a:pt x="176" y="127"/>
                  <a:pt x="176" y="146"/>
                </a:cubicBezTo>
                <a:close/>
                <a:moveTo>
                  <a:pt x="197" y="90"/>
                </a:moveTo>
                <a:cubicBezTo>
                  <a:pt x="197" y="112"/>
                  <a:pt x="198" y="134"/>
                  <a:pt x="196" y="155"/>
                </a:cubicBezTo>
                <a:cubicBezTo>
                  <a:pt x="207" y="151"/>
                  <a:pt x="217" y="151"/>
                  <a:pt x="228" y="155"/>
                </a:cubicBezTo>
                <a:cubicBezTo>
                  <a:pt x="228" y="133"/>
                  <a:pt x="228" y="112"/>
                  <a:pt x="228" y="90"/>
                </a:cubicBezTo>
                <a:cubicBezTo>
                  <a:pt x="217" y="90"/>
                  <a:pt x="207" y="90"/>
                  <a:pt x="197" y="90"/>
                </a:cubicBezTo>
                <a:close/>
                <a:moveTo>
                  <a:pt x="231" y="90"/>
                </a:moveTo>
                <a:cubicBezTo>
                  <a:pt x="231" y="112"/>
                  <a:pt x="231" y="135"/>
                  <a:pt x="231" y="157"/>
                </a:cubicBezTo>
                <a:cubicBezTo>
                  <a:pt x="237" y="154"/>
                  <a:pt x="242" y="152"/>
                  <a:pt x="248" y="150"/>
                </a:cubicBezTo>
                <a:cubicBezTo>
                  <a:pt x="248" y="130"/>
                  <a:pt x="248" y="110"/>
                  <a:pt x="248" y="90"/>
                </a:cubicBezTo>
                <a:cubicBezTo>
                  <a:pt x="244" y="90"/>
                  <a:pt x="235" y="90"/>
                  <a:pt x="231" y="90"/>
                </a:cubicBezTo>
                <a:close/>
                <a:moveTo>
                  <a:pt x="55" y="122"/>
                </a:moveTo>
                <a:cubicBezTo>
                  <a:pt x="73" y="89"/>
                  <a:pt x="103" y="61"/>
                  <a:pt x="140" y="52"/>
                </a:cubicBezTo>
                <a:cubicBezTo>
                  <a:pt x="142" y="53"/>
                  <a:pt x="147" y="55"/>
                  <a:pt x="150" y="56"/>
                </a:cubicBezTo>
                <a:cubicBezTo>
                  <a:pt x="132" y="73"/>
                  <a:pt x="111" y="87"/>
                  <a:pt x="97" y="107"/>
                </a:cubicBezTo>
                <a:cubicBezTo>
                  <a:pt x="87" y="120"/>
                  <a:pt x="81" y="136"/>
                  <a:pt x="72" y="150"/>
                </a:cubicBezTo>
                <a:cubicBezTo>
                  <a:pt x="67" y="158"/>
                  <a:pt x="56" y="160"/>
                  <a:pt x="49" y="154"/>
                </a:cubicBezTo>
                <a:cubicBezTo>
                  <a:pt x="28" y="140"/>
                  <a:pt x="14" y="120"/>
                  <a:pt x="0" y="100"/>
                </a:cubicBezTo>
                <a:cubicBezTo>
                  <a:pt x="5" y="94"/>
                  <a:pt x="11" y="89"/>
                  <a:pt x="19" y="85"/>
                </a:cubicBezTo>
                <a:cubicBezTo>
                  <a:pt x="29" y="99"/>
                  <a:pt x="41" y="112"/>
                  <a:pt x="55" y="122"/>
                </a:cubicBezTo>
                <a:close/>
                <a:moveTo>
                  <a:pt x="10" y="63"/>
                </a:moveTo>
                <a:cubicBezTo>
                  <a:pt x="10" y="70"/>
                  <a:pt x="10" y="78"/>
                  <a:pt x="11" y="85"/>
                </a:cubicBezTo>
                <a:cubicBezTo>
                  <a:pt x="16" y="80"/>
                  <a:pt x="19" y="74"/>
                  <a:pt x="23" y="69"/>
                </a:cubicBezTo>
                <a:cubicBezTo>
                  <a:pt x="43" y="69"/>
                  <a:pt x="63" y="69"/>
                  <a:pt x="83" y="69"/>
                </a:cubicBezTo>
                <a:cubicBezTo>
                  <a:pt x="91" y="70"/>
                  <a:pt x="97" y="63"/>
                  <a:pt x="104" y="59"/>
                </a:cubicBezTo>
                <a:cubicBezTo>
                  <a:pt x="79" y="59"/>
                  <a:pt x="54" y="59"/>
                  <a:pt x="29" y="59"/>
                </a:cubicBezTo>
                <a:cubicBezTo>
                  <a:pt x="23" y="60"/>
                  <a:pt x="15" y="58"/>
                  <a:pt x="10" y="63"/>
                </a:cubicBezTo>
                <a:close/>
                <a:moveTo>
                  <a:pt x="123" y="87"/>
                </a:moveTo>
                <a:cubicBezTo>
                  <a:pt x="123" y="115"/>
                  <a:pt x="123" y="144"/>
                  <a:pt x="123" y="172"/>
                </a:cubicBezTo>
                <a:cubicBezTo>
                  <a:pt x="89" y="173"/>
                  <a:pt x="54" y="172"/>
                  <a:pt x="20" y="173"/>
                </a:cubicBezTo>
                <a:cubicBezTo>
                  <a:pt x="19" y="157"/>
                  <a:pt x="24" y="138"/>
                  <a:pt x="11" y="126"/>
                </a:cubicBezTo>
                <a:cubicBezTo>
                  <a:pt x="10" y="144"/>
                  <a:pt x="10" y="162"/>
                  <a:pt x="10" y="181"/>
                </a:cubicBezTo>
                <a:cubicBezTo>
                  <a:pt x="51" y="184"/>
                  <a:pt x="92" y="182"/>
                  <a:pt x="133" y="182"/>
                </a:cubicBezTo>
                <a:cubicBezTo>
                  <a:pt x="134" y="148"/>
                  <a:pt x="133" y="115"/>
                  <a:pt x="134" y="82"/>
                </a:cubicBezTo>
                <a:cubicBezTo>
                  <a:pt x="131" y="83"/>
                  <a:pt x="126" y="86"/>
                  <a:pt x="123" y="87"/>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20" name="Freeform 876"/>
          <p:cNvSpPr>
            <a:spLocks noEditPoints="1"/>
          </p:cNvSpPr>
          <p:nvPr/>
        </p:nvSpPr>
        <p:spPr bwMode="auto">
          <a:xfrm>
            <a:off x="728663" y="3459163"/>
            <a:ext cx="342900" cy="407988"/>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21" name="Freeform 877"/>
          <p:cNvSpPr>
            <a:spLocks noEditPoints="1"/>
          </p:cNvSpPr>
          <p:nvPr/>
        </p:nvSpPr>
        <p:spPr bwMode="auto">
          <a:xfrm>
            <a:off x="3251201" y="2720976"/>
            <a:ext cx="338138" cy="393700"/>
          </a:xfrm>
          <a:custGeom>
            <a:avLst/>
            <a:gdLst>
              <a:gd name="T0" fmla="*/ 50 w 220"/>
              <a:gd name="T1" fmla="*/ 16 h 256"/>
              <a:gd name="T2" fmla="*/ 166 w 220"/>
              <a:gd name="T3" fmla="*/ 15 h 256"/>
              <a:gd name="T4" fmla="*/ 190 w 220"/>
              <a:gd name="T5" fmla="*/ 54 h 256"/>
              <a:gd name="T6" fmla="*/ 210 w 220"/>
              <a:gd name="T7" fmla="*/ 167 h 256"/>
              <a:gd name="T8" fmla="*/ 152 w 220"/>
              <a:gd name="T9" fmla="*/ 215 h 256"/>
              <a:gd name="T10" fmla="*/ 209 w 220"/>
              <a:gd name="T11" fmla="*/ 236 h 256"/>
              <a:gd name="T12" fmla="*/ 132 w 220"/>
              <a:gd name="T13" fmla="*/ 256 h 256"/>
              <a:gd name="T14" fmla="*/ 11 w 220"/>
              <a:gd name="T15" fmla="*/ 249 h 256"/>
              <a:gd name="T16" fmla="*/ 64 w 220"/>
              <a:gd name="T17" fmla="*/ 236 h 256"/>
              <a:gd name="T18" fmla="*/ 60 w 220"/>
              <a:gd name="T19" fmla="*/ 233 h 256"/>
              <a:gd name="T20" fmla="*/ 14 w 220"/>
              <a:gd name="T21" fmla="*/ 109 h 256"/>
              <a:gd name="T22" fmla="*/ 24 w 220"/>
              <a:gd name="T23" fmla="*/ 0 h 256"/>
              <a:gd name="T24" fmla="*/ 35 w 220"/>
              <a:gd name="T25" fmla="*/ 43 h 256"/>
              <a:gd name="T26" fmla="*/ 106 w 220"/>
              <a:gd name="T27" fmla="*/ 86 h 256"/>
              <a:gd name="T28" fmla="*/ 134 w 220"/>
              <a:gd name="T29" fmla="*/ 39 h 256"/>
              <a:gd name="T30" fmla="*/ 192 w 220"/>
              <a:gd name="T31" fmla="*/ 24 h 256"/>
              <a:gd name="T32" fmla="*/ 28 w 220"/>
              <a:gd name="T33" fmla="*/ 23 h 256"/>
              <a:gd name="T34" fmla="*/ 41 w 220"/>
              <a:gd name="T35" fmla="*/ 89 h 256"/>
              <a:gd name="T36" fmla="*/ 56 w 220"/>
              <a:gd name="T37" fmla="*/ 48 h 256"/>
              <a:gd name="T38" fmla="*/ 133 w 220"/>
              <a:gd name="T39" fmla="*/ 94 h 256"/>
              <a:gd name="T40" fmla="*/ 142 w 220"/>
              <a:gd name="T41" fmla="*/ 49 h 256"/>
              <a:gd name="T42" fmla="*/ 110 w 220"/>
              <a:gd name="T43" fmla="*/ 117 h 256"/>
              <a:gd name="T44" fmla="*/ 109 w 220"/>
              <a:gd name="T45" fmla="*/ 97 h 256"/>
              <a:gd name="T46" fmla="*/ 156 w 220"/>
              <a:gd name="T47" fmla="*/ 114 h 256"/>
              <a:gd name="T48" fmla="*/ 75 w 220"/>
              <a:gd name="T49" fmla="*/ 115 h 256"/>
              <a:gd name="T50" fmla="*/ 39 w 220"/>
              <a:gd name="T51" fmla="*/ 116 h 256"/>
              <a:gd name="T52" fmla="*/ 77 w 220"/>
              <a:gd name="T53" fmla="*/ 213 h 256"/>
              <a:gd name="T54" fmla="*/ 152 w 220"/>
              <a:gd name="T55" fmla="*/ 197 h 256"/>
              <a:gd name="T56" fmla="*/ 190 w 220"/>
              <a:gd name="T57" fmla="*/ 96 h 256"/>
              <a:gd name="T58" fmla="*/ 19 w 220"/>
              <a:gd name="T59" fmla="*/ 159 h 256"/>
              <a:gd name="T60" fmla="*/ 30 w 220"/>
              <a:gd name="T61" fmla="*/ 168 h 256"/>
              <a:gd name="T62" fmla="*/ 19 w 220"/>
              <a:gd name="T63" fmla="*/ 159 h 256"/>
              <a:gd name="T64" fmla="*/ 168 w 220"/>
              <a:gd name="T65" fmla="*/ 217 h 256"/>
              <a:gd name="T66" fmla="*/ 197 w 220"/>
              <a:gd name="T67" fmla="*/ 121 h 256"/>
              <a:gd name="T68" fmla="*/ 81 w 220"/>
              <a:gd name="T69" fmla="*/ 226 h 256"/>
              <a:gd name="T70" fmla="*/ 89 w 220"/>
              <a:gd name="T71" fmla="*/ 244 h 256"/>
              <a:gd name="T72" fmla="*/ 81 w 220"/>
              <a:gd name="T73" fmla="*/ 226 h 256"/>
              <a:gd name="T74" fmla="*/ 132 w 220"/>
              <a:gd name="T75" fmla="*/ 244 h 256"/>
              <a:gd name="T76" fmla="*/ 118 w 220"/>
              <a:gd name="T77" fmla="*/ 231 h 256"/>
              <a:gd name="T78" fmla="*/ 65 w 220"/>
              <a:gd name="T79" fmla="*/ 73 h 256"/>
              <a:gd name="T80" fmla="*/ 57 w 220"/>
              <a:gd name="T81" fmla="*/ 87 h 256"/>
              <a:gd name="T82" fmla="*/ 62 w 220"/>
              <a:gd name="T83" fmla="*/ 57 h 256"/>
              <a:gd name="T84" fmla="*/ 152 w 220"/>
              <a:gd name="T85" fmla="*/ 73 h 256"/>
              <a:gd name="T86" fmla="*/ 152 w 220"/>
              <a:gd name="T87" fmla="*/ 90 h 256"/>
              <a:gd name="T88" fmla="*/ 153 w 220"/>
              <a:gd name="T89" fmla="*/ 57 h 256"/>
              <a:gd name="T90" fmla="*/ 104 w 220"/>
              <a:gd name="T91" fmla="*/ 171 h 256"/>
              <a:gd name="T92" fmla="*/ 116 w 220"/>
              <a:gd name="T93" fmla="*/ 161 h 256"/>
              <a:gd name="T94" fmla="*/ 116 w 220"/>
              <a:gd name="T95" fmla="*/ 161 h 256"/>
              <a:gd name="T96" fmla="*/ 80 w 220"/>
              <a:gd name="T97" fmla="*/ 177 h 256"/>
              <a:gd name="T98" fmla="*/ 135 w 220"/>
              <a:gd name="T99" fmla="*/ 166 h 256"/>
              <a:gd name="T100" fmla="*/ 135 w 220"/>
              <a:gd name="T101" fmla="*/ 166 h 256"/>
              <a:gd name="T102" fmla="*/ 85 w 220"/>
              <a:gd name="T103" fmla="*/ 193 h 256"/>
              <a:gd name="T104" fmla="*/ 104 w 220"/>
              <a:gd name="T105" fmla="*/ 178 h 256"/>
              <a:gd name="T106" fmla="*/ 104 w 220"/>
              <a:gd name="T107" fmla="*/ 178 h 256"/>
              <a:gd name="T108" fmla="*/ 133 w 220"/>
              <a:gd name="T109" fmla="*/ 192 h 256"/>
              <a:gd name="T110" fmla="*/ 99 w 220"/>
              <a:gd name="T111" fmla="*/ 194 h 256"/>
              <a:gd name="T112" fmla="*/ 99 w 220"/>
              <a:gd name="T113" fmla="*/ 194 h 256"/>
              <a:gd name="T114" fmla="*/ 123 w 220"/>
              <a:gd name="T115" fmla="*/ 20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0" h="256">
                <a:moveTo>
                  <a:pt x="24" y="0"/>
                </a:moveTo>
                <a:cubicBezTo>
                  <a:pt x="33" y="5"/>
                  <a:pt x="39" y="14"/>
                  <a:pt x="50" y="16"/>
                </a:cubicBezTo>
                <a:cubicBezTo>
                  <a:pt x="70" y="15"/>
                  <a:pt x="88" y="3"/>
                  <a:pt x="108" y="3"/>
                </a:cubicBezTo>
                <a:cubicBezTo>
                  <a:pt x="128" y="2"/>
                  <a:pt x="146" y="13"/>
                  <a:pt x="166" y="15"/>
                </a:cubicBezTo>
                <a:cubicBezTo>
                  <a:pt x="177" y="17"/>
                  <a:pt x="185" y="6"/>
                  <a:pt x="193" y="0"/>
                </a:cubicBezTo>
                <a:cubicBezTo>
                  <a:pt x="207" y="16"/>
                  <a:pt x="204" y="40"/>
                  <a:pt x="190" y="54"/>
                </a:cubicBezTo>
                <a:cubicBezTo>
                  <a:pt x="196" y="72"/>
                  <a:pt x="202" y="90"/>
                  <a:pt x="203" y="108"/>
                </a:cubicBezTo>
                <a:cubicBezTo>
                  <a:pt x="220" y="123"/>
                  <a:pt x="216" y="148"/>
                  <a:pt x="210" y="167"/>
                </a:cubicBezTo>
                <a:cubicBezTo>
                  <a:pt x="202" y="192"/>
                  <a:pt x="188" y="217"/>
                  <a:pt x="165" y="231"/>
                </a:cubicBezTo>
                <a:cubicBezTo>
                  <a:pt x="155" y="233"/>
                  <a:pt x="156" y="221"/>
                  <a:pt x="152" y="215"/>
                </a:cubicBezTo>
                <a:cubicBezTo>
                  <a:pt x="152" y="222"/>
                  <a:pt x="151" y="230"/>
                  <a:pt x="156" y="236"/>
                </a:cubicBezTo>
                <a:cubicBezTo>
                  <a:pt x="174" y="237"/>
                  <a:pt x="191" y="235"/>
                  <a:pt x="209" y="236"/>
                </a:cubicBezTo>
                <a:cubicBezTo>
                  <a:pt x="209" y="239"/>
                  <a:pt x="209" y="246"/>
                  <a:pt x="209" y="249"/>
                </a:cubicBezTo>
                <a:cubicBezTo>
                  <a:pt x="183" y="250"/>
                  <a:pt x="156" y="246"/>
                  <a:pt x="132" y="256"/>
                </a:cubicBezTo>
                <a:cubicBezTo>
                  <a:pt x="117" y="251"/>
                  <a:pt x="103" y="249"/>
                  <a:pt x="89" y="255"/>
                </a:cubicBezTo>
                <a:cubicBezTo>
                  <a:pt x="64" y="247"/>
                  <a:pt x="37" y="249"/>
                  <a:pt x="11" y="249"/>
                </a:cubicBezTo>
                <a:cubicBezTo>
                  <a:pt x="10" y="245"/>
                  <a:pt x="9" y="241"/>
                  <a:pt x="8" y="237"/>
                </a:cubicBezTo>
                <a:cubicBezTo>
                  <a:pt x="27" y="235"/>
                  <a:pt x="46" y="236"/>
                  <a:pt x="64" y="236"/>
                </a:cubicBezTo>
                <a:cubicBezTo>
                  <a:pt x="66" y="229"/>
                  <a:pt x="67" y="222"/>
                  <a:pt x="69" y="215"/>
                </a:cubicBezTo>
                <a:cubicBezTo>
                  <a:pt x="65" y="221"/>
                  <a:pt x="62" y="227"/>
                  <a:pt x="60" y="233"/>
                </a:cubicBezTo>
                <a:cubicBezTo>
                  <a:pt x="25" y="218"/>
                  <a:pt x="9" y="179"/>
                  <a:pt x="3" y="144"/>
                </a:cubicBezTo>
                <a:cubicBezTo>
                  <a:pt x="0" y="131"/>
                  <a:pt x="7" y="119"/>
                  <a:pt x="14" y="109"/>
                </a:cubicBezTo>
                <a:cubicBezTo>
                  <a:pt x="18" y="90"/>
                  <a:pt x="23" y="72"/>
                  <a:pt x="29" y="54"/>
                </a:cubicBezTo>
                <a:cubicBezTo>
                  <a:pt x="14" y="40"/>
                  <a:pt x="13" y="17"/>
                  <a:pt x="24" y="0"/>
                </a:cubicBezTo>
                <a:close/>
                <a:moveTo>
                  <a:pt x="28" y="23"/>
                </a:moveTo>
                <a:cubicBezTo>
                  <a:pt x="30" y="30"/>
                  <a:pt x="33" y="37"/>
                  <a:pt x="35" y="43"/>
                </a:cubicBezTo>
                <a:cubicBezTo>
                  <a:pt x="49" y="37"/>
                  <a:pt x="65" y="29"/>
                  <a:pt x="80" y="37"/>
                </a:cubicBezTo>
                <a:cubicBezTo>
                  <a:pt x="100" y="44"/>
                  <a:pt x="108" y="66"/>
                  <a:pt x="106" y="86"/>
                </a:cubicBezTo>
                <a:cubicBezTo>
                  <a:pt x="112" y="86"/>
                  <a:pt x="112" y="86"/>
                  <a:pt x="112" y="86"/>
                </a:cubicBezTo>
                <a:cubicBezTo>
                  <a:pt x="111" y="68"/>
                  <a:pt x="116" y="47"/>
                  <a:pt x="134" y="39"/>
                </a:cubicBezTo>
                <a:cubicBezTo>
                  <a:pt x="149" y="29"/>
                  <a:pt x="168" y="35"/>
                  <a:pt x="183" y="44"/>
                </a:cubicBezTo>
                <a:cubicBezTo>
                  <a:pt x="186" y="37"/>
                  <a:pt x="189" y="30"/>
                  <a:pt x="192" y="24"/>
                </a:cubicBezTo>
                <a:cubicBezTo>
                  <a:pt x="165" y="36"/>
                  <a:pt x="139" y="19"/>
                  <a:pt x="112" y="15"/>
                </a:cubicBezTo>
                <a:cubicBezTo>
                  <a:pt x="84" y="15"/>
                  <a:pt x="56" y="38"/>
                  <a:pt x="28" y="23"/>
                </a:cubicBezTo>
                <a:close/>
                <a:moveTo>
                  <a:pt x="56" y="48"/>
                </a:moveTo>
                <a:cubicBezTo>
                  <a:pt x="39" y="54"/>
                  <a:pt x="32" y="75"/>
                  <a:pt x="41" y="89"/>
                </a:cubicBezTo>
                <a:cubicBezTo>
                  <a:pt x="52" y="109"/>
                  <a:pt x="85" y="106"/>
                  <a:pt x="91" y="84"/>
                </a:cubicBezTo>
                <a:cubicBezTo>
                  <a:pt x="101" y="63"/>
                  <a:pt x="77" y="39"/>
                  <a:pt x="56" y="48"/>
                </a:cubicBezTo>
                <a:close/>
                <a:moveTo>
                  <a:pt x="142" y="49"/>
                </a:moveTo>
                <a:cubicBezTo>
                  <a:pt x="125" y="56"/>
                  <a:pt x="120" y="81"/>
                  <a:pt x="133" y="94"/>
                </a:cubicBezTo>
                <a:cubicBezTo>
                  <a:pt x="147" y="110"/>
                  <a:pt x="177" y="102"/>
                  <a:pt x="180" y="81"/>
                </a:cubicBezTo>
                <a:cubicBezTo>
                  <a:pt x="187" y="59"/>
                  <a:pt x="162" y="39"/>
                  <a:pt x="142" y="49"/>
                </a:cubicBezTo>
                <a:close/>
                <a:moveTo>
                  <a:pt x="92" y="107"/>
                </a:moveTo>
                <a:cubicBezTo>
                  <a:pt x="98" y="110"/>
                  <a:pt x="104" y="114"/>
                  <a:pt x="110" y="117"/>
                </a:cubicBezTo>
                <a:cubicBezTo>
                  <a:pt x="116" y="113"/>
                  <a:pt x="121" y="110"/>
                  <a:pt x="126" y="106"/>
                </a:cubicBezTo>
                <a:cubicBezTo>
                  <a:pt x="121" y="103"/>
                  <a:pt x="115" y="99"/>
                  <a:pt x="109" y="97"/>
                </a:cubicBezTo>
                <a:cubicBezTo>
                  <a:pt x="103" y="100"/>
                  <a:pt x="98" y="103"/>
                  <a:pt x="92" y="107"/>
                </a:cubicBezTo>
                <a:close/>
                <a:moveTo>
                  <a:pt x="156" y="114"/>
                </a:moveTo>
                <a:cubicBezTo>
                  <a:pt x="138" y="114"/>
                  <a:pt x="119" y="122"/>
                  <a:pt x="110" y="139"/>
                </a:cubicBezTo>
                <a:cubicBezTo>
                  <a:pt x="101" y="127"/>
                  <a:pt x="89" y="119"/>
                  <a:pt x="75" y="115"/>
                </a:cubicBezTo>
                <a:cubicBezTo>
                  <a:pt x="57" y="118"/>
                  <a:pt x="41" y="109"/>
                  <a:pt x="28" y="97"/>
                </a:cubicBezTo>
                <a:cubicBezTo>
                  <a:pt x="29" y="105"/>
                  <a:pt x="31" y="112"/>
                  <a:pt x="39" y="116"/>
                </a:cubicBezTo>
                <a:cubicBezTo>
                  <a:pt x="63" y="133"/>
                  <a:pt x="64" y="166"/>
                  <a:pt x="65" y="192"/>
                </a:cubicBezTo>
                <a:cubicBezTo>
                  <a:pt x="64" y="201"/>
                  <a:pt x="73" y="207"/>
                  <a:pt x="77" y="213"/>
                </a:cubicBezTo>
                <a:cubicBezTo>
                  <a:pt x="90" y="211"/>
                  <a:pt x="101" y="215"/>
                  <a:pt x="110" y="224"/>
                </a:cubicBezTo>
                <a:cubicBezTo>
                  <a:pt x="120" y="208"/>
                  <a:pt x="148" y="219"/>
                  <a:pt x="152" y="197"/>
                </a:cubicBezTo>
                <a:cubicBezTo>
                  <a:pt x="155" y="166"/>
                  <a:pt x="156" y="125"/>
                  <a:pt x="189" y="110"/>
                </a:cubicBezTo>
                <a:cubicBezTo>
                  <a:pt x="189" y="106"/>
                  <a:pt x="190" y="99"/>
                  <a:pt x="190" y="96"/>
                </a:cubicBezTo>
                <a:cubicBezTo>
                  <a:pt x="180" y="105"/>
                  <a:pt x="170" y="115"/>
                  <a:pt x="156" y="114"/>
                </a:cubicBezTo>
                <a:close/>
                <a:moveTo>
                  <a:pt x="19" y="159"/>
                </a:moveTo>
                <a:cubicBezTo>
                  <a:pt x="26" y="180"/>
                  <a:pt x="34" y="203"/>
                  <a:pt x="55" y="214"/>
                </a:cubicBezTo>
                <a:cubicBezTo>
                  <a:pt x="46" y="199"/>
                  <a:pt x="35" y="185"/>
                  <a:pt x="30" y="168"/>
                </a:cubicBezTo>
                <a:cubicBezTo>
                  <a:pt x="24" y="153"/>
                  <a:pt x="25" y="136"/>
                  <a:pt x="25" y="120"/>
                </a:cubicBezTo>
                <a:cubicBezTo>
                  <a:pt x="10" y="129"/>
                  <a:pt x="16" y="147"/>
                  <a:pt x="19" y="159"/>
                </a:cubicBezTo>
                <a:close/>
                <a:moveTo>
                  <a:pt x="174" y="142"/>
                </a:moveTo>
                <a:cubicBezTo>
                  <a:pt x="165" y="166"/>
                  <a:pt x="164" y="192"/>
                  <a:pt x="168" y="217"/>
                </a:cubicBezTo>
                <a:cubicBezTo>
                  <a:pt x="179" y="201"/>
                  <a:pt x="172" y="180"/>
                  <a:pt x="176" y="163"/>
                </a:cubicBezTo>
                <a:cubicBezTo>
                  <a:pt x="178" y="146"/>
                  <a:pt x="187" y="133"/>
                  <a:pt x="197" y="121"/>
                </a:cubicBezTo>
                <a:cubicBezTo>
                  <a:pt x="187" y="125"/>
                  <a:pt x="178" y="131"/>
                  <a:pt x="174" y="142"/>
                </a:cubicBezTo>
                <a:close/>
                <a:moveTo>
                  <a:pt x="81" y="226"/>
                </a:moveTo>
                <a:cubicBezTo>
                  <a:pt x="79" y="229"/>
                  <a:pt x="77" y="234"/>
                  <a:pt x="76" y="237"/>
                </a:cubicBezTo>
                <a:cubicBezTo>
                  <a:pt x="80" y="239"/>
                  <a:pt x="84" y="242"/>
                  <a:pt x="89" y="244"/>
                </a:cubicBezTo>
                <a:cubicBezTo>
                  <a:pt x="93" y="241"/>
                  <a:pt x="102" y="237"/>
                  <a:pt x="97" y="231"/>
                </a:cubicBezTo>
                <a:cubicBezTo>
                  <a:pt x="95" y="224"/>
                  <a:pt x="86" y="228"/>
                  <a:pt x="81" y="226"/>
                </a:cubicBezTo>
                <a:close/>
                <a:moveTo>
                  <a:pt x="118" y="231"/>
                </a:moveTo>
                <a:cubicBezTo>
                  <a:pt x="122" y="236"/>
                  <a:pt x="125" y="244"/>
                  <a:pt x="132" y="244"/>
                </a:cubicBezTo>
                <a:cubicBezTo>
                  <a:pt x="136" y="242"/>
                  <a:pt x="146" y="237"/>
                  <a:pt x="141" y="231"/>
                </a:cubicBezTo>
                <a:cubicBezTo>
                  <a:pt x="136" y="221"/>
                  <a:pt x="125" y="228"/>
                  <a:pt x="118" y="231"/>
                </a:cubicBezTo>
                <a:close/>
                <a:moveTo>
                  <a:pt x="62" y="57"/>
                </a:moveTo>
                <a:cubicBezTo>
                  <a:pt x="63" y="63"/>
                  <a:pt x="64" y="68"/>
                  <a:pt x="65" y="73"/>
                </a:cubicBezTo>
                <a:cubicBezTo>
                  <a:pt x="60" y="73"/>
                  <a:pt x="52" y="73"/>
                  <a:pt x="48" y="72"/>
                </a:cubicBezTo>
                <a:cubicBezTo>
                  <a:pt x="51" y="77"/>
                  <a:pt x="53" y="83"/>
                  <a:pt x="57" y="87"/>
                </a:cubicBezTo>
                <a:cubicBezTo>
                  <a:pt x="68" y="94"/>
                  <a:pt x="84" y="84"/>
                  <a:pt x="79" y="71"/>
                </a:cubicBezTo>
                <a:cubicBezTo>
                  <a:pt x="80" y="62"/>
                  <a:pt x="68" y="61"/>
                  <a:pt x="62" y="57"/>
                </a:cubicBezTo>
                <a:close/>
                <a:moveTo>
                  <a:pt x="153" y="57"/>
                </a:moveTo>
                <a:cubicBezTo>
                  <a:pt x="152" y="61"/>
                  <a:pt x="152" y="69"/>
                  <a:pt x="152" y="73"/>
                </a:cubicBezTo>
                <a:cubicBezTo>
                  <a:pt x="148" y="73"/>
                  <a:pt x="139" y="73"/>
                  <a:pt x="135" y="73"/>
                </a:cubicBezTo>
                <a:cubicBezTo>
                  <a:pt x="140" y="79"/>
                  <a:pt x="143" y="88"/>
                  <a:pt x="152" y="90"/>
                </a:cubicBezTo>
                <a:cubicBezTo>
                  <a:pt x="162" y="91"/>
                  <a:pt x="170" y="80"/>
                  <a:pt x="167" y="70"/>
                </a:cubicBezTo>
                <a:cubicBezTo>
                  <a:pt x="166" y="63"/>
                  <a:pt x="158" y="61"/>
                  <a:pt x="153" y="57"/>
                </a:cubicBezTo>
                <a:close/>
                <a:moveTo>
                  <a:pt x="94" y="160"/>
                </a:moveTo>
                <a:cubicBezTo>
                  <a:pt x="87" y="166"/>
                  <a:pt x="98" y="179"/>
                  <a:pt x="104" y="171"/>
                </a:cubicBezTo>
                <a:cubicBezTo>
                  <a:pt x="111" y="164"/>
                  <a:pt x="101" y="154"/>
                  <a:pt x="94" y="160"/>
                </a:cubicBezTo>
                <a:close/>
                <a:moveTo>
                  <a:pt x="116" y="161"/>
                </a:moveTo>
                <a:cubicBezTo>
                  <a:pt x="107" y="166"/>
                  <a:pt x="119" y="179"/>
                  <a:pt x="124" y="170"/>
                </a:cubicBezTo>
                <a:cubicBezTo>
                  <a:pt x="131" y="165"/>
                  <a:pt x="120" y="153"/>
                  <a:pt x="116" y="161"/>
                </a:cubicBezTo>
                <a:close/>
                <a:moveTo>
                  <a:pt x="76" y="162"/>
                </a:moveTo>
                <a:cubicBezTo>
                  <a:pt x="68" y="165"/>
                  <a:pt x="71" y="179"/>
                  <a:pt x="80" y="177"/>
                </a:cubicBezTo>
                <a:cubicBezTo>
                  <a:pt x="90" y="175"/>
                  <a:pt x="86" y="159"/>
                  <a:pt x="76" y="162"/>
                </a:cubicBezTo>
                <a:close/>
                <a:moveTo>
                  <a:pt x="135" y="166"/>
                </a:moveTo>
                <a:cubicBezTo>
                  <a:pt x="129" y="171"/>
                  <a:pt x="139" y="181"/>
                  <a:pt x="144" y="174"/>
                </a:cubicBezTo>
                <a:cubicBezTo>
                  <a:pt x="153" y="169"/>
                  <a:pt x="140" y="157"/>
                  <a:pt x="135" y="166"/>
                </a:cubicBezTo>
                <a:close/>
                <a:moveTo>
                  <a:pt x="89" y="179"/>
                </a:moveTo>
                <a:cubicBezTo>
                  <a:pt x="80" y="176"/>
                  <a:pt x="76" y="191"/>
                  <a:pt x="85" y="193"/>
                </a:cubicBezTo>
                <a:cubicBezTo>
                  <a:pt x="95" y="196"/>
                  <a:pt x="99" y="181"/>
                  <a:pt x="89" y="179"/>
                </a:cubicBezTo>
                <a:close/>
                <a:moveTo>
                  <a:pt x="104" y="178"/>
                </a:moveTo>
                <a:cubicBezTo>
                  <a:pt x="97" y="185"/>
                  <a:pt x="109" y="195"/>
                  <a:pt x="115" y="189"/>
                </a:cubicBezTo>
                <a:cubicBezTo>
                  <a:pt x="122" y="182"/>
                  <a:pt x="110" y="171"/>
                  <a:pt x="104" y="178"/>
                </a:cubicBezTo>
                <a:close/>
                <a:moveTo>
                  <a:pt x="129" y="179"/>
                </a:moveTo>
                <a:cubicBezTo>
                  <a:pt x="121" y="181"/>
                  <a:pt x="124" y="195"/>
                  <a:pt x="133" y="192"/>
                </a:cubicBezTo>
                <a:cubicBezTo>
                  <a:pt x="142" y="191"/>
                  <a:pt x="137" y="176"/>
                  <a:pt x="129" y="179"/>
                </a:cubicBezTo>
                <a:close/>
                <a:moveTo>
                  <a:pt x="99" y="194"/>
                </a:moveTo>
                <a:cubicBezTo>
                  <a:pt x="90" y="191"/>
                  <a:pt x="87" y="206"/>
                  <a:pt x="95" y="208"/>
                </a:cubicBezTo>
                <a:cubicBezTo>
                  <a:pt x="105" y="212"/>
                  <a:pt x="109" y="195"/>
                  <a:pt x="99" y="194"/>
                </a:cubicBezTo>
                <a:close/>
                <a:moveTo>
                  <a:pt x="118" y="194"/>
                </a:moveTo>
                <a:cubicBezTo>
                  <a:pt x="109" y="196"/>
                  <a:pt x="114" y="210"/>
                  <a:pt x="123" y="208"/>
                </a:cubicBezTo>
                <a:cubicBezTo>
                  <a:pt x="133" y="206"/>
                  <a:pt x="127" y="191"/>
                  <a:pt x="118" y="194"/>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22" name="Freeform 878"/>
          <p:cNvSpPr>
            <a:spLocks noEditPoints="1"/>
          </p:cNvSpPr>
          <p:nvPr/>
        </p:nvSpPr>
        <p:spPr bwMode="auto">
          <a:xfrm>
            <a:off x="3227388" y="1792288"/>
            <a:ext cx="403225" cy="428625"/>
          </a:xfrm>
          <a:custGeom>
            <a:avLst/>
            <a:gdLst>
              <a:gd name="T0" fmla="*/ 112 w 262"/>
              <a:gd name="T1" fmla="*/ 0 h 279"/>
              <a:gd name="T2" fmla="*/ 56 w 262"/>
              <a:gd name="T3" fmla="*/ 3 h 279"/>
              <a:gd name="T4" fmla="*/ 47 w 262"/>
              <a:gd name="T5" fmla="*/ 57 h 279"/>
              <a:gd name="T6" fmla="*/ 64 w 262"/>
              <a:gd name="T7" fmla="*/ 59 h 279"/>
              <a:gd name="T8" fmla="*/ 53 w 262"/>
              <a:gd name="T9" fmla="*/ 80 h 279"/>
              <a:gd name="T10" fmla="*/ 67 w 262"/>
              <a:gd name="T11" fmla="*/ 137 h 279"/>
              <a:gd name="T12" fmla="*/ 3 w 262"/>
              <a:gd name="T13" fmla="*/ 163 h 279"/>
              <a:gd name="T14" fmla="*/ 115 w 262"/>
              <a:gd name="T15" fmla="*/ 219 h 279"/>
              <a:gd name="T16" fmla="*/ 13 w 262"/>
              <a:gd name="T17" fmla="*/ 265 h 279"/>
              <a:gd name="T18" fmla="*/ 242 w 262"/>
              <a:gd name="T19" fmla="*/ 275 h 279"/>
              <a:gd name="T20" fmla="*/ 256 w 262"/>
              <a:gd name="T21" fmla="*/ 207 h 279"/>
              <a:gd name="T22" fmla="*/ 189 w 262"/>
              <a:gd name="T23" fmla="*/ 150 h 279"/>
              <a:gd name="T24" fmla="*/ 260 w 262"/>
              <a:gd name="T25" fmla="*/ 138 h 279"/>
              <a:gd name="T26" fmla="*/ 137 w 262"/>
              <a:gd name="T27" fmla="*/ 51 h 279"/>
              <a:gd name="T28" fmla="*/ 47 w 262"/>
              <a:gd name="T29" fmla="*/ 57 h 279"/>
              <a:gd name="T30" fmla="*/ 34 w 262"/>
              <a:gd name="T31" fmla="*/ 149 h 279"/>
              <a:gd name="T32" fmla="*/ 21 w 262"/>
              <a:gd name="T33" fmla="*/ 205 h 279"/>
              <a:gd name="T34" fmla="*/ 52 w 262"/>
              <a:gd name="T35" fmla="*/ 209 h 279"/>
              <a:gd name="T36" fmla="*/ 52 w 262"/>
              <a:gd name="T37" fmla="*/ 209 h 279"/>
              <a:gd name="T38" fmla="*/ 176 w 262"/>
              <a:gd name="T39" fmla="*/ 149 h 279"/>
              <a:gd name="T40" fmla="*/ 67 w 262"/>
              <a:gd name="T41" fmla="*/ 207 h 279"/>
              <a:gd name="T42" fmla="*/ 130 w 262"/>
              <a:gd name="T43" fmla="*/ 219 h 279"/>
              <a:gd name="T44" fmla="*/ 212 w 262"/>
              <a:gd name="T45" fmla="*/ 264 h 279"/>
              <a:gd name="T46" fmla="*/ 130 w 262"/>
              <a:gd name="T47" fmla="*/ 219 h 279"/>
              <a:gd name="T48" fmla="*/ 237 w 262"/>
              <a:gd name="T49" fmla="*/ 264 h 279"/>
              <a:gd name="T50" fmla="*/ 226 w 262"/>
              <a:gd name="T51" fmla="*/ 217 h 279"/>
              <a:gd name="T52" fmla="*/ 244 w 262"/>
              <a:gd name="T53" fmla="*/ 157 h 279"/>
              <a:gd name="T54" fmla="*/ 194 w 262"/>
              <a:gd name="T55" fmla="*/ 163 h 279"/>
              <a:gd name="T56" fmla="*/ 80 w 262"/>
              <a:gd name="T57" fmla="*/ 171 h 279"/>
              <a:gd name="T58" fmla="*/ 80 w 262"/>
              <a:gd name="T59" fmla="*/ 171 h 279"/>
              <a:gd name="T60" fmla="*/ 246 w 262"/>
              <a:gd name="T61" fmla="*/ 176 h 279"/>
              <a:gd name="T62" fmla="*/ 186 w 262"/>
              <a:gd name="T63" fmla="*/ 176 h 279"/>
              <a:gd name="T64" fmla="*/ 108 w 262"/>
              <a:gd name="T65" fmla="*/ 185 h 279"/>
              <a:gd name="T66" fmla="*/ 193 w 262"/>
              <a:gd name="T67" fmla="*/ 193 h 279"/>
              <a:gd name="T68" fmla="*/ 193 w 262"/>
              <a:gd name="T69" fmla="*/ 199 h 279"/>
              <a:gd name="T70" fmla="*/ 20 w 262"/>
              <a:gd name="T71" fmla="*/ 230 h 279"/>
              <a:gd name="T72" fmla="*/ 116 w 262"/>
              <a:gd name="T73" fmla="*/ 231 h 279"/>
              <a:gd name="T74" fmla="*/ 160 w 262"/>
              <a:gd name="T75" fmla="*/ 237 h 279"/>
              <a:gd name="T76" fmla="*/ 210 w 262"/>
              <a:gd name="T77" fmla="*/ 247 h 279"/>
              <a:gd name="T78" fmla="*/ 160 w 262"/>
              <a:gd name="T79" fmla="*/ 237 h 279"/>
              <a:gd name="T80" fmla="*/ 118 w 262"/>
              <a:gd name="T81" fmla="*/ 241 h 279"/>
              <a:gd name="T82" fmla="*/ 26 w 262"/>
              <a:gd name="T83" fmla="*/ 238 h 279"/>
              <a:gd name="T84" fmla="*/ 116 w 262"/>
              <a:gd name="T85" fmla="*/ 252 h 279"/>
              <a:gd name="T86" fmla="*/ 39 w 262"/>
              <a:gd name="T87"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 h="279">
                <a:moveTo>
                  <a:pt x="91" y="21"/>
                </a:moveTo>
                <a:cubicBezTo>
                  <a:pt x="97" y="12"/>
                  <a:pt x="103" y="5"/>
                  <a:pt x="112" y="0"/>
                </a:cubicBezTo>
                <a:cubicBezTo>
                  <a:pt x="104" y="14"/>
                  <a:pt x="95" y="27"/>
                  <a:pt x="93" y="43"/>
                </a:cubicBezTo>
                <a:cubicBezTo>
                  <a:pt x="75" y="35"/>
                  <a:pt x="59" y="23"/>
                  <a:pt x="56" y="3"/>
                </a:cubicBezTo>
                <a:cubicBezTo>
                  <a:pt x="70" y="4"/>
                  <a:pt x="84" y="9"/>
                  <a:pt x="91" y="21"/>
                </a:cubicBezTo>
                <a:close/>
                <a:moveTo>
                  <a:pt x="47" y="57"/>
                </a:moveTo>
                <a:cubicBezTo>
                  <a:pt x="51" y="59"/>
                  <a:pt x="55" y="62"/>
                  <a:pt x="58" y="64"/>
                </a:cubicBezTo>
                <a:cubicBezTo>
                  <a:pt x="64" y="59"/>
                  <a:pt x="64" y="59"/>
                  <a:pt x="64" y="59"/>
                </a:cubicBezTo>
                <a:cubicBezTo>
                  <a:pt x="77" y="59"/>
                  <a:pt x="65" y="72"/>
                  <a:pt x="64" y="79"/>
                </a:cubicBezTo>
                <a:cubicBezTo>
                  <a:pt x="60" y="79"/>
                  <a:pt x="57" y="79"/>
                  <a:pt x="53" y="80"/>
                </a:cubicBezTo>
                <a:cubicBezTo>
                  <a:pt x="56" y="71"/>
                  <a:pt x="49" y="64"/>
                  <a:pt x="46" y="57"/>
                </a:cubicBezTo>
                <a:cubicBezTo>
                  <a:pt x="28" y="84"/>
                  <a:pt x="43" y="119"/>
                  <a:pt x="67" y="137"/>
                </a:cubicBezTo>
                <a:cubicBezTo>
                  <a:pt x="52" y="136"/>
                  <a:pt x="36" y="135"/>
                  <a:pt x="21" y="137"/>
                </a:cubicBezTo>
                <a:cubicBezTo>
                  <a:pt x="10" y="140"/>
                  <a:pt x="6" y="153"/>
                  <a:pt x="3" y="163"/>
                </a:cubicBezTo>
                <a:cubicBezTo>
                  <a:pt x="0" y="181"/>
                  <a:pt x="2" y="203"/>
                  <a:pt x="16" y="217"/>
                </a:cubicBezTo>
                <a:cubicBezTo>
                  <a:pt x="48" y="222"/>
                  <a:pt x="82" y="217"/>
                  <a:pt x="115" y="219"/>
                </a:cubicBezTo>
                <a:cubicBezTo>
                  <a:pt x="122" y="233"/>
                  <a:pt x="121" y="249"/>
                  <a:pt x="115" y="264"/>
                </a:cubicBezTo>
                <a:cubicBezTo>
                  <a:pt x="81" y="265"/>
                  <a:pt x="47" y="263"/>
                  <a:pt x="13" y="265"/>
                </a:cubicBezTo>
                <a:cubicBezTo>
                  <a:pt x="14" y="279"/>
                  <a:pt x="29" y="276"/>
                  <a:pt x="39" y="276"/>
                </a:cubicBezTo>
                <a:cubicBezTo>
                  <a:pt x="106" y="275"/>
                  <a:pt x="174" y="278"/>
                  <a:pt x="242" y="275"/>
                </a:cubicBezTo>
                <a:cubicBezTo>
                  <a:pt x="257" y="262"/>
                  <a:pt x="256" y="239"/>
                  <a:pt x="253" y="221"/>
                </a:cubicBezTo>
                <a:cubicBezTo>
                  <a:pt x="255" y="217"/>
                  <a:pt x="262" y="212"/>
                  <a:pt x="256" y="207"/>
                </a:cubicBezTo>
                <a:cubicBezTo>
                  <a:pt x="234" y="205"/>
                  <a:pt x="212" y="209"/>
                  <a:pt x="190" y="205"/>
                </a:cubicBezTo>
                <a:cubicBezTo>
                  <a:pt x="178" y="189"/>
                  <a:pt x="183" y="168"/>
                  <a:pt x="189" y="150"/>
                </a:cubicBezTo>
                <a:cubicBezTo>
                  <a:pt x="211" y="148"/>
                  <a:pt x="234" y="150"/>
                  <a:pt x="256" y="149"/>
                </a:cubicBezTo>
                <a:cubicBezTo>
                  <a:pt x="257" y="146"/>
                  <a:pt x="259" y="141"/>
                  <a:pt x="260" y="138"/>
                </a:cubicBezTo>
                <a:cubicBezTo>
                  <a:pt x="214" y="135"/>
                  <a:pt x="166" y="137"/>
                  <a:pt x="119" y="137"/>
                </a:cubicBezTo>
                <a:cubicBezTo>
                  <a:pt x="145" y="118"/>
                  <a:pt x="159" y="77"/>
                  <a:pt x="137" y="51"/>
                </a:cubicBezTo>
                <a:cubicBezTo>
                  <a:pt x="119" y="35"/>
                  <a:pt x="96" y="54"/>
                  <a:pt x="76" y="46"/>
                </a:cubicBezTo>
                <a:cubicBezTo>
                  <a:pt x="65" y="41"/>
                  <a:pt x="55" y="50"/>
                  <a:pt x="47" y="57"/>
                </a:cubicBezTo>
                <a:close/>
                <a:moveTo>
                  <a:pt x="20" y="151"/>
                </a:moveTo>
                <a:cubicBezTo>
                  <a:pt x="24" y="150"/>
                  <a:pt x="31" y="149"/>
                  <a:pt x="34" y="149"/>
                </a:cubicBezTo>
                <a:cubicBezTo>
                  <a:pt x="28" y="168"/>
                  <a:pt x="28" y="188"/>
                  <a:pt x="34" y="207"/>
                </a:cubicBezTo>
                <a:cubicBezTo>
                  <a:pt x="31" y="207"/>
                  <a:pt x="24" y="206"/>
                  <a:pt x="21" y="205"/>
                </a:cubicBezTo>
                <a:cubicBezTo>
                  <a:pt x="13" y="188"/>
                  <a:pt x="13" y="168"/>
                  <a:pt x="20" y="151"/>
                </a:cubicBezTo>
                <a:close/>
                <a:moveTo>
                  <a:pt x="52" y="209"/>
                </a:moveTo>
                <a:cubicBezTo>
                  <a:pt x="39" y="191"/>
                  <a:pt x="38" y="165"/>
                  <a:pt x="52" y="147"/>
                </a:cubicBezTo>
                <a:cubicBezTo>
                  <a:pt x="46" y="168"/>
                  <a:pt x="47" y="189"/>
                  <a:pt x="52" y="209"/>
                </a:cubicBezTo>
                <a:close/>
                <a:moveTo>
                  <a:pt x="68" y="150"/>
                </a:moveTo>
                <a:cubicBezTo>
                  <a:pt x="104" y="148"/>
                  <a:pt x="140" y="149"/>
                  <a:pt x="176" y="149"/>
                </a:cubicBezTo>
                <a:cubicBezTo>
                  <a:pt x="168" y="168"/>
                  <a:pt x="169" y="188"/>
                  <a:pt x="175" y="207"/>
                </a:cubicBezTo>
                <a:cubicBezTo>
                  <a:pt x="139" y="206"/>
                  <a:pt x="103" y="207"/>
                  <a:pt x="67" y="207"/>
                </a:cubicBezTo>
                <a:cubicBezTo>
                  <a:pt x="59" y="189"/>
                  <a:pt x="55" y="166"/>
                  <a:pt x="68" y="150"/>
                </a:cubicBezTo>
                <a:close/>
                <a:moveTo>
                  <a:pt x="130" y="219"/>
                </a:moveTo>
                <a:cubicBezTo>
                  <a:pt x="157" y="219"/>
                  <a:pt x="185" y="219"/>
                  <a:pt x="212" y="219"/>
                </a:cubicBezTo>
                <a:cubicBezTo>
                  <a:pt x="218" y="234"/>
                  <a:pt x="218" y="249"/>
                  <a:pt x="212" y="264"/>
                </a:cubicBezTo>
                <a:cubicBezTo>
                  <a:pt x="184" y="264"/>
                  <a:pt x="156" y="264"/>
                  <a:pt x="129" y="264"/>
                </a:cubicBezTo>
                <a:cubicBezTo>
                  <a:pt x="133" y="249"/>
                  <a:pt x="133" y="234"/>
                  <a:pt x="130" y="219"/>
                </a:cubicBezTo>
                <a:close/>
                <a:moveTo>
                  <a:pt x="226" y="217"/>
                </a:moveTo>
                <a:cubicBezTo>
                  <a:pt x="248" y="220"/>
                  <a:pt x="244" y="249"/>
                  <a:pt x="237" y="264"/>
                </a:cubicBezTo>
                <a:cubicBezTo>
                  <a:pt x="234" y="264"/>
                  <a:pt x="228" y="264"/>
                  <a:pt x="226" y="264"/>
                </a:cubicBezTo>
                <a:cubicBezTo>
                  <a:pt x="230" y="249"/>
                  <a:pt x="229" y="233"/>
                  <a:pt x="226" y="217"/>
                </a:cubicBezTo>
                <a:close/>
                <a:moveTo>
                  <a:pt x="194" y="156"/>
                </a:moveTo>
                <a:cubicBezTo>
                  <a:pt x="210" y="156"/>
                  <a:pt x="227" y="155"/>
                  <a:pt x="244" y="157"/>
                </a:cubicBezTo>
                <a:cubicBezTo>
                  <a:pt x="244" y="158"/>
                  <a:pt x="244" y="161"/>
                  <a:pt x="244" y="162"/>
                </a:cubicBezTo>
                <a:cubicBezTo>
                  <a:pt x="227" y="163"/>
                  <a:pt x="211" y="162"/>
                  <a:pt x="194" y="163"/>
                </a:cubicBezTo>
                <a:cubicBezTo>
                  <a:pt x="194" y="161"/>
                  <a:pt x="194" y="157"/>
                  <a:pt x="194" y="156"/>
                </a:cubicBezTo>
                <a:close/>
                <a:moveTo>
                  <a:pt x="80" y="171"/>
                </a:moveTo>
                <a:cubicBezTo>
                  <a:pt x="86" y="167"/>
                  <a:pt x="101" y="166"/>
                  <a:pt x="104" y="173"/>
                </a:cubicBezTo>
                <a:cubicBezTo>
                  <a:pt x="98" y="176"/>
                  <a:pt x="83" y="178"/>
                  <a:pt x="80" y="171"/>
                </a:cubicBezTo>
                <a:close/>
                <a:moveTo>
                  <a:pt x="186" y="176"/>
                </a:moveTo>
                <a:cubicBezTo>
                  <a:pt x="206" y="173"/>
                  <a:pt x="226" y="173"/>
                  <a:pt x="246" y="176"/>
                </a:cubicBezTo>
                <a:cubicBezTo>
                  <a:pt x="243" y="184"/>
                  <a:pt x="233" y="180"/>
                  <a:pt x="227" y="181"/>
                </a:cubicBezTo>
                <a:cubicBezTo>
                  <a:pt x="214" y="180"/>
                  <a:pt x="198" y="184"/>
                  <a:pt x="186" y="176"/>
                </a:cubicBezTo>
                <a:close/>
                <a:moveTo>
                  <a:pt x="76" y="181"/>
                </a:moveTo>
                <a:cubicBezTo>
                  <a:pt x="87" y="181"/>
                  <a:pt x="99" y="177"/>
                  <a:pt x="108" y="185"/>
                </a:cubicBezTo>
                <a:cubicBezTo>
                  <a:pt x="97" y="186"/>
                  <a:pt x="84" y="191"/>
                  <a:pt x="76" y="181"/>
                </a:cubicBezTo>
                <a:close/>
                <a:moveTo>
                  <a:pt x="193" y="193"/>
                </a:moveTo>
                <a:cubicBezTo>
                  <a:pt x="211" y="193"/>
                  <a:pt x="230" y="192"/>
                  <a:pt x="248" y="194"/>
                </a:cubicBezTo>
                <a:cubicBezTo>
                  <a:pt x="231" y="203"/>
                  <a:pt x="211" y="198"/>
                  <a:pt x="193" y="199"/>
                </a:cubicBezTo>
                <a:cubicBezTo>
                  <a:pt x="193" y="193"/>
                  <a:pt x="193" y="193"/>
                  <a:pt x="193" y="193"/>
                </a:cubicBezTo>
                <a:close/>
                <a:moveTo>
                  <a:pt x="20" y="230"/>
                </a:moveTo>
                <a:cubicBezTo>
                  <a:pt x="29" y="220"/>
                  <a:pt x="46" y="227"/>
                  <a:pt x="58" y="225"/>
                </a:cubicBezTo>
                <a:cubicBezTo>
                  <a:pt x="77" y="227"/>
                  <a:pt x="99" y="220"/>
                  <a:pt x="116" y="231"/>
                </a:cubicBezTo>
                <a:cubicBezTo>
                  <a:pt x="84" y="232"/>
                  <a:pt x="52" y="233"/>
                  <a:pt x="20" y="230"/>
                </a:cubicBezTo>
                <a:close/>
                <a:moveTo>
                  <a:pt x="160" y="237"/>
                </a:moveTo>
                <a:cubicBezTo>
                  <a:pt x="175" y="234"/>
                  <a:pt x="191" y="234"/>
                  <a:pt x="206" y="236"/>
                </a:cubicBezTo>
                <a:cubicBezTo>
                  <a:pt x="207" y="239"/>
                  <a:pt x="209" y="244"/>
                  <a:pt x="210" y="247"/>
                </a:cubicBezTo>
                <a:cubicBezTo>
                  <a:pt x="193" y="247"/>
                  <a:pt x="176" y="249"/>
                  <a:pt x="160" y="246"/>
                </a:cubicBezTo>
                <a:cubicBezTo>
                  <a:pt x="160" y="244"/>
                  <a:pt x="160" y="239"/>
                  <a:pt x="160" y="237"/>
                </a:cubicBezTo>
                <a:close/>
                <a:moveTo>
                  <a:pt x="26" y="238"/>
                </a:moveTo>
                <a:cubicBezTo>
                  <a:pt x="56" y="239"/>
                  <a:pt x="88" y="234"/>
                  <a:pt x="118" y="241"/>
                </a:cubicBezTo>
                <a:cubicBezTo>
                  <a:pt x="88" y="249"/>
                  <a:pt x="56" y="243"/>
                  <a:pt x="26" y="245"/>
                </a:cubicBezTo>
                <a:cubicBezTo>
                  <a:pt x="26" y="243"/>
                  <a:pt x="26" y="240"/>
                  <a:pt x="26" y="238"/>
                </a:cubicBezTo>
                <a:close/>
                <a:moveTo>
                  <a:pt x="18" y="253"/>
                </a:moveTo>
                <a:cubicBezTo>
                  <a:pt x="50" y="249"/>
                  <a:pt x="83" y="251"/>
                  <a:pt x="116" y="252"/>
                </a:cubicBezTo>
                <a:cubicBezTo>
                  <a:pt x="114" y="253"/>
                  <a:pt x="109" y="256"/>
                  <a:pt x="107" y="257"/>
                </a:cubicBezTo>
                <a:cubicBezTo>
                  <a:pt x="84" y="258"/>
                  <a:pt x="62" y="257"/>
                  <a:pt x="39" y="257"/>
                </a:cubicBezTo>
                <a:cubicBezTo>
                  <a:pt x="31" y="258"/>
                  <a:pt x="24" y="256"/>
                  <a:pt x="18" y="253"/>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23" name="Freeform 882"/>
          <p:cNvSpPr>
            <a:spLocks noEditPoints="1"/>
          </p:cNvSpPr>
          <p:nvPr/>
        </p:nvSpPr>
        <p:spPr bwMode="auto">
          <a:xfrm>
            <a:off x="6943784" y="1908632"/>
            <a:ext cx="341299" cy="502641"/>
          </a:xfrm>
          <a:custGeom>
            <a:avLst/>
            <a:gdLst>
              <a:gd name="T0" fmla="*/ 69 w 116"/>
              <a:gd name="T1" fmla="*/ 6 h 171"/>
              <a:gd name="T2" fmla="*/ 83 w 116"/>
              <a:gd name="T3" fmla="*/ 3 h 171"/>
              <a:gd name="T4" fmla="*/ 110 w 116"/>
              <a:gd name="T5" fmla="*/ 19 h 171"/>
              <a:gd name="T6" fmla="*/ 113 w 116"/>
              <a:gd name="T7" fmla="*/ 33 h 171"/>
              <a:gd name="T8" fmla="*/ 109 w 116"/>
              <a:gd name="T9" fmla="*/ 39 h 171"/>
              <a:gd name="T10" fmla="*/ 65 w 116"/>
              <a:gd name="T11" fmla="*/ 12 h 171"/>
              <a:gd name="T12" fmla="*/ 69 w 116"/>
              <a:gd name="T13" fmla="*/ 6 h 171"/>
              <a:gd name="T14" fmla="*/ 60 w 116"/>
              <a:gd name="T15" fmla="*/ 21 h 171"/>
              <a:gd name="T16" fmla="*/ 54 w 116"/>
              <a:gd name="T17" fmla="*/ 31 h 171"/>
              <a:gd name="T18" fmla="*/ 98 w 116"/>
              <a:gd name="T19" fmla="*/ 58 h 171"/>
              <a:gd name="T20" fmla="*/ 104 w 116"/>
              <a:gd name="T21" fmla="*/ 48 h 171"/>
              <a:gd name="T22" fmla="*/ 60 w 116"/>
              <a:gd name="T23" fmla="*/ 21 h 171"/>
              <a:gd name="T24" fmla="*/ 1 w 116"/>
              <a:gd name="T25" fmla="*/ 164 h 171"/>
              <a:gd name="T26" fmla="*/ 5 w 116"/>
              <a:gd name="T27" fmla="*/ 130 h 171"/>
              <a:gd name="T28" fmla="*/ 33 w 116"/>
              <a:gd name="T29" fmla="*/ 147 h 171"/>
              <a:gd name="T30" fmla="*/ 5 w 116"/>
              <a:gd name="T31" fmla="*/ 167 h 171"/>
              <a:gd name="T32" fmla="*/ 1 w 116"/>
              <a:gd name="T33" fmla="*/ 164 h 171"/>
              <a:gd name="T34" fmla="*/ 7 w 116"/>
              <a:gd name="T35" fmla="*/ 109 h 171"/>
              <a:gd name="T36" fmla="*/ 49 w 116"/>
              <a:gd name="T37" fmla="*/ 40 h 171"/>
              <a:gd name="T38" fmla="*/ 63 w 116"/>
              <a:gd name="T39" fmla="*/ 49 h 171"/>
              <a:gd name="T40" fmla="*/ 22 w 116"/>
              <a:gd name="T41" fmla="*/ 117 h 171"/>
              <a:gd name="T42" fmla="*/ 7 w 116"/>
              <a:gd name="T43" fmla="*/ 109 h 171"/>
              <a:gd name="T44" fmla="*/ 36 w 116"/>
              <a:gd name="T45" fmla="*/ 126 h 171"/>
              <a:gd name="T46" fmla="*/ 78 w 116"/>
              <a:gd name="T47" fmla="*/ 58 h 171"/>
              <a:gd name="T48" fmla="*/ 92 w 116"/>
              <a:gd name="T49" fmla="*/ 67 h 171"/>
              <a:gd name="T50" fmla="*/ 51 w 116"/>
              <a:gd name="T51" fmla="*/ 135 h 171"/>
              <a:gd name="T52" fmla="*/ 36 w 116"/>
              <a:gd name="T53" fmla="*/ 126 h 171"/>
              <a:gd name="T54" fmla="*/ 35 w 116"/>
              <a:gd name="T55" fmla="*/ 164 h 171"/>
              <a:gd name="T56" fmla="*/ 110 w 116"/>
              <a:gd name="T57" fmla="*/ 164 h 171"/>
              <a:gd name="T58" fmla="*/ 114 w 116"/>
              <a:gd name="T59" fmla="*/ 168 h 171"/>
              <a:gd name="T60" fmla="*/ 110 w 116"/>
              <a:gd name="T61" fmla="*/ 171 h 171"/>
              <a:gd name="T62" fmla="*/ 35 w 116"/>
              <a:gd name="T63" fmla="*/ 171 h 171"/>
              <a:gd name="T64" fmla="*/ 31 w 116"/>
              <a:gd name="T65" fmla="*/ 168 h 171"/>
              <a:gd name="T66" fmla="*/ 35 w 116"/>
              <a:gd name="T67" fmla="*/ 16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71">
                <a:moveTo>
                  <a:pt x="69" y="6"/>
                </a:moveTo>
                <a:cubicBezTo>
                  <a:pt x="72" y="1"/>
                  <a:pt x="78" y="0"/>
                  <a:pt x="83" y="3"/>
                </a:cubicBezTo>
                <a:cubicBezTo>
                  <a:pt x="110" y="19"/>
                  <a:pt x="110" y="19"/>
                  <a:pt x="110" y="19"/>
                </a:cubicBezTo>
                <a:cubicBezTo>
                  <a:pt x="114" y="22"/>
                  <a:pt x="116" y="28"/>
                  <a:pt x="113" y="33"/>
                </a:cubicBezTo>
                <a:cubicBezTo>
                  <a:pt x="109" y="39"/>
                  <a:pt x="109" y="39"/>
                  <a:pt x="109" y="39"/>
                </a:cubicBezTo>
                <a:cubicBezTo>
                  <a:pt x="65" y="12"/>
                  <a:pt x="65" y="12"/>
                  <a:pt x="65" y="12"/>
                </a:cubicBezTo>
                <a:lnTo>
                  <a:pt x="69" y="6"/>
                </a:lnTo>
                <a:close/>
                <a:moveTo>
                  <a:pt x="60" y="21"/>
                </a:moveTo>
                <a:cubicBezTo>
                  <a:pt x="54" y="31"/>
                  <a:pt x="54" y="31"/>
                  <a:pt x="54" y="31"/>
                </a:cubicBezTo>
                <a:cubicBezTo>
                  <a:pt x="98" y="58"/>
                  <a:pt x="98" y="58"/>
                  <a:pt x="98" y="58"/>
                </a:cubicBezTo>
                <a:cubicBezTo>
                  <a:pt x="104" y="48"/>
                  <a:pt x="104" y="48"/>
                  <a:pt x="104" y="48"/>
                </a:cubicBezTo>
                <a:lnTo>
                  <a:pt x="60" y="21"/>
                </a:lnTo>
                <a:close/>
                <a:moveTo>
                  <a:pt x="1" y="164"/>
                </a:moveTo>
                <a:cubicBezTo>
                  <a:pt x="5" y="130"/>
                  <a:pt x="5" y="130"/>
                  <a:pt x="5" y="130"/>
                </a:cubicBezTo>
                <a:cubicBezTo>
                  <a:pt x="33" y="147"/>
                  <a:pt x="33" y="147"/>
                  <a:pt x="33" y="147"/>
                </a:cubicBezTo>
                <a:cubicBezTo>
                  <a:pt x="5" y="167"/>
                  <a:pt x="5" y="167"/>
                  <a:pt x="5" y="167"/>
                </a:cubicBezTo>
                <a:cubicBezTo>
                  <a:pt x="2" y="169"/>
                  <a:pt x="0" y="168"/>
                  <a:pt x="1" y="164"/>
                </a:cubicBezTo>
                <a:close/>
                <a:moveTo>
                  <a:pt x="7" y="109"/>
                </a:moveTo>
                <a:cubicBezTo>
                  <a:pt x="49" y="40"/>
                  <a:pt x="49" y="40"/>
                  <a:pt x="49" y="40"/>
                </a:cubicBezTo>
                <a:cubicBezTo>
                  <a:pt x="63" y="49"/>
                  <a:pt x="63" y="49"/>
                  <a:pt x="63" y="49"/>
                </a:cubicBezTo>
                <a:cubicBezTo>
                  <a:pt x="22" y="117"/>
                  <a:pt x="22" y="117"/>
                  <a:pt x="22" y="117"/>
                </a:cubicBezTo>
                <a:lnTo>
                  <a:pt x="7" y="109"/>
                </a:lnTo>
                <a:close/>
                <a:moveTo>
                  <a:pt x="36" y="126"/>
                </a:moveTo>
                <a:cubicBezTo>
                  <a:pt x="78" y="58"/>
                  <a:pt x="78" y="58"/>
                  <a:pt x="78" y="58"/>
                </a:cubicBezTo>
                <a:cubicBezTo>
                  <a:pt x="92" y="67"/>
                  <a:pt x="92" y="67"/>
                  <a:pt x="92" y="67"/>
                </a:cubicBezTo>
                <a:cubicBezTo>
                  <a:pt x="51" y="135"/>
                  <a:pt x="51" y="135"/>
                  <a:pt x="51" y="135"/>
                </a:cubicBezTo>
                <a:lnTo>
                  <a:pt x="36" y="126"/>
                </a:lnTo>
                <a:close/>
                <a:moveTo>
                  <a:pt x="35" y="164"/>
                </a:moveTo>
                <a:cubicBezTo>
                  <a:pt x="110" y="164"/>
                  <a:pt x="110" y="164"/>
                  <a:pt x="110" y="164"/>
                </a:cubicBezTo>
                <a:cubicBezTo>
                  <a:pt x="112" y="164"/>
                  <a:pt x="114" y="165"/>
                  <a:pt x="114" y="168"/>
                </a:cubicBezTo>
                <a:cubicBezTo>
                  <a:pt x="114" y="170"/>
                  <a:pt x="112" y="171"/>
                  <a:pt x="110" y="171"/>
                </a:cubicBezTo>
                <a:cubicBezTo>
                  <a:pt x="35" y="171"/>
                  <a:pt x="35" y="171"/>
                  <a:pt x="35" y="171"/>
                </a:cubicBezTo>
                <a:cubicBezTo>
                  <a:pt x="32" y="171"/>
                  <a:pt x="31" y="170"/>
                  <a:pt x="31" y="168"/>
                </a:cubicBezTo>
                <a:cubicBezTo>
                  <a:pt x="31" y="165"/>
                  <a:pt x="32" y="164"/>
                  <a:pt x="35" y="164"/>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24" name="Freeform 883"/>
          <p:cNvSpPr>
            <a:spLocks noEditPoints="1"/>
          </p:cNvSpPr>
          <p:nvPr/>
        </p:nvSpPr>
        <p:spPr bwMode="auto">
          <a:xfrm>
            <a:off x="4197315" y="4088356"/>
            <a:ext cx="373567" cy="578347"/>
          </a:xfrm>
          <a:custGeom>
            <a:avLst/>
            <a:gdLst>
              <a:gd name="T0" fmla="*/ 7 w 127"/>
              <a:gd name="T1" fmla="*/ 10 h 197"/>
              <a:gd name="T2" fmla="*/ 11 w 127"/>
              <a:gd name="T3" fmla="*/ 1 h 197"/>
              <a:gd name="T4" fmla="*/ 20 w 127"/>
              <a:gd name="T5" fmla="*/ 5 h 197"/>
              <a:gd name="T6" fmla="*/ 24 w 127"/>
              <a:gd name="T7" fmla="*/ 18 h 197"/>
              <a:gd name="T8" fmla="*/ 20 w 127"/>
              <a:gd name="T9" fmla="*/ 26 h 197"/>
              <a:gd name="T10" fmla="*/ 18 w 127"/>
              <a:gd name="T11" fmla="*/ 27 h 197"/>
              <a:gd name="T12" fmla="*/ 11 w 127"/>
              <a:gd name="T13" fmla="*/ 22 h 197"/>
              <a:gd name="T14" fmla="*/ 7 w 127"/>
              <a:gd name="T15" fmla="*/ 10 h 197"/>
              <a:gd name="T16" fmla="*/ 60 w 127"/>
              <a:gd name="T17" fmla="*/ 113 h 197"/>
              <a:gd name="T18" fmla="*/ 51 w 127"/>
              <a:gd name="T19" fmla="*/ 109 h 197"/>
              <a:gd name="T20" fmla="*/ 47 w 127"/>
              <a:gd name="T21" fmla="*/ 118 h 197"/>
              <a:gd name="T22" fmla="*/ 52 w 127"/>
              <a:gd name="T23" fmla="*/ 132 h 197"/>
              <a:gd name="T24" fmla="*/ 61 w 127"/>
              <a:gd name="T25" fmla="*/ 136 h 197"/>
              <a:gd name="T26" fmla="*/ 65 w 127"/>
              <a:gd name="T27" fmla="*/ 127 h 197"/>
              <a:gd name="T28" fmla="*/ 60 w 127"/>
              <a:gd name="T29" fmla="*/ 113 h 197"/>
              <a:gd name="T30" fmla="*/ 126 w 127"/>
              <a:gd name="T31" fmla="*/ 157 h 197"/>
              <a:gd name="T32" fmla="*/ 122 w 127"/>
              <a:gd name="T33" fmla="*/ 152 h 197"/>
              <a:gd name="T34" fmla="*/ 121 w 127"/>
              <a:gd name="T35" fmla="*/ 143 h 197"/>
              <a:gd name="T36" fmla="*/ 65 w 127"/>
              <a:gd name="T37" fmla="*/ 77 h 197"/>
              <a:gd name="T38" fmla="*/ 68 w 127"/>
              <a:gd name="T39" fmla="*/ 63 h 197"/>
              <a:gd name="T40" fmla="*/ 66 w 127"/>
              <a:gd name="T41" fmla="*/ 51 h 197"/>
              <a:gd name="T42" fmla="*/ 34 w 127"/>
              <a:gd name="T43" fmla="*/ 29 h 197"/>
              <a:gd name="T44" fmla="*/ 22 w 127"/>
              <a:gd name="T45" fmla="*/ 31 h 197"/>
              <a:gd name="T46" fmla="*/ 0 w 127"/>
              <a:gd name="T47" fmla="*/ 63 h 197"/>
              <a:gd name="T48" fmla="*/ 2 w 127"/>
              <a:gd name="T49" fmla="*/ 75 h 197"/>
              <a:gd name="T50" fmla="*/ 19 w 127"/>
              <a:gd name="T51" fmla="*/ 94 h 197"/>
              <a:gd name="T52" fmla="*/ 20 w 127"/>
              <a:gd name="T53" fmla="*/ 181 h 197"/>
              <a:gd name="T54" fmla="*/ 25 w 127"/>
              <a:gd name="T55" fmla="*/ 188 h 197"/>
              <a:gd name="T56" fmla="*/ 25 w 127"/>
              <a:gd name="T57" fmla="*/ 195 h 197"/>
              <a:gd name="T58" fmla="*/ 27 w 127"/>
              <a:gd name="T59" fmla="*/ 197 h 197"/>
              <a:gd name="T60" fmla="*/ 30 w 127"/>
              <a:gd name="T61" fmla="*/ 194 h 197"/>
              <a:gd name="T62" fmla="*/ 29 w 127"/>
              <a:gd name="T63" fmla="*/ 188 h 197"/>
              <a:gd name="T64" fmla="*/ 35 w 127"/>
              <a:gd name="T65" fmla="*/ 181 h 197"/>
              <a:gd name="T66" fmla="*/ 35 w 127"/>
              <a:gd name="T67" fmla="*/ 74 h 197"/>
              <a:gd name="T68" fmla="*/ 27 w 127"/>
              <a:gd name="T69" fmla="*/ 66 h 197"/>
              <a:gd name="T70" fmla="*/ 19 w 127"/>
              <a:gd name="T71" fmla="*/ 74 h 197"/>
              <a:gd name="T72" fmla="*/ 19 w 127"/>
              <a:gd name="T73" fmla="*/ 86 h 197"/>
              <a:gd name="T74" fmla="*/ 9 w 127"/>
              <a:gd name="T75" fmla="*/ 73 h 197"/>
              <a:gd name="T76" fmla="*/ 7 w 127"/>
              <a:gd name="T77" fmla="*/ 63 h 197"/>
              <a:gd name="T78" fmla="*/ 24 w 127"/>
              <a:gd name="T79" fmla="*/ 38 h 197"/>
              <a:gd name="T80" fmla="*/ 34 w 127"/>
              <a:gd name="T81" fmla="*/ 36 h 197"/>
              <a:gd name="T82" fmla="*/ 59 w 127"/>
              <a:gd name="T83" fmla="*/ 54 h 197"/>
              <a:gd name="T84" fmla="*/ 61 w 127"/>
              <a:gd name="T85" fmla="*/ 63 h 197"/>
              <a:gd name="T86" fmla="*/ 60 w 127"/>
              <a:gd name="T87" fmla="*/ 71 h 197"/>
              <a:gd name="T88" fmla="*/ 52 w 127"/>
              <a:gd name="T89" fmla="*/ 62 h 197"/>
              <a:gd name="T90" fmla="*/ 41 w 127"/>
              <a:gd name="T91" fmla="*/ 61 h 197"/>
              <a:gd name="T92" fmla="*/ 40 w 127"/>
              <a:gd name="T93" fmla="*/ 72 h 197"/>
              <a:gd name="T94" fmla="*/ 110 w 127"/>
              <a:gd name="T95" fmla="*/ 153 h 197"/>
              <a:gd name="T96" fmla="*/ 115 w 127"/>
              <a:gd name="T97" fmla="*/ 156 h 197"/>
              <a:gd name="T98" fmla="*/ 119 w 127"/>
              <a:gd name="T99" fmla="*/ 155 h 197"/>
              <a:gd name="T100" fmla="*/ 123 w 127"/>
              <a:gd name="T101" fmla="*/ 160 h 197"/>
              <a:gd name="T102" fmla="*/ 124 w 127"/>
              <a:gd name="T103" fmla="*/ 161 h 197"/>
              <a:gd name="T104" fmla="*/ 126 w 127"/>
              <a:gd name="T105" fmla="*/ 160 h 197"/>
              <a:gd name="T106" fmla="*/ 126 w 127"/>
              <a:gd name="T107" fmla="*/ 1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197">
                <a:moveTo>
                  <a:pt x="7" y="10"/>
                </a:moveTo>
                <a:cubicBezTo>
                  <a:pt x="5" y="6"/>
                  <a:pt x="7" y="2"/>
                  <a:pt x="11" y="1"/>
                </a:cubicBezTo>
                <a:cubicBezTo>
                  <a:pt x="14" y="0"/>
                  <a:pt x="18" y="2"/>
                  <a:pt x="20" y="5"/>
                </a:cubicBezTo>
                <a:cubicBezTo>
                  <a:pt x="24" y="18"/>
                  <a:pt x="24" y="18"/>
                  <a:pt x="24" y="18"/>
                </a:cubicBezTo>
                <a:cubicBezTo>
                  <a:pt x="26" y="21"/>
                  <a:pt x="24" y="25"/>
                  <a:pt x="20" y="26"/>
                </a:cubicBezTo>
                <a:cubicBezTo>
                  <a:pt x="19" y="27"/>
                  <a:pt x="19" y="27"/>
                  <a:pt x="18" y="27"/>
                </a:cubicBezTo>
                <a:cubicBezTo>
                  <a:pt x="15" y="27"/>
                  <a:pt x="12" y="25"/>
                  <a:pt x="11" y="22"/>
                </a:cubicBezTo>
                <a:lnTo>
                  <a:pt x="7" y="10"/>
                </a:lnTo>
                <a:close/>
                <a:moveTo>
                  <a:pt x="60" y="113"/>
                </a:moveTo>
                <a:cubicBezTo>
                  <a:pt x="58" y="109"/>
                  <a:pt x="54" y="108"/>
                  <a:pt x="51" y="109"/>
                </a:cubicBezTo>
                <a:cubicBezTo>
                  <a:pt x="47" y="110"/>
                  <a:pt x="45" y="114"/>
                  <a:pt x="47" y="118"/>
                </a:cubicBezTo>
                <a:cubicBezTo>
                  <a:pt x="52" y="132"/>
                  <a:pt x="52" y="132"/>
                  <a:pt x="52" y="132"/>
                </a:cubicBezTo>
                <a:cubicBezTo>
                  <a:pt x="53" y="135"/>
                  <a:pt x="57" y="137"/>
                  <a:pt x="61" y="136"/>
                </a:cubicBezTo>
                <a:cubicBezTo>
                  <a:pt x="64" y="134"/>
                  <a:pt x="66" y="131"/>
                  <a:pt x="65" y="127"/>
                </a:cubicBezTo>
                <a:lnTo>
                  <a:pt x="60" y="113"/>
                </a:lnTo>
                <a:close/>
                <a:moveTo>
                  <a:pt x="126" y="157"/>
                </a:moveTo>
                <a:cubicBezTo>
                  <a:pt x="122" y="152"/>
                  <a:pt x="122" y="152"/>
                  <a:pt x="122" y="152"/>
                </a:cubicBezTo>
                <a:cubicBezTo>
                  <a:pt x="124" y="149"/>
                  <a:pt x="124" y="146"/>
                  <a:pt x="121" y="143"/>
                </a:cubicBezTo>
                <a:cubicBezTo>
                  <a:pt x="65" y="77"/>
                  <a:pt x="65" y="77"/>
                  <a:pt x="65" y="77"/>
                </a:cubicBezTo>
                <a:cubicBezTo>
                  <a:pt x="67" y="73"/>
                  <a:pt x="68" y="68"/>
                  <a:pt x="68" y="63"/>
                </a:cubicBezTo>
                <a:cubicBezTo>
                  <a:pt x="68" y="59"/>
                  <a:pt x="67" y="55"/>
                  <a:pt x="66" y="51"/>
                </a:cubicBezTo>
                <a:cubicBezTo>
                  <a:pt x="61" y="38"/>
                  <a:pt x="48" y="29"/>
                  <a:pt x="34" y="29"/>
                </a:cubicBezTo>
                <a:cubicBezTo>
                  <a:pt x="30" y="29"/>
                  <a:pt x="26" y="30"/>
                  <a:pt x="22" y="31"/>
                </a:cubicBezTo>
                <a:cubicBezTo>
                  <a:pt x="8" y="36"/>
                  <a:pt x="0" y="49"/>
                  <a:pt x="0" y="63"/>
                </a:cubicBezTo>
                <a:cubicBezTo>
                  <a:pt x="0" y="67"/>
                  <a:pt x="0" y="71"/>
                  <a:pt x="2" y="75"/>
                </a:cubicBezTo>
                <a:cubicBezTo>
                  <a:pt x="5" y="84"/>
                  <a:pt x="11" y="90"/>
                  <a:pt x="19" y="94"/>
                </a:cubicBezTo>
                <a:cubicBezTo>
                  <a:pt x="20" y="181"/>
                  <a:pt x="20" y="181"/>
                  <a:pt x="20" y="181"/>
                </a:cubicBezTo>
                <a:cubicBezTo>
                  <a:pt x="20" y="184"/>
                  <a:pt x="22" y="187"/>
                  <a:pt x="25" y="188"/>
                </a:cubicBezTo>
                <a:cubicBezTo>
                  <a:pt x="25" y="195"/>
                  <a:pt x="25" y="195"/>
                  <a:pt x="25" y="195"/>
                </a:cubicBezTo>
                <a:cubicBezTo>
                  <a:pt x="25" y="196"/>
                  <a:pt x="26" y="197"/>
                  <a:pt x="27" y="197"/>
                </a:cubicBezTo>
                <a:cubicBezTo>
                  <a:pt x="29" y="197"/>
                  <a:pt x="30" y="196"/>
                  <a:pt x="30" y="194"/>
                </a:cubicBezTo>
                <a:cubicBezTo>
                  <a:pt x="29" y="188"/>
                  <a:pt x="29" y="188"/>
                  <a:pt x="29" y="188"/>
                </a:cubicBezTo>
                <a:cubicBezTo>
                  <a:pt x="33" y="187"/>
                  <a:pt x="35" y="184"/>
                  <a:pt x="35" y="181"/>
                </a:cubicBezTo>
                <a:cubicBezTo>
                  <a:pt x="35" y="74"/>
                  <a:pt x="35" y="74"/>
                  <a:pt x="35" y="74"/>
                </a:cubicBezTo>
                <a:cubicBezTo>
                  <a:pt x="34" y="70"/>
                  <a:pt x="31" y="66"/>
                  <a:pt x="27" y="66"/>
                </a:cubicBezTo>
                <a:cubicBezTo>
                  <a:pt x="22" y="66"/>
                  <a:pt x="19" y="70"/>
                  <a:pt x="19" y="74"/>
                </a:cubicBezTo>
                <a:cubicBezTo>
                  <a:pt x="19" y="86"/>
                  <a:pt x="19" y="86"/>
                  <a:pt x="19" y="86"/>
                </a:cubicBezTo>
                <a:cubicBezTo>
                  <a:pt x="14" y="83"/>
                  <a:pt x="11" y="78"/>
                  <a:pt x="9" y="73"/>
                </a:cubicBezTo>
                <a:cubicBezTo>
                  <a:pt x="7" y="70"/>
                  <a:pt x="7" y="66"/>
                  <a:pt x="7" y="63"/>
                </a:cubicBezTo>
                <a:cubicBezTo>
                  <a:pt x="7" y="52"/>
                  <a:pt x="14" y="42"/>
                  <a:pt x="24" y="38"/>
                </a:cubicBezTo>
                <a:cubicBezTo>
                  <a:pt x="28" y="37"/>
                  <a:pt x="31" y="36"/>
                  <a:pt x="34" y="36"/>
                </a:cubicBezTo>
                <a:cubicBezTo>
                  <a:pt x="45" y="36"/>
                  <a:pt x="55" y="43"/>
                  <a:pt x="59" y="54"/>
                </a:cubicBezTo>
                <a:cubicBezTo>
                  <a:pt x="60" y="57"/>
                  <a:pt x="61" y="60"/>
                  <a:pt x="61" y="63"/>
                </a:cubicBezTo>
                <a:cubicBezTo>
                  <a:pt x="61" y="66"/>
                  <a:pt x="60" y="68"/>
                  <a:pt x="60" y="71"/>
                </a:cubicBezTo>
                <a:cubicBezTo>
                  <a:pt x="52" y="62"/>
                  <a:pt x="52" y="62"/>
                  <a:pt x="52" y="62"/>
                </a:cubicBezTo>
                <a:cubicBezTo>
                  <a:pt x="50" y="59"/>
                  <a:pt x="45" y="58"/>
                  <a:pt x="41" y="61"/>
                </a:cubicBezTo>
                <a:cubicBezTo>
                  <a:pt x="38" y="64"/>
                  <a:pt x="38" y="69"/>
                  <a:pt x="40" y="72"/>
                </a:cubicBezTo>
                <a:cubicBezTo>
                  <a:pt x="110" y="153"/>
                  <a:pt x="110" y="153"/>
                  <a:pt x="110" y="153"/>
                </a:cubicBezTo>
                <a:cubicBezTo>
                  <a:pt x="111" y="155"/>
                  <a:pt x="113" y="156"/>
                  <a:pt x="115" y="156"/>
                </a:cubicBezTo>
                <a:cubicBezTo>
                  <a:pt x="117" y="156"/>
                  <a:pt x="118" y="155"/>
                  <a:pt x="119" y="155"/>
                </a:cubicBezTo>
                <a:cubicBezTo>
                  <a:pt x="123" y="160"/>
                  <a:pt x="123" y="160"/>
                  <a:pt x="123" y="160"/>
                </a:cubicBezTo>
                <a:cubicBezTo>
                  <a:pt x="123" y="160"/>
                  <a:pt x="124" y="161"/>
                  <a:pt x="124" y="161"/>
                </a:cubicBezTo>
                <a:cubicBezTo>
                  <a:pt x="125" y="161"/>
                  <a:pt x="125" y="161"/>
                  <a:pt x="126" y="160"/>
                </a:cubicBezTo>
                <a:cubicBezTo>
                  <a:pt x="127" y="159"/>
                  <a:pt x="127" y="158"/>
                  <a:pt x="126" y="157"/>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25" name="Freeform 884"/>
          <p:cNvSpPr>
            <a:spLocks noEditPoints="1"/>
          </p:cNvSpPr>
          <p:nvPr/>
        </p:nvSpPr>
        <p:spPr bwMode="auto">
          <a:xfrm>
            <a:off x="7734357" y="1932213"/>
            <a:ext cx="608133" cy="496435"/>
          </a:xfrm>
          <a:custGeom>
            <a:avLst/>
            <a:gdLst>
              <a:gd name="T0" fmla="*/ 114 w 207"/>
              <a:gd name="T1" fmla="*/ 136 h 169"/>
              <a:gd name="T2" fmla="*/ 118 w 207"/>
              <a:gd name="T3" fmla="*/ 136 h 169"/>
              <a:gd name="T4" fmla="*/ 203 w 207"/>
              <a:gd name="T5" fmla="*/ 91 h 169"/>
              <a:gd name="T6" fmla="*/ 206 w 207"/>
              <a:gd name="T7" fmla="*/ 83 h 169"/>
              <a:gd name="T8" fmla="*/ 198 w 207"/>
              <a:gd name="T9" fmla="*/ 80 h 169"/>
              <a:gd name="T10" fmla="*/ 115 w 207"/>
              <a:gd name="T11" fmla="*/ 124 h 169"/>
              <a:gd name="T12" fmla="*/ 22 w 207"/>
              <a:gd name="T13" fmla="*/ 105 h 169"/>
              <a:gd name="T14" fmla="*/ 15 w 207"/>
              <a:gd name="T15" fmla="*/ 93 h 169"/>
              <a:gd name="T16" fmla="*/ 27 w 207"/>
              <a:gd name="T17" fmla="*/ 85 h 169"/>
              <a:gd name="T18" fmla="*/ 116 w 207"/>
              <a:gd name="T19" fmla="*/ 104 h 169"/>
              <a:gd name="T20" fmla="*/ 118 w 207"/>
              <a:gd name="T21" fmla="*/ 103 h 169"/>
              <a:gd name="T22" fmla="*/ 203 w 207"/>
              <a:gd name="T23" fmla="*/ 58 h 169"/>
              <a:gd name="T24" fmla="*/ 206 w 207"/>
              <a:gd name="T25" fmla="*/ 50 h 169"/>
              <a:gd name="T26" fmla="*/ 198 w 207"/>
              <a:gd name="T27" fmla="*/ 48 h 169"/>
              <a:gd name="T28" fmla="*/ 114 w 207"/>
              <a:gd name="T29" fmla="*/ 92 h 169"/>
              <a:gd name="T30" fmla="*/ 22 w 207"/>
              <a:gd name="T31" fmla="*/ 72 h 169"/>
              <a:gd name="T32" fmla="*/ 15 w 207"/>
              <a:gd name="T33" fmla="*/ 60 h 169"/>
              <a:gd name="T34" fmla="*/ 27 w 207"/>
              <a:gd name="T35" fmla="*/ 52 h 169"/>
              <a:gd name="T36" fmla="*/ 110 w 207"/>
              <a:gd name="T37" fmla="*/ 70 h 169"/>
              <a:gd name="T38" fmla="*/ 113 w 207"/>
              <a:gd name="T39" fmla="*/ 69 h 169"/>
              <a:gd name="T40" fmla="*/ 198 w 207"/>
              <a:gd name="T41" fmla="*/ 25 h 169"/>
              <a:gd name="T42" fmla="*/ 197 w 207"/>
              <a:gd name="T43" fmla="*/ 17 h 169"/>
              <a:gd name="T44" fmla="*/ 114 w 207"/>
              <a:gd name="T45" fmla="*/ 1 h 169"/>
              <a:gd name="T46" fmla="*/ 92 w 207"/>
              <a:gd name="T47" fmla="*/ 4 h 169"/>
              <a:gd name="T48" fmla="*/ 16 w 207"/>
              <a:gd name="T49" fmla="*/ 42 h 169"/>
              <a:gd name="T50" fmla="*/ 13 w 207"/>
              <a:gd name="T51" fmla="*/ 44 h 169"/>
              <a:gd name="T52" fmla="*/ 3 w 207"/>
              <a:gd name="T53" fmla="*/ 58 h 169"/>
              <a:gd name="T54" fmla="*/ 10 w 207"/>
              <a:gd name="T55" fmla="*/ 78 h 169"/>
              <a:gd name="T56" fmla="*/ 3 w 207"/>
              <a:gd name="T57" fmla="*/ 90 h 169"/>
              <a:gd name="T58" fmla="*/ 10 w 207"/>
              <a:gd name="T59" fmla="*/ 111 h 169"/>
              <a:gd name="T60" fmla="*/ 3 w 207"/>
              <a:gd name="T61" fmla="*/ 123 h 169"/>
              <a:gd name="T62" fmla="*/ 20 w 207"/>
              <a:gd name="T63" fmla="*/ 149 h 169"/>
              <a:gd name="T64" fmla="*/ 115 w 207"/>
              <a:gd name="T65" fmla="*/ 169 h 169"/>
              <a:gd name="T66" fmla="*/ 118 w 207"/>
              <a:gd name="T67" fmla="*/ 168 h 169"/>
              <a:gd name="T68" fmla="*/ 203 w 207"/>
              <a:gd name="T69" fmla="*/ 123 h 169"/>
              <a:gd name="T70" fmla="*/ 206 w 207"/>
              <a:gd name="T71" fmla="*/ 115 h 169"/>
              <a:gd name="T72" fmla="*/ 198 w 207"/>
              <a:gd name="T73" fmla="*/ 113 h 169"/>
              <a:gd name="T74" fmla="*/ 114 w 207"/>
              <a:gd name="T75" fmla="*/ 157 h 169"/>
              <a:gd name="T76" fmla="*/ 22 w 207"/>
              <a:gd name="T77" fmla="*/ 137 h 169"/>
              <a:gd name="T78" fmla="*/ 15 w 207"/>
              <a:gd name="T79" fmla="*/ 125 h 169"/>
              <a:gd name="T80" fmla="*/ 27 w 207"/>
              <a:gd name="T81" fmla="*/ 117 h 169"/>
              <a:gd name="T82" fmla="*/ 114 w 207"/>
              <a:gd name="T83" fmla="*/ 136 h 169"/>
              <a:gd name="T84" fmla="*/ 109 w 207"/>
              <a:gd name="T85" fmla="*/ 21 h 169"/>
              <a:gd name="T86" fmla="*/ 149 w 207"/>
              <a:gd name="T87" fmla="*/ 29 h 169"/>
              <a:gd name="T88" fmla="*/ 131 w 207"/>
              <a:gd name="T89" fmla="*/ 37 h 169"/>
              <a:gd name="T90" fmla="*/ 92 w 207"/>
              <a:gd name="T91" fmla="*/ 29 h 169"/>
              <a:gd name="T92" fmla="*/ 109 w 207"/>
              <a:gd name="T93" fmla="*/ 2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169">
                <a:moveTo>
                  <a:pt x="114" y="136"/>
                </a:moveTo>
                <a:cubicBezTo>
                  <a:pt x="116" y="136"/>
                  <a:pt x="117" y="136"/>
                  <a:pt x="118" y="136"/>
                </a:cubicBezTo>
                <a:cubicBezTo>
                  <a:pt x="203" y="91"/>
                  <a:pt x="203" y="91"/>
                  <a:pt x="203" y="91"/>
                </a:cubicBezTo>
                <a:cubicBezTo>
                  <a:pt x="206" y="89"/>
                  <a:pt x="207" y="86"/>
                  <a:pt x="206" y="83"/>
                </a:cubicBezTo>
                <a:cubicBezTo>
                  <a:pt x="204" y="80"/>
                  <a:pt x="201" y="79"/>
                  <a:pt x="198" y="80"/>
                </a:cubicBezTo>
                <a:cubicBezTo>
                  <a:pt x="115" y="124"/>
                  <a:pt x="115" y="124"/>
                  <a:pt x="115" y="124"/>
                </a:cubicBezTo>
                <a:cubicBezTo>
                  <a:pt x="22" y="105"/>
                  <a:pt x="22" y="105"/>
                  <a:pt x="22" y="105"/>
                </a:cubicBezTo>
                <a:cubicBezTo>
                  <a:pt x="17" y="103"/>
                  <a:pt x="13" y="98"/>
                  <a:pt x="15" y="93"/>
                </a:cubicBezTo>
                <a:cubicBezTo>
                  <a:pt x="16" y="87"/>
                  <a:pt x="21" y="84"/>
                  <a:pt x="27" y="85"/>
                </a:cubicBezTo>
                <a:cubicBezTo>
                  <a:pt x="27" y="85"/>
                  <a:pt x="115" y="104"/>
                  <a:pt x="116" y="104"/>
                </a:cubicBezTo>
                <a:cubicBezTo>
                  <a:pt x="116" y="104"/>
                  <a:pt x="117" y="104"/>
                  <a:pt x="118" y="103"/>
                </a:cubicBezTo>
                <a:cubicBezTo>
                  <a:pt x="203" y="58"/>
                  <a:pt x="203" y="58"/>
                  <a:pt x="203" y="58"/>
                </a:cubicBezTo>
                <a:cubicBezTo>
                  <a:pt x="206" y="57"/>
                  <a:pt x="207" y="53"/>
                  <a:pt x="206" y="50"/>
                </a:cubicBezTo>
                <a:cubicBezTo>
                  <a:pt x="204" y="48"/>
                  <a:pt x="201" y="46"/>
                  <a:pt x="198" y="48"/>
                </a:cubicBezTo>
                <a:cubicBezTo>
                  <a:pt x="114" y="92"/>
                  <a:pt x="114" y="92"/>
                  <a:pt x="114" y="92"/>
                </a:cubicBezTo>
                <a:cubicBezTo>
                  <a:pt x="22" y="72"/>
                  <a:pt x="22" y="72"/>
                  <a:pt x="22" y="72"/>
                </a:cubicBezTo>
                <a:cubicBezTo>
                  <a:pt x="17" y="71"/>
                  <a:pt x="13" y="66"/>
                  <a:pt x="15" y="60"/>
                </a:cubicBezTo>
                <a:cubicBezTo>
                  <a:pt x="16" y="55"/>
                  <a:pt x="21" y="51"/>
                  <a:pt x="27" y="52"/>
                </a:cubicBezTo>
                <a:cubicBezTo>
                  <a:pt x="27" y="52"/>
                  <a:pt x="110" y="70"/>
                  <a:pt x="110" y="70"/>
                </a:cubicBezTo>
                <a:cubicBezTo>
                  <a:pt x="111" y="70"/>
                  <a:pt x="112" y="70"/>
                  <a:pt x="113" y="69"/>
                </a:cubicBezTo>
                <a:cubicBezTo>
                  <a:pt x="113" y="69"/>
                  <a:pt x="198" y="25"/>
                  <a:pt x="198" y="25"/>
                </a:cubicBezTo>
                <a:cubicBezTo>
                  <a:pt x="204" y="22"/>
                  <a:pt x="203" y="19"/>
                  <a:pt x="197" y="17"/>
                </a:cubicBezTo>
                <a:cubicBezTo>
                  <a:pt x="114" y="1"/>
                  <a:pt x="114" y="1"/>
                  <a:pt x="114" y="1"/>
                </a:cubicBezTo>
                <a:cubicBezTo>
                  <a:pt x="108" y="0"/>
                  <a:pt x="98" y="1"/>
                  <a:pt x="92" y="4"/>
                </a:cubicBezTo>
                <a:cubicBezTo>
                  <a:pt x="16" y="42"/>
                  <a:pt x="16" y="42"/>
                  <a:pt x="16" y="42"/>
                </a:cubicBezTo>
                <a:cubicBezTo>
                  <a:pt x="14" y="42"/>
                  <a:pt x="14" y="43"/>
                  <a:pt x="13" y="44"/>
                </a:cubicBezTo>
                <a:cubicBezTo>
                  <a:pt x="8" y="47"/>
                  <a:pt x="4" y="52"/>
                  <a:pt x="3" y="58"/>
                </a:cubicBezTo>
                <a:cubicBezTo>
                  <a:pt x="1" y="66"/>
                  <a:pt x="4" y="73"/>
                  <a:pt x="10" y="78"/>
                </a:cubicBezTo>
                <a:cubicBezTo>
                  <a:pt x="6" y="81"/>
                  <a:pt x="4" y="85"/>
                  <a:pt x="3" y="90"/>
                </a:cubicBezTo>
                <a:cubicBezTo>
                  <a:pt x="1" y="98"/>
                  <a:pt x="4" y="106"/>
                  <a:pt x="10" y="111"/>
                </a:cubicBezTo>
                <a:cubicBezTo>
                  <a:pt x="6" y="114"/>
                  <a:pt x="4" y="118"/>
                  <a:pt x="3" y="123"/>
                </a:cubicBezTo>
                <a:cubicBezTo>
                  <a:pt x="0" y="134"/>
                  <a:pt x="8" y="146"/>
                  <a:pt x="20" y="149"/>
                </a:cubicBezTo>
                <a:cubicBezTo>
                  <a:pt x="20" y="149"/>
                  <a:pt x="114" y="169"/>
                  <a:pt x="115" y="169"/>
                </a:cubicBezTo>
                <a:cubicBezTo>
                  <a:pt x="116" y="169"/>
                  <a:pt x="117" y="169"/>
                  <a:pt x="118" y="168"/>
                </a:cubicBezTo>
                <a:cubicBezTo>
                  <a:pt x="203" y="123"/>
                  <a:pt x="203" y="123"/>
                  <a:pt x="203" y="123"/>
                </a:cubicBezTo>
                <a:cubicBezTo>
                  <a:pt x="206" y="122"/>
                  <a:pt x="207" y="118"/>
                  <a:pt x="206" y="115"/>
                </a:cubicBezTo>
                <a:cubicBezTo>
                  <a:pt x="204" y="113"/>
                  <a:pt x="201" y="111"/>
                  <a:pt x="198" y="113"/>
                </a:cubicBezTo>
                <a:cubicBezTo>
                  <a:pt x="114" y="157"/>
                  <a:pt x="114" y="157"/>
                  <a:pt x="114" y="157"/>
                </a:cubicBezTo>
                <a:cubicBezTo>
                  <a:pt x="22" y="137"/>
                  <a:pt x="22" y="137"/>
                  <a:pt x="22" y="137"/>
                </a:cubicBezTo>
                <a:cubicBezTo>
                  <a:pt x="17" y="136"/>
                  <a:pt x="13" y="131"/>
                  <a:pt x="15" y="125"/>
                </a:cubicBezTo>
                <a:cubicBezTo>
                  <a:pt x="16" y="120"/>
                  <a:pt x="21" y="116"/>
                  <a:pt x="27" y="117"/>
                </a:cubicBezTo>
                <a:cubicBezTo>
                  <a:pt x="27" y="117"/>
                  <a:pt x="114" y="136"/>
                  <a:pt x="114" y="136"/>
                </a:cubicBezTo>
                <a:close/>
                <a:moveTo>
                  <a:pt x="109" y="21"/>
                </a:moveTo>
                <a:cubicBezTo>
                  <a:pt x="149" y="29"/>
                  <a:pt x="149" y="29"/>
                  <a:pt x="149" y="29"/>
                </a:cubicBezTo>
                <a:cubicBezTo>
                  <a:pt x="131" y="37"/>
                  <a:pt x="131" y="37"/>
                  <a:pt x="131" y="37"/>
                </a:cubicBezTo>
                <a:cubicBezTo>
                  <a:pt x="92" y="29"/>
                  <a:pt x="92" y="29"/>
                  <a:pt x="92" y="29"/>
                </a:cubicBezTo>
                <a:lnTo>
                  <a:pt x="109" y="21"/>
                </a:ln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26" name="Freeform 885"/>
          <p:cNvSpPr>
            <a:spLocks noEditPoints="1"/>
          </p:cNvSpPr>
          <p:nvPr/>
        </p:nvSpPr>
        <p:spPr bwMode="auto">
          <a:xfrm>
            <a:off x="5830529" y="1975651"/>
            <a:ext cx="681357" cy="461685"/>
          </a:xfrm>
          <a:custGeom>
            <a:avLst/>
            <a:gdLst>
              <a:gd name="T0" fmla="*/ 231 w 232"/>
              <a:gd name="T1" fmla="*/ 16 h 157"/>
              <a:gd name="T2" fmla="*/ 173 w 232"/>
              <a:gd name="T3" fmla="*/ 0 h 157"/>
              <a:gd name="T4" fmla="*/ 116 w 232"/>
              <a:gd name="T5" fmla="*/ 15 h 157"/>
              <a:gd name="T6" fmla="*/ 62 w 232"/>
              <a:gd name="T7" fmla="*/ 0 h 157"/>
              <a:gd name="T8" fmla="*/ 2 w 232"/>
              <a:gd name="T9" fmla="*/ 16 h 157"/>
              <a:gd name="T10" fmla="*/ 0 w 232"/>
              <a:gd name="T11" fmla="*/ 19 h 157"/>
              <a:gd name="T12" fmla="*/ 0 w 232"/>
              <a:gd name="T13" fmla="*/ 151 h 157"/>
              <a:gd name="T14" fmla="*/ 9 w 232"/>
              <a:gd name="T15" fmla="*/ 157 h 157"/>
              <a:gd name="T16" fmla="*/ 115 w 232"/>
              <a:gd name="T17" fmla="*/ 157 h 157"/>
              <a:gd name="T18" fmla="*/ 224 w 232"/>
              <a:gd name="T19" fmla="*/ 157 h 157"/>
              <a:gd name="T20" fmla="*/ 232 w 232"/>
              <a:gd name="T21" fmla="*/ 151 h 157"/>
              <a:gd name="T22" fmla="*/ 232 w 232"/>
              <a:gd name="T23" fmla="*/ 19 h 157"/>
              <a:gd name="T24" fmla="*/ 231 w 232"/>
              <a:gd name="T25" fmla="*/ 16 h 157"/>
              <a:gd name="T26" fmla="*/ 112 w 232"/>
              <a:gd name="T27" fmla="*/ 22 h 157"/>
              <a:gd name="T28" fmla="*/ 112 w 232"/>
              <a:gd name="T29" fmla="*/ 144 h 157"/>
              <a:gd name="T30" fmla="*/ 62 w 232"/>
              <a:gd name="T31" fmla="*/ 130 h 157"/>
              <a:gd name="T32" fmla="*/ 15 w 232"/>
              <a:gd name="T33" fmla="*/ 139 h 157"/>
              <a:gd name="T34" fmla="*/ 15 w 232"/>
              <a:gd name="T35" fmla="*/ 16 h 157"/>
              <a:gd name="T36" fmla="*/ 63 w 232"/>
              <a:gd name="T37" fmla="*/ 7 h 157"/>
              <a:gd name="T38" fmla="*/ 112 w 232"/>
              <a:gd name="T39" fmla="*/ 22 h 157"/>
              <a:gd name="T40" fmla="*/ 217 w 232"/>
              <a:gd name="T41" fmla="*/ 16 h 157"/>
              <a:gd name="T42" fmla="*/ 217 w 232"/>
              <a:gd name="T43" fmla="*/ 139 h 157"/>
              <a:gd name="T44" fmla="*/ 170 w 232"/>
              <a:gd name="T45" fmla="*/ 131 h 157"/>
              <a:gd name="T46" fmla="*/ 119 w 232"/>
              <a:gd name="T47" fmla="*/ 144 h 157"/>
              <a:gd name="T48" fmla="*/ 119 w 232"/>
              <a:gd name="T49" fmla="*/ 22 h 157"/>
              <a:gd name="T50" fmla="*/ 173 w 232"/>
              <a:gd name="T51" fmla="*/ 7 h 157"/>
              <a:gd name="T52" fmla="*/ 217 w 232"/>
              <a:gd name="T53" fmla="*/ 1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157">
                <a:moveTo>
                  <a:pt x="231" y="16"/>
                </a:moveTo>
                <a:cubicBezTo>
                  <a:pt x="218" y="6"/>
                  <a:pt x="197" y="0"/>
                  <a:pt x="173" y="0"/>
                </a:cubicBezTo>
                <a:cubicBezTo>
                  <a:pt x="150" y="0"/>
                  <a:pt x="129" y="5"/>
                  <a:pt x="116" y="15"/>
                </a:cubicBezTo>
                <a:cubicBezTo>
                  <a:pt x="106" y="5"/>
                  <a:pt x="86" y="0"/>
                  <a:pt x="62" y="0"/>
                </a:cubicBezTo>
                <a:cubicBezTo>
                  <a:pt x="37" y="0"/>
                  <a:pt x="14" y="6"/>
                  <a:pt x="2" y="16"/>
                </a:cubicBezTo>
                <a:cubicBezTo>
                  <a:pt x="1" y="16"/>
                  <a:pt x="0" y="17"/>
                  <a:pt x="0" y="19"/>
                </a:cubicBezTo>
                <a:cubicBezTo>
                  <a:pt x="0" y="151"/>
                  <a:pt x="0" y="151"/>
                  <a:pt x="0" y="151"/>
                </a:cubicBezTo>
                <a:cubicBezTo>
                  <a:pt x="0" y="153"/>
                  <a:pt x="4" y="157"/>
                  <a:pt x="9" y="157"/>
                </a:cubicBezTo>
                <a:cubicBezTo>
                  <a:pt x="115" y="157"/>
                  <a:pt x="115" y="157"/>
                  <a:pt x="115" y="157"/>
                </a:cubicBezTo>
                <a:cubicBezTo>
                  <a:pt x="116" y="157"/>
                  <a:pt x="224" y="157"/>
                  <a:pt x="224" y="157"/>
                </a:cubicBezTo>
                <a:cubicBezTo>
                  <a:pt x="227" y="157"/>
                  <a:pt x="232" y="155"/>
                  <a:pt x="232" y="151"/>
                </a:cubicBezTo>
                <a:cubicBezTo>
                  <a:pt x="232" y="19"/>
                  <a:pt x="232" y="19"/>
                  <a:pt x="232" y="19"/>
                </a:cubicBezTo>
                <a:cubicBezTo>
                  <a:pt x="232" y="17"/>
                  <a:pt x="232" y="16"/>
                  <a:pt x="231" y="16"/>
                </a:cubicBezTo>
                <a:close/>
                <a:moveTo>
                  <a:pt x="112" y="22"/>
                </a:moveTo>
                <a:cubicBezTo>
                  <a:pt x="112" y="24"/>
                  <a:pt x="112" y="144"/>
                  <a:pt x="112" y="144"/>
                </a:cubicBezTo>
                <a:cubicBezTo>
                  <a:pt x="102" y="135"/>
                  <a:pt x="84" y="130"/>
                  <a:pt x="62" y="130"/>
                </a:cubicBezTo>
                <a:cubicBezTo>
                  <a:pt x="44" y="130"/>
                  <a:pt x="28" y="133"/>
                  <a:pt x="15" y="139"/>
                </a:cubicBezTo>
                <a:cubicBezTo>
                  <a:pt x="15" y="16"/>
                  <a:pt x="15" y="16"/>
                  <a:pt x="15" y="16"/>
                </a:cubicBezTo>
                <a:cubicBezTo>
                  <a:pt x="15" y="16"/>
                  <a:pt x="32" y="7"/>
                  <a:pt x="63" y="7"/>
                </a:cubicBezTo>
                <a:cubicBezTo>
                  <a:pt x="98" y="7"/>
                  <a:pt x="112" y="21"/>
                  <a:pt x="112" y="22"/>
                </a:cubicBezTo>
                <a:close/>
                <a:moveTo>
                  <a:pt x="217" y="16"/>
                </a:moveTo>
                <a:cubicBezTo>
                  <a:pt x="217" y="139"/>
                  <a:pt x="217" y="139"/>
                  <a:pt x="217" y="139"/>
                </a:cubicBezTo>
                <a:cubicBezTo>
                  <a:pt x="204" y="134"/>
                  <a:pt x="186" y="131"/>
                  <a:pt x="170" y="131"/>
                </a:cubicBezTo>
                <a:cubicBezTo>
                  <a:pt x="148" y="131"/>
                  <a:pt x="130" y="136"/>
                  <a:pt x="119" y="144"/>
                </a:cubicBezTo>
                <a:cubicBezTo>
                  <a:pt x="119" y="22"/>
                  <a:pt x="119" y="22"/>
                  <a:pt x="119" y="22"/>
                </a:cubicBezTo>
                <a:cubicBezTo>
                  <a:pt x="119" y="22"/>
                  <a:pt x="136" y="7"/>
                  <a:pt x="173" y="7"/>
                </a:cubicBezTo>
                <a:cubicBezTo>
                  <a:pt x="201" y="7"/>
                  <a:pt x="217" y="16"/>
                  <a:pt x="217" y="16"/>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27" name="Freeform 886"/>
          <p:cNvSpPr>
            <a:spLocks noEditPoints="1"/>
          </p:cNvSpPr>
          <p:nvPr/>
        </p:nvSpPr>
        <p:spPr bwMode="auto">
          <a:xfrm>
            <a:off x="4081287" y="1049938"/>
            <a:ext cx="584552" cy="476578"/>
          </a:xfrm>
          <a:custGeom>
            <a:avLst/>
            <a:gdLst>
              <a:gd name="T0" fmla="*/ 14 w 199"/>
              <a:gd name="T1" fmla="*/ 0 h 162"/>
              <a:gd name="T2" fmla="*/ 0 w 199"/>
              <a:gd name="T3" fmla="*/ 148 h 162"/>
              <a:gd name="T4" fmla="*/ 184 w 199"/>
              <a:gd name="T5" fmla="*/ 162 h 162"/>
              <a:gd name="T6" fmla="*/ 199 w 199"/>
              <a:gd name="T7" fmla="*/ 15 h 162"/>
              <a:gd name="T8" fmla="*/ 188 w 199"/>
              <a:gd name="T9" fmla="*/ 145 h 162"/>
              <a:gd name="T10" fmla="*/ 18 w 199"/>
              <a:gd name="T11" fmla="*/ 152 h 162"/>
              <a:gd name="T12" fmla="*/ 10 w 199"/>
              <a:gd name="T13" fmla="*/ 18 h 162"/>
              <a:gd name="T14" fmla="*/ 181 w 199"/>
              <a:gd name="T15" fmla="*/ 11 h 162"/>
              <a:gd name="T16" fmla="*/ 188 w 199"/>
              <a:gd name="T17" fmla="*/ 145 h 162"/>
              <a:gd name="T18" fmla="*/ 25 w 199"/>
              <a:gd name="T19" fmla="*/ 21 h 162"/>
              <a:gd name="T20" fmla="*/ 21 w 199"/>
              <a:gd name="T21" fmla="*/ 138 h 162"/>
              <a:gd name="T22" fmla="*/ 115 w 199"/>
              <a:gd name="T23" fmla="*/ 142 h 162"/>
              <a:gd name="T24" fmla="*/ 117 w 199"/>
              <a:gd name="T25" fmla="*/ 132 h 162"/>
              <a:gd name="T26" fmla="*/ 164 w 199"/>
              <a:gd name="T27" fmla="*/ 134 h 162"/>
              <a:gd name="T28" fmla="*/ 173 w 199"/>
              <a:gd name="T29" fmla="*/ 142 h 162"/>
              <a:gd name="T30" fmla="*/ 177 w 199"/>
              <a:gd name="T31" fmla="*/ 25 h 162"/>
              <a:gd name="T32" fmla="*/ 76 w 199"/>
              <a:gd name="T33" fmla="*/ 96 h 162"/>
              <a:gd name="T34" fmla="*/ 59 w 199"/>
              <a:gd name="T35" fmla="*/ 105 h 162"/>
              <a:gd name="T36" fmla="*/ 45 w 199"/>
              <a:gd name="T37" fmla="*/ 99 h 162"/>
              <a:gd name="T38" fmla="*/ 47 w 199"/>
              <a:gd name="T39" fmla="*/ 93 h 162"/>
              <a:gd name="T40" fmla="*/ 52 w 199"/>
              <a:gd name="T41" fmla="*/ 95 h 162"/>
              <a:gd name="T42" fmla="*/ 56 w 199"/>
              <a:gd name="T43" fmla="*/ 99 h 162"/>
              <a:gd name="T44" fmla="*/ 68 w 199"/>
              <a:gd name="T45" fmla="*/ 93 h 162"/>
              <a:gd name="T46" fmla="*/ 64 w 199"/>
              <a:gd name="T47" fmla="*/ 81 h 162"/>
              <a:gd name="T48" fmla="*/ 56 w 199"/>
              <a:gd name="T49" fmla="*/ 81 h 162"/>
              <a:gd name="T50" fmla="*/ 51 w 199"/>
              <a:gd name="T51" fmla="*/ 80 h 162"/>
              <a:gd name="T52" fmla="*/ 53 w 199"/>
              <a:gd name="T53" fmla="*/ 75 h 162"/>
              <a:gd name="T54" fmla="*/ 62 w 199"/>
              <a:gd name="T55" fmla="*/ 68 h 162"/>
              <a:gd name="T56" fmla="*/ 59 w 199"/>
              <a:gd name="T57" fmla="*/ 65 h 162"/>
              <a:gd name="T58" fmla="*/ 50 w 199"/>
              <a:gd name="T59" fmla="*/ 68 h 162"/>
              <a:gd name="T60" fmla="*/ 45 w 199"/>
              <a:gd name="T61" fmla="*/ 71 h 162"/>
              <a:gd name="T62" fmla="*/ 42 w 199"/>
              <a:gd name="T63" fmla="*/ 65 h 162"/>
              <a:gd name="T64" fmla="*/ 63 w 199"/>
              <a:gd name="T65" fmla="*/ 60 h 162"/>
              <a:gd name="T66" fmla="*/ 70 w 199"/>
              <a:gd name="T67" fmla="*/ 71 h 162"/>
              <a:gd name="T68" fmla="*/ 70 w 199"/>
              <a:gd name="T69" fmla="*/ 77 h 162"/>
              <a:gd name="T70" fmla="*/ 76 w 199"/>
              <a:gd name="T71" fmla="*/ 96 h 162"/>
              <a:gd name="T72" fmla="*/ 118 w 199"/>
              <a:gd name="T73" fmla="*/ 78 h 162"/>
              <a:gd name="T74" fmla="*/ 108 w 199"/>
              <a:gd name="T75" fmla="*/ 79 h 162"/>
              <a:gd name="T76" fmla="*/ 107 w 199"/>
              <a:gd name="T77" fmla="*/ 85 h 162"/>
              <a:gd name="T78" fmla="*/ 106 w 199"/>
              <a:gd name="T79" fmla="*/ 92 h 162"/>
              <a:gd name="T80" fmla="*/ 104 w 199"/>
              <a:gd name="T81" fmla="*/ 91 h 162"/>
              <a:gd name="T82" fmla="*/ 100 w 199"/>
              <a:gd name="T83" fmla="*/ 81 h 162"/>
              <a:gd name="T84" fmla="*/ 93 w 199"/>
              <a:gd name="T85" fmla="*/ 83 h 162"/>
              <a:gd name="T86" fmla="*/ 89 w 199"/>
              <a:gd name="T87" fmla="*/ 81 h 162"/>
              <a:gd name="T88" fmla="*/ 90 w 199"/>
              <a:gd name="T89" fmla="*/ 78 h 162"/>
              <a:gd name="T90" fmla="*/ 100 w 199"/>
              <a:gd name="T91" fmla="*/ 76 h 162"/>
              <a:gd name="T92" fmla="*/ 103 w 199"/>
              <a:gd name="T93" fmla="*/ 65 h 162"/>
              <a:gd name="T94" fmla="*/ 106 w 199"/>
              <a:gd name="T95" fmla="*/ 71 h 162"/>
              <a:gd name="T96" fmla="*/ 112 w 199"/>
              <a:gd name="T97" fmla="*/ 74 h 162"/>
              <a:gd name="T98" fmla="*/ 119 w 199"/>
              <a:gd name="T99" fmla="*/ 75 h 162"/>
              <a:gd name="T100" fmla="*/ 148 w 199"/>
              <a:gd name="T101" fmla="*/ 87 h 162"/>
              <a:gd name="T102" fmla="*/ 145 w 199"/>
              <a:gd name="T103" fmla="*/ 90 h 162"/>
              <a:gd name="T104" fmla="*/ 141 w 199"/>
              <a:gd name="T105" fmla="*/ 88 h 162"/>
              <a:gd name="T106" fmla="*/ 136 w 199"/>
              <a:gd name="T107" fmla="*/ 55 h 162"/>
              <a:gd name="T108" fmla="*/ 125 w 199"/>
              <a:gd name="T109" fmla="*/ 62 h 162"/>
              <a:gd name="T110" fmla="*/ 120 w 199"/>
              <a:gd name="T111" fmla="*/ 58 h 162"/>
              <a:gd name="T112" fmla="*/ 133 w 199"/>
              <a:gd name="T113" fmla="*/ 48 h 162"/>
              <a:gd name="T114" fmla="*/ 141 w 199"/>
              <a:gd name="T115" fmla="*/ 45 h 162"/>
              <a:gd name="T116" fmla="*/ 144 w 199"/>
              <a:gd name="T117" fmla="*/ 50 h 162"/>
              <a:gd name="T118" fmla="*/ 148 w 199"/>
              <a:gd name="T119" fmla="*/ 8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162">
                <a:moveTo>
                  <a:pt x="184" y="0"/>
                </a:moveTo>
                <a:cubicBezTo>
                  <a:pt x="14" y="0"/>
                  <a:pt x="14" y="0"/>
                  <a:pt x="14" y="0"/>
                </a:cubicBezTo>
                <a:cubicBezTo>
                  <a:pt x="6" y="0"/>
                  <a:pt x="0" y="7"/>
                  <a:pt x="0" y="15"/>
                </a:cubicBezTo>
                <a:cubicBezTo>
                  <a:pt x="0" y="148"/>
                  <a:pt x="0" y="148"/>
                  <a:pt x="0" y="148"/>
                </a:cubicBezTo>
                <a:cubicBezTo>
                  <a:pt x="0" y="156"/>
                  <a:pt x="6" y="162"/>
                  <a:pt x="14" y="162"/>
                </a:cubicBezTo>
                <a:cubicBezTo>
                  <a:pt x="184" y="162"/>
                  <a:pt x="184" y="162"/>
                  <a:pt x="184" y="162"/>
                </a:cubicBezTo>
                <a:cubicBezTo>
                  <a:pt x="192" y="162"/>
                  <a:pt x="199" y="156"/>
                  <a:pt x="199" y="148"/>
                </a:cubicBezTo>
                <a:cubicBezTo>
                  <a:pt x="199" y="15"/>
                  <a:pt x="199" y="15"/>
                  <a:pt x="199" y="15"/>
                </a:cubicBezTo>
                <a:cubicBezTo>
                  <a:pt x="199" y="7"/>
                  <a:pt x="192" y="0"/>
                  <a:pt x="184" y="0"/>
                </a:cubicBezTo>
                <a:close/>
                <a:moveTo>
                  <a:pt x="188" y="145"/>
                </a:moveTo>
                <a:cubicBezTo>
                  <a:pt x="188" y="149"/>
                  <a:pt x="185" y="152"/>
                  <a:pt x="181" y="152"/>
                </a:cubicBezTo>
                <a:cubicBezTo>
                  <a:pt x="18" y="152"/>
                  <a:pt x="18" y="152"/>
                  <a:pt x="18" y="152"/>
                </a:cubicBezTo>
                <a:cubicBezTo>
                  <a:pt x="14" y="152"/>
                  <a:pt x="10" y="149"/>
                  <a:pt x="10" y="145"/>
                </a:cubicBezTo>
                <a:cubicBezTo>
                  <a:pt x="10" y="18"/>
                  <a:pt x="10" y="18"/>
                  <a:pt x="10" y="18"/>
                </a:cubicBezTo>
                <a:cubicBezTo>
                  <a:pt x="10" y="15"/>
                  <a:pt x="14" y="11"/>
                  <a:pt x="18" y="11"/>
                </a:cubicBezTo>
                <a:cubicBezTo>
                  <a:pt x="181" y="11"/>
                  <a:pt x="181" y="11"/>
                  <a:pt x="181" y="11"/>
                </a:cubicBezTo>
                <a:cubicBezTo>
                  <a:pt x="185" y="11"/>
                  <a:pt x="188" y="15"/>
                  <a:pt x="188" y="18"/>
                </a:cubicBezTo>
                <a:lnTo>
                  <a:pt x="188" y="145"/>
                </a:lnTo>
                <a:close/>
                <a:moveTo>
                  <a:pt x="173" y="21"/>
                </a:moveTo>
                <a:cubicBezTo>
                  <a:pt x="25" y="21"/>
                  <a:pt x="25" y="21"/>
                  <a:pt x="25" y="21"/>
                </a:cubicBezTo>
                <a:cubicBezTo>
                  <a:pt x="23" y="21"/>
                  <a:pt x="21" y="23"/>
                  <a:pt x="21" y="25"/>
                </a:cubicBezTo>
                <a:cubicBezTo>
                  <a:pt x="21" y="138"/>
                  <a:pt x="21" y="138"/>
                  <a:pt x="21" y="138"/>
                </a:cubicBezTo>
                <a:cubicBezTo>
                  <a:pt x="21" y="140"/>
                  <a:pt x="23" y="142"/>
                  <a:pt x="25" y="142"/>
                </a:cubicBezTo>
                <a:cubicBezTo>
                  <a:pt x="115" y="142"/>
                  <a:pt x="115" y="142"/>
                  <a:pt x="115" y="142"/>
                </a:cubicBezTo>
                <a:cubicBezTo>
                  <a:pt x="115" y="134"/>
                  <a:pt x="115" y="134"/>
                  <a:pt x="115" y="134"/>
                </a:cubicBezTo>
                <a:cubicBezTo>
                  <a:pt x="115" y="133"/>
                  <a:pt x="116" y="132"/>
                  <a:pt x="117" y="132"/>
                </a:cubicBezTo>
                <a:cubicBezTo>
                  <a:pt x="162" y="132"/>
                  <a:pt x="162" y="132"/>
                  <a:pt x="162" y="132"/>
                </a:cubicBezTo>
                <a:cubicBezTo>
                  <a:pt x="163" y="132"/>
                  <a:pt x="164" y="133"/>
                  <a:pt x="164" y="134"/>
                </a:cubicBezTo>
                <a:cubicBezTo>
                  <a:pt x="164" y="142"/>
                  <a:pt x="164" y="142"/>
                  <a:pt x="164" y="142"/>
                </a:cubicBezTo>
                <a:cubicBezTo>
                  <a:pt x="173" y="142"/>
                  <a:pt x="173" y="142"/>
                  <a:pt x="173" y="142"/>
                </a:cubicBezTo>
                <a:cubicBezTo>
                  <a:pt x="175" y="142"/>
                  <a:pt x="177" y="140"/>
                  <a:pt x="177" y="138"/>
                </a:cubicBezTo>
                <a:cubicBezTo>
                  <a:pt x="177" y="25"/>
                  <a:pt x="177" y="25"/>
                  <a:pt x="177" y="25"/>
                </a:cubicBezTo>
                <a:cubicBezTo>
                  <a:pt x="177" y="23"/>
                  <a:pt x="175" y="21"/>
                  <a:pt x="173" y="21"/>
                </a:cubicBezTo>
                <a:close/>
                <a:moveTo>
                  <a:pt x="76" y="96"/>
                </a:moveTo>
                <a:cubicBezTo>
                  <a:pt x="73" y="101"/>
                  <a:pt x="69" y="104"/>
                  <a:pt x="63" y="105"/>
                </a:cubicBezTo>
                <a:cubicBezTo>
                  <a:pt x="62" y="105"/>
                  <a:pt x="60" y="105"/>
                  <a:pt x="59" y="105"/>
                </a:cubicBezTo>
                <a:cubicBezTo>
                  <a:pt x="57" y="105"/>
                  <a:pt x="54" y="105"/>
                  <a:pt x="51" y="104"/>
                </a:cubicBezTo>
                <a:cubicBezTo>
                  <a:pt x="48" y="102"/>
                  <a:pt x="46" y="101"/>
                  <a:pt x="45" y="99"/>
                </a:cubicBezTo>
                <a:cubicBezTo>
                  <a:pt x="43" y="97"/>
                  <a:pt x="43" y="96"/>
                  <a:pt x="44" y="95"/>
                </a:cubicBezTo>
                <a:cubicBezTo>
                  <a:pt x="44" y="94"/>
                  <a:pt x="45" y="93"/>
                  <a:pt x="47" y="93"/>
                </a:cubicBezTo>
                <a:cubicBezTo>
                  <a:pt x="49" y="92"/>
                  <a:pt x="51" y="93"/>
                  <a:pt x="52" y="94"/>
                </a:cubicBezTo>
                <a:cubicBezTo>
                  <a:pt x="52" y="94"/>
                  <a:pt x="52" y="95"/>
                  <a:pt x="52" y="95"/>
                </a:cubicBezTo>
                <a:cubicBezTo>
                  <a:pt x="53" y="96"/>
                  <a:pt x="53" y="96"/>
                  <a:pt x="53" y="96"/>
                </a:cubicBezTo>
                <a:cubicBezTo>
                  <a:pt x="54" y="98"/>
                  <a:pt x="55" y="98"/>
                  <a:pt x="56" y="99"/>
                </a:cubicBezTo>
                <a:cubicBezTo>
                  <a:pt x="58" y="99"/>
                  <a:pt x="59" y="100"/>
                  <a:pt x="61" y="99"/>
                </a:cubicBezTo>
                <a:cubicBezTo>
                  <a:pt x="64" y="99"/>
                  <a:pt x="66" y="97"/>
                  <a:pt x="68" y="93"/>
                </a:cubicBezTo>
                <a:cubicBezTo>
                  <a:pt x="70" y="89"/>
                  <a:pt x="69" y="86"/>
                  <a:pt x="67" y="84"/>
                </a:cubicBezTo>
                <a:cubicBezTo>
                  <a:pt x="66" y="82"/>
                  <a:pt x="65" y="81"/>
                  <a:pt x="64" y="81"/>
                </a:cubicBezTo>
                <a:cubicBezTo>
                  <a:pt x="62" y="80"/>
                  <a:pt x="60" y="80"/>
                  <a:pt x="58" y="80"/>
                </a:cubicBezTo>
                <a:cubicBezTo>
                  <a:pt x="58" y="80"/>
                  <a:pt x="57" y="81"/>
                  <a:pt x="56" y="81"/>
                </a:cubicBezTo>
                <a:cubicBezTo>
                  <a:pt x="55" y="81"/>
                  <a:pt x="55" y="81"/>
                  <a:pt x="54" y="82"/>
                </a:cubicBezTo>
                <a:cubicBezTo>
                  <a:pt x="53" y="82"/>
                  <a:pt x="52" y="81"/>
                  <a:pt x="51" y="80"/>
                </a:cubicBezTo>
                <a:cubicBezTo>
                  <a:pt x="50" y="79"/>
                  <a:pt x="50" y="77"/>
                  <a:pt x="50" y="77"/>
                </a:cubicBezTo>
                <a:cubicBezTo>
                  <a:pt x="51" y="76"/>
                  <a:pt x="52" y="76"/>
                  <a:pt x="53" y="75"/>
                </a:cubicBezTo>
                <a:cubicBezTo>
                  <a:pt x="56" y="74"/>
                  <a:pt x="59" y="72"/>
                  <a:pt x="60" y="71"/>
                </a:cubicBezTo>
                <a:cubicBezTo>
                  <a:pt x="61" y="70"/>
                  <a:pt x="62" y="69"/>
                  <a:pt x="62" y="68"/>
                </a:cubicBezTo>
                <a:cubicBezTo>
                  <a:pt x="62" y="68"/>
                  <a:pt x="62" y="67"/>
                  <a:pt x="61" y="67"/>
                </a:cubicBezTo>
                <a:cubicBezTo>
                  <a:pt x="61" y="66"/>
                  <a:pt x="60" y="66"/>
                  <a:pt x="59" y="65"/>
                </a:cubicBezTo>
                <a:cubicBezTo>
                  <a:pt x="58" y="65"/>
                  <a:pt x="57" y="65"/>
                  <a:pt x="56" y="65"/>
                </a:cubicBezTo>
                <a:cubicBezTo>
                  <a:pt x="54" y="66"/>
                  <a:pt x="52" y="67"/>
                  <a:pt x="50" y="68"/>
                </a:cubicBezTo>
                <a:cubicBezTo>
                  <a:pt x="50" y="68"/>
                  <a:pt x="49" y="69"/>
                  <a:pt x="47" y="70"/>
                </a:cubicBezTo>
                <a:cubicBezTo>
                  <a:pt x="47" y="71"/>
                  <a:pt x="46" y="71"/>
                  <a:pt x="45" y="71"/>
                </a:cubicBezTo>
                <a:cubicBezTo>
                  <a:pt x="43" y="71"/>
                  <a:pt x="42" y="71"/>
                  <a:pt x="41" y="70"/>
                </a:cubicBezTo>
                <a:cubicBezTo>
                  <a:pt x="41" y="69"/>
                  <a:pt x="40" y="67"/>
                  <a:pt x="42" y="65"/>
                </a:cubicBezTo>
                <a:cubicBezTo>
                  <a:pt x="46" y="62"/>
                  <a:pt x="50" y="60"/>
                  <a:pt x="54" y="59"/>
                </a:cubicBezTo>
                <a:cubicBezTo>
                  <a:pt x="57" y="59"/>
                  <a:pt x="60" y="59"/>
                  <a:pt x="63" y="60"/>
                </a:cubicBezTo>
                <a:cubicBezTo>
                  <a:pt x="66" y="61"/>
                  <a:pt x="68" y="62"/>
                  <a:pt x="70" y="64"/>
                </a:cubicBezTo>
                <a:cubicBezTo>
                  <a:pt x="71" y="66"/>
                  <a:pt x="71" y="69"/>
                  <a:pt x="70" y="71"/>
                </a:cubicBezTo>
                <a:cubicBezTo>
                  <a:pt x="69" y="73"/>
                  <a:pt x="68" y="74"/>
                  <a:pt x="66" y="76"/>
                </a:cubicBezTo>
                <a:cubicBezTo>
                  <a:pt x="67" y="76"/>
                  <a:pt x="69" y="76"/>
                  <a:pt x="70" y="77"/>
                </a:cubicBezTo>
                <a:cubicBezTo>
                  <a:pt x="72" y="77"/>
                  <a:pt x="74" y="79"/>
                  <a:pt x="75" y="81"/>
                </a:cubicBezTo>
                <a:cubicBezTo>
                  <a:pt x="79" y="85"/>
                  <a:pt x="79" y="90"/>
                  <a:pt x="76" y="96"/>
                </a:cubicBezTo>
                <a:close/>
                <a:moveTo>
                  <a:pt x="120" y="77"/>
                </a:moveTo>
                <a:cubicBezTo>
                  <a:pt x="119" y="77"/>
                  <a:pt x="119" y="78"/>
                  <a:pt x="118" y="78"/>
                </a:cubicBezTo>
                <a:cubicBezTo>
                  <a:pt x="118" y="78"/>
                  <a:pt x="117" y="78"/>
                  <a:pt x="116" y="78"/>
                </a:cubicBezTo>
                <a:cubicBezTo>
                  <a:pt x="115" y="78"/>
                  <a:pt x="114" y="78"/>
                  <a:pt x="108" y="79"/>
                </a:cubicBezTo>
                <a:cubicBezTo>
                  <a:pt x="107" y="80"/>
                  <a:pt x="107" y="80"/>
                  <a:pt x="107" y="80"/>
                </a:cubicBezTo>
                <a:cubicBezTo>
                  <a:pt x="107" y="81"/>
                  <a:pt x="107" y="83"/>
                  <a:pt x="107" y="85"/>
                </a:cubicBezTo>
                <a:cubicBezTo>
                  <a:pt x="108" y="87"/>
                  <a:pt x="108" y="89"/>
                  <a:pt x="108" y="90"/>
                </a:cubicBezTo>
                <a:cubicBezTo>
                  <a:pt x="107" y="91"/>
                  <a:pt x="107" y="91"/>
                  <a:pt x="106" y="92"/>
                </a:cubicBezTo>
                <a:cubicBezTo>
                  <a:pt x="105" y="92"/>
                  <a:pt x="105" y="92"/>
                  <a:pt x="105" y="92"/>
                </a:cubicBezTo>
                <a:cubicBezTo>
                  <a:pt x="105" y="92"/>
                  <a:pt x="104" y="92"/>
                  <a:pt x="104" y="91"/>
                </a:cubicBezTo>
                <a:cubicBezTo>
                  <a:pt x="103" y="91"/>
                  <a:pt x="103" y="91"/>
                  <a:pt x="102" y="90"/>
                </a:cubicBezTo>
                <a:cubicBezTo>
                  <a:pt x="102" y="90"/>
                  <a:pt x="101" y="88"/>
                  <a:pt x="100" y="81"/>
                </a:cubicBezTo>
                <a:cubicBezTo>
                  <a:pt x="98" y="81"/>
                  <a:pt x="96" y="82"/>
                  <a:pt x="95" y="82"/>
                </a:cubicBezTo>
                <a:cubicBezTo>
                  <a:pt x="94" y="82"/>
                  <a:pt x="93" y="82"/>
                  <a:pt x="93" y="83"/>
                </a:cubicBezTo>
                <a:cubicBezTo>
                  <a:pt x="92" y="83"/>
                  <a:pt x="91" y="83"/>
                  <a:pt x="90" y="82"/>
                </a:cubicBezTo>
                <a:cubicBezTo>
                  <a:pt x="89" y="82"/>
                  <a:pt x="89" y="82"/>
                  <a:pt x="89" y="81"/>
                </a:cubicBezTo>
                <a:cubicBezTo>
                  <a:pt x="88" y="81"/>
                  <a:pt x="88" y="80"/>
                  <a:pt x="88" y="79"/>
                </a:cubicBezTo>
                <a:cubicBezTo>
                  <a:pt x="88" y="79"/>
                  <a:pt x="89" y="78"/>
                  <a:pt x="90" y="78"/>
                </a:cubicBezTo>
                <a:cubicBezTo>
                  <a:pt x="91" y="78"/>
                  <a:pt x="94" y="77"/>
                  <a:pt x="99" y="76"/>
                </a:cubicBezTo>
                <a:cubicBezTo>
                  <a:pt x="100" y="76"/>
                  <a:pt x="100" y="76"/>
                  <a:pt x="100" y="76"/>
                </a:cubicBezTo>
                <a:cubicBezTo>
                  <a:pt x="100" y="73"/>
                  <a:pt x="100" y="71"/>
                  <a:pt x="100" y="69"/>
                </a:cubicBezTo>
                <a:cubicBezTo>
                  <a:pt x="100" y="67"/>
                  <a:pt x="101" y="65"/>
                  <a:pt x="103" y="65"/>
                </a:cubicBezTo>
                <a:cubicBezTo>
                  <a:pt x="104" y="65"/>
                  <a:pt x="105" y="65"/>
                  <a:pt x="106" y="66"/>
                </a:cubicBezTo>
                <a:cubicBezTo>
                  <a:pt x="106" y="66"/>
                  <a:pt x="106" y="67"/>
                  <a:pt x="106" y="71"/>
                </a:cubicBezTo>
                <a:cubicBezTo>
                  <a:pt x="106" y="72"/>
                  <a:pt x="106" y="73"/>
                  <a:pt x="106" y="75"/>
                </a:cubicBezTo>
                <a:cubicBezTo>
                  <a:pt x="109" y="74"/>
                  <a:pt x="111" y="74"/>
                  <a:pt x="112" y="74"/>
                </a:cubicBezTo>
                <a:cubicBezTo>
                  <a:pt x="114" y="73"/>
                  <a:pt x="116" y="73"/>
                  <a:pt x="117" y="73"/>
                </a:cubicBezTo>
                <a:cubicBezTo>
                  <a:pt x="118" y="74"/>
                  <a:pt x="119" y="74"/>
                  <a:pt x="119" y="75"/>
                </a:cubicBezTo>
                <a:cubicBezTo>
                  <a:pt x="120" y="76"/>
                  <a:pt x="120" y="76"/>
                  <a:pt x="120" y="77"/>
                </a:cubicBezTo>
                <a:close/>
                <a:moveTo>
                  <a:pt x="148" y="87"/>
                </a:moveTo>
                <a:cubicBezTo>
                  <a:pt x="148" y="89"/>
                  <a:pt x="147" y="89"/>
                  <a:pt x="146" y="89"/>
                </a:cubicBezTo>
                <a:cubicBezTo>
                  <a:pt x="146" y="89"/>
                  <a:pt x="145" y="90"/>
                  <a:pt x="145" y="90"/>
                </a:cubicBezTo>
                <a:cubicBezTo>
                  <a:pt x="144" y="90"/>
                  <a:pt x="144" y="89"/>
                  <a:pt x="143" y="89"/>
                </a:cubicBezTo>
                <a:cubicBezTo>
                  <a:pt x="142" y="89"/>
                  <a:pt x="141" y="88"/>
                  <a:pt x="141" y="88"/>
                </a:cubicBezTo>
                <a:cubicBezTo>
                  <a:pt x="140" y="87"/>
                  <a:pt x="138" y="84"/>
                  <a:pt x="137" y="72"/>
                </a:cubicBezTo>
                <a:cubicBezTo>
                  <a:pt x="136" y="64"/>
                  <a:pt x="135" y="59"/>
                  <a:pt x="136" y="55"/>
                </a:cubicBezTo>
                <a:cubicBezTo>
                  <a:pt x="134" y="56"/>
                  <a:pt x="133" y="57"/>
                  <a:pt x="132" y="58"/>
                </a:cubicBezTo>
                <a:cubicBezTo>
                  <a:pt x="129" y="60"/>
                  <a:pt x="127" y="61"/>
                  <a:pt x="125" y="62"/>
                </a:cubicBezTo>
                <a:cubicBezTo>
                  <a:pt x="124" y="62"/>
                  <a:pt x="122" y="61"/>
                  <a:pt x="121" y="60"/>
                </a:cubicBezTo>
                <a:cubicBezTo>
                  <a:pt x="120" y="59"/>
                  <a:pt x="120" y="59"/>
                  <a:pt x="120" y="58"/>
                </a:cubicBezTo>
                <a:cubicBezTo>
                  <a:pt x="120" y="57"/>
                  <a:pt x="121" y="57"/>
                  <a:pt x="122" y="56"/>
                </a:cubicBezTo>
                <a:cubicBezTo>
                  <a:pt x="125" y="55"/>
                  <a:pt x="128" y="52"/>
                  <a:pt x="133" y="48"/>
                </a:cubicBezTo>
                <a:cubicBezTo>
                  <a:pt x="135" y="46"/>
                  <a:pt x="137" y="45"/>
                  <a:pt x="138" y="44"/>
                </a:cubicBezTo>
                <a:cubicBezTo>
                  <a:pt x="139" y="44"/>
                  <a:pt x="140" y="44"/>
                  <a:pt x="141" y="45"/>
                </a:cubicBezTo>
                <a:cubicBezTo>
                  <a:pt x="142" y="45"/>
                  <a:pt x="143" y="46"/>
                  <a:pt x="144" y="46"/>
                </a:cubicBezTo>
                <a:cubicBezTo>
                  <a:pt x="144" y="47"/>
                  <a:pt x="145" y="48"/>
                  <a:pt x="144" y="50"/>
                </a:cubicBezTo>
                <a:cubicBezTo>
                  <a:pt x="144" y="65"/>
                  <a:pt x="145" y="76"/>
                  <a:pt x="147" y="84"/>
                </a:cubicBezTo>
                <a:cubicBezTo>
                  <a:pt x="148" y="86"/>
                  <a:pt x="148" y="87"/>
                  <a:pt x="148" y="87"/>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28" name="Freeform 887"/>
          <p:cNvSpPr>
            <a:spLocks noEditPoints="1"/>
          </p:cNvSpPr>
          <p:nvPr/>
        </p:nvSpPr>
        <p:spPr bwMode="auto">
          <a:xfrm>
            <a:off x="6834019" y="1079724"/>
            <a:ext cx="587034" cy="429416"/>
          </a:xfrm>
          <a:custGeom>
            <a:avLst/>
            <a:gdLst>
              <a:gd name="T0" fmla="*/ 0 w 200"/>
              <a:gd name="T1" fmla="*/ 0 h 146"/>
              <a:gd name="T2" fmla="*/ 0 w 200"/>
              <a:gd name="T3" fmla="*/ 146 h 146"/>
              <a:gd name="T4" fmla="*/ 200 w 200"/>
              <a:gd name="T5" fmla="*/ 146 h 146"/>
              <a:gd name="T6" fmla="*/ 200 w 200"/>
              <a:gd name="T7" fmla="*/ 0 h 146"/>
              <a:gd name="T8" fmla="*/ 0 w 200"/>
              <a:gd name="T9" fmla="*/ 0 h 146"/>
              <a:gd name="T10" fmla="*/ 192 w 200"/>
              <a:gd name="T11" fmla="*/ 138 h 146"/>
              <a:gd name="T12" fmla="*/ 8 w 200"/>
              <a:gd name="T13" fmla="*/ 138 h 146"/>
              <a:gd name="T14" fmla="*/ 8 w 200"/>
              <a:gd name="T15" fmla="*/ 8 h 146"/>
              <a:gd name="T16" fmla="*/ 192 w 200"/>
              <a:gd name="T17" fmla="*/ 8 h 146"/>
              <a:gd name="T18" fmla="*/ 192 w 200"/>
              <a:gd name="T19" fmla="*/ 138 h 146"/>
              <a:gd name="T20" fmla="*/ 173 w 200"/>
              <a:gd name="T21" fmla="*/ 86 h 146"/>
              <a:gd name="T22" fmla="*/ 164 w 200"/>
              <a:gd name="T23" fmla="*/ 102 h 146"/>
              <a:gd name="T24" fmla="*/ 164 w 200"/>
              <a:gd name="T25" fmla="*/ 102 h 146"/>
              <a:gd name="T26" fmla="*/ 164 w 200"/>
              <a:gd name="T27" fmla="*/ 130 h 146"/>
              <a:gd name="T28" fmla="*/ 155 w 200"/>
              <a:gd name="T29" fmla="*/ 118 h 146"/>
              <a:gd name="T30" fmla="*/ 146 w 200"/>
              <a:gd name="T31" fmla="*/ 130 h 146"/>
              <a:gd name="T32" fmla="*/ 146 w 200"/>
              <a:gd name="T33" fmla="*/ 102 h 146"/>
              <a:gd name="T34" fmla="*/ 146 w 200"/>
              <a:gd name="T35" fmla="*/ 102 h 146"/>
              <a:gd name="T36" fmla="*/ 137 w 200"/>
              <a:gd name="T37" fmla="*/ 86 h 146"/>
              <a:gd name="T38" fmla="*/ 155 w 200"/>
              <a:gd name="T39" fmla="*/ 68 h 146"/>
              <a:gd name="T40" fmla="*/ 173 w 200"/>
              <a:gd name="T41" fmla="*/ 86 h 146"/>
              <a:gd name="T42" fmla="*/ 22 w 200"/>
              <a:gd name="T43" fmla="*/ 31 h 146"/>
              <a:gd name="T44" fmla="*/ 25 w 200"/>
              <a:gd name="T45" fmla="*/ 28 h 146"/>
              <a:gd name="T46" fmla="*/ 171 w 200"/>
              <a:gd name="T47" fmla="*/ 28 h 146"/>
              <a:gd name="T48" fmla="*/ 174 w 200"/>
              <a:gd name="T49" fmla="*/ 31 h 146"/>
              <a:gd name="T50" fmla="*/ 171 w 200"/>
              <a:gd name="T51" fmla="*/ 33 h 146"/>
              <a:gd name="T52" fmla="*/ 25 w 200"/>
              <a:gd name="T53" fmla="*/ 33 h 146"/>
              <a:gd name="T54" fmla="*/ 22 w 200"/>
              <a:gd name="T55" fmla="*/ 31 h 146"/>
              <a:gd name="T56" fmla="*/ 150 w 200"/>
              <a:gd name="T57" fmla="*/ 55 h 146"/>
              <a:gd name="T58" fmla="*/ 38 w 200"/>
              <a:gd name="T59" fmla="*/ 55 h 146"/>
              <a:gd name="T60" fmla="*/ 35 w 200"/>
              <a:gd name="T61" fmla="*/ 52 h 146"/>
              <a:gd name="T62" fmla="*/ 38 w 200"/>
              <a:gd name="T63" fmla="*/ 49 h 146"/>
              <a:gd name="T64" fmla="*/ 150 w 200"/>
              <a:gd name="T65" fmla="*/ 49 h 146"/>
              <a:gd name="T66" fmla="*/ 153 w 200"/>
              <a:gd name="T67" fmla="*/ 52 h 146"/>
              <a:gd name="T68" fmla="*/ 150 w 200"/>
              <a:gd name="T69" fmla="*/ 55 h 146"/>
              <a:gd name="T70" fmla="*/ 109 w 200"/>
              <a:gd name="T71" fmla="*/ 88 h 146"/>
              <a:gd name="T72" fmla="*/ 107 w 200"/>
              <a:gd name="T73" fmla="*/ 91 h 146"/>
              <a:gd name="T74" fmla="*/ 43 w 200"/>
              <a:gd name="T75" fmla="*/ 91 h 146"/>
              <a:gd name="T76" fmla="*/ 40 w 200"/>
              <a:gd name="T77" fmla="*/ 88 h 146"/>
              <a:gd name="T78" fmla="*/ 43 w 200"/>
              <a:gd name="T79" fmla="*/ 85 h 146"/>
              <a:gd name="T80" fmla="*/ 107 w 200"/>
              <a:gd name="T81" fmla="*/ 85 h 146"/>
              <a:gd name="T82" fmla="*/ 109 w 200"/>
              <a:gd name="T83" fmla="*/ 88 h 146"/>
              <a:gd name="T84" fmla="*/ 109 w 200"/>
              <a:gd name="T85" fmla="*/ 109 h 146"/>
              <a:gd name="T86" fmla="*/ 107 w 200"/>
              <a:gd name="T87" fmla="*/ 112 h 146"/>
              <a:gd name="T88" fmla="*/ 43 w 200"/>
              <a:gd name="T89" fmla="*/ 112 h 146"/>
              <a:gd name="T90" fmla="*/ 40 w 200"/>
              <a:gd name="T91" fmla="*/ 109 h 146"/>
              <a:gd name="T92" fmla="*/ 43 w 200"/>
              <a:gd name="T93" fmla="*/ 106 h 146"/>
              <a:gd name="T94" fmla="*/ 107 w 200"/>
              <a:gd name="T95" fmla="*/ 106 h 146"/>
              <a:gd name="T96" fmla="*/ 109 w 200"/>
              <a:gd name="T97" fmla="*/ 10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0" h="146">
                <a:moveTo>
                  <a:pt x="0" y="0"/>
                </a:moveTo>
                <a:cubicBezTo>
                  <a:pt x="0" y="146"/>
                  <a:pt x="0" y="146"/>
                  <a:pt x="0" y="146"/>
                </a:cubicBezTo>
                <a:cubicBezTo>
                  <a:pt x="200" y="146"/>
                  <a:pt x="200" y="146"/>
                  <a:pt x="200" y="146"/>
                </a:cubicBezTo>
                <a:cubicBezTo>
                  <a:pt x="200" y="0"/>
                  <a:pt x="200" y="0"/>
                  <a:pt x="200" y="0"/>
                </a:cubicBezTo>
                <a:lnTo>
                  <a:pt x="0" y="0"/>
                </a:lnTo>
                <a:close/>
                <a:moveTo>
                  <a:pt x="192" y="138"/>
                </a:moveTo>
                <a:cubicBezTo>
                  <a:pt x="8" y="138"/>
                  <a:pt x="8" y="138"/>
                  <a:pt x="8" y="138"/>
                </a:cubicBezTo>
                <a:cubicBezTo>
                  <a:pt x="8" y="8"/>
                  <a:pt x="8" y="8"/>
                  <a:pt x="8" y="8"/>
                </a:cubicBezTo>
                <a:cubicBezTo>
                  <a:pt x="192" y="8"/>
                  <a:pt x="192" y="8"/>
                  <a:pt x="192" y="8"/>
                </a:cubicBezTo>
                <a:lnTo>
                  <a:pt x="192" y="138"/>
                </a:lnTo>
                <a:close/>
                <a:moveTo>
                  <a:pt x="173" y="86"/>
                </a:moveTo>
                <a:cubicBezTo>
                  <a:pt x="173" y="93"/>
                  <a:pt x="169" y="99"/>
                  <a:pt x="164" y="102"/>
                </a:cubicBezTo>
                <a:cubicBezTo>
                  <a:pt x="164" y="102"/>
                  <a:pt x="164" y="102"/>
                  <a:pt x="164" y="102"/>
                </a:cubicBezTo>
                <a:cubicBezTo>
                  <a:pt x="164" y="102"/>
                  <a:pt x="164" y="130"/>
                  <a:pt x="164" y="130"/>
                </a:cubicBezTo>
                <a:cubicBezTo>
                  <a:pt x="155" y="118"/>
                  <a:pt x="155" y="118"/>
                  <a:pt x="155" y="118"/>
                </a:cubicBezTo>
                <a:cubicBezTo>
                  <a:pt x="146" y="130"/>
                  <a:pt x="146" y="130"/>
                  <a:pt x="146" y="130"/>
                </a:cubicBezTo>
                <a:cubicBezTo>
                  <a:pt x="146" y="102"/>
                  <a:pt x="146" y="102"/>
                  <a:pt x="146" y="102"/>
                </a:cubicBezTo>
                <a:cubicBezTo>
                  <a:pt x="146" y="102"/>
                  <a:pt x="146" y="102"/>
                  <a:pt x="146" y="102"/>
                </a:cubicBezTo>
                <a:cubicBezTo>
                  <a:pt x="140" y="99"/>
                  <a:pt x="137" y="93"/>
                  <a:pt x="137" y="86"/>
                </a:cubicBezTo>
                <a:cubicBezTo>
                  <a:pt x="137" y="76"/>
                  <a:pt x="145" y="68"/>
                  <a:pt x="155" y="68"/>
                </a:cubicBezTo>
                <a:cubicBezTo>
                  <a:pt x="165" y="68"/>
                  <a:pt x="173" y="76"/>
                  <a:pt x="173" y="86"/>
                </a:cubicBezTo>
                <a:close/>
                <a:moveTo>
                  <a:pt x="22" y="31"/>
                </a:moveTo>
                <a:cubicBezTo>
                  <a:pt x="22" y="29"/>
                  <a:pt x="23" y="28"/>
                  <a:pt x="25" y="28"/>
                </a:cubicBezTo>
                <a:cubicBezTo>
                  <a:pt x="171" y="28"/>
                  <a:pt x="171" y="28"/>
                  <a:pt x="171" y="28"/>
                </a:cubicBezTo>
                <a:cubicBezTo>
                  <a:pt x="173" y="28"/>
                  <a:pt x="174" y="29"/>
                  <a:pt x="174" y="31"/>
                </a:cubicBezTo>
                <a:cubicBezTo>
                  <a:pt x="174" y="32"/>
                  <a:pt x="173" y="33"/>
                  <a:pt x="171" y="33"/>
                </a:cubicBezTo>
                <a:cubicBezTo>
                  <a:pt x="25" y="33"/>
                  <a:pt x="25" y="33"/>
                  <a:pt x="25" y="33"/>
                </a:cubicBezTo>
                <a:cubicBezTo>
                  <a:pt x="23" y="33"/>
                  <a:pt x="22" y="32"/>
                  <a:pt x="22" y="31"/>
                </a:cubicBezTo>
                <a:close/>
                <a:moveTo>
                  <a:pt x="150" y="55"/>
                </a:moveTo>
                <a:cubicBezTo>
                  <a:pt x="38" y="55"/>
                  <a:pt x="38" y="55"/>
                  <a:pt x="38" y="55"/>
                </a:cubicBezTo>
                <a:cubicBezTo>
                  <a:pt x="37" y="55"/>
                  <a:pt x="35" y="54"/>
                  <a:pt x="35" y="52"/>
                </a:cubicBezTo>
                <a:cubicBezTo>
                  <a:pt x="35" y="50"/>
                  <a:pt x="37" y="49"/>
                  <a:pt x="38" y="49"/>
                </a:cubicBezTo>
                <a:cubicBezTo>
                  <a:pt x="150" y="49"/>
                  <a:pt x="150" y="49"/>
                  <a:pt x="150" y="49"/>
                </a:cubicBezTo>
                <a:cubicBezTo>
                  <a:pt x="151" y="49"/>
                  <a:pt x="153" y="50"/>
                  <a:pt x="153" y="52"/>
                </a:cubicBezTo>
                <a:cubicBezTo>
                  <a:pt x="153" y="54"/>
                  <a:pt x="151" y="55"/>
                  <a:pt x="150" y="55"/>
                </a:cubicBezTo>
                <a:close/>
                <a:moveTo>
                  <a:pt x="109" y="88"/>
                </a:moveTo>
                <a:cubicBezTo>
                  <a:pt x="109" y="90"/>
                  <a:pt x="108" y="91"/>
                  <a:pt x="107" y="91"/>
                </a:cubicBezTo>
                <a:cubicBezTo>
                  <a:pt x="43" y="91"/>
                  <a:pt x="43" y="91"/>
                  <a:pt x="43" y="91"/>
                </a:cubicBezTo>
                <a:cubicBezTo>
                  <a:pt x="41" y="91"/>
                  <a:pt x="40" y="90"/>
                  <a:pt x="40" y="88"/>
                </a:cubicBezTo>
                <a:cubicBezTo>
                  <a:pt x="40" y="86"/>
                  <a:pt x="41" y="85"/>
                  <a:pt x="43" y="85"/>
                </a:cubicBezTo>
                <a:cubicBezTo>
                  <a:pt x="107" y="85"/>
                  <a:pt x="107" y="85"/>
                  <a:pt x="107" y="85"/>
                </a:cubicBezTo>
                <a:cubicBezTo>
                  <a:pt x="108" y="85"/>
                  <a:pt x="109" y="86"/>
                  <a:pt x="109" y="88"/>
                </a:cubicBezTo>
                <a:close/>
                <a:moveTo>
                  <a:pt x="109" y="109"/>
                </a:moveTo>
                <a:cubicBezTo>
                  <a:pt x="109" y="111"/>
                  <a:pt x="108" y="112"/>
                  <a:pt x="107" y="112"/>
                </a:cubicBezTo>
                <a:cubicBezTo>
                  <a:pt x="43" y="112"/>
                  <a:pt x="43" y="112"/>
                  <a:pt x="43" y="112"/>
                </a:cubicBezTo>
                <a:cubicBezTo>
                  <a:pt x="41" y="112"/>
                  <a:pt x="40" y="111"/>
                  <a:pt x="40" y="109"/>
                </a:cubicBezTo>
                <a:cubicBezTo>
                  <a:pt x="40" y="107"/>
                  <a:pt x="41" y="106"/>
                  <a:pt x="43" y="106"/>
                </a:cubicBezTo>
                <a:cubicBezTo>
                  <a:pt x="107" y="106"/>
                  <a:pt x="107" y="106"/>
                  <a:pt x="107" y="106"/>
                </a:cubicBezTo>
                <a:cubicBezTo>
                  <a:pt x="108" y="106"/>
                  <a:pt x="109" y="107"/>
                  <a:pt x="109" y="109"/>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29" name="Freeform 888"/>
          <p:cNvSpPr/>
          <p:nvPr/>
        </p:nvSpPr>
        <p:spPr bwMode="auto">
          <a:xfrm>
            <a:off x="5811362" y="1094617"/>
            <a:ext cx="737206" cy="402112"/>
          </a:xfrm>
          <a:custGeom>
            <a:avLst/>
            <a:gdLst>
              <a:gd name="T0" fmla="*/ 3 w 251"/>
              <a:gd name="T1" fmla="*/ 43 h 137"/>
              <a:gd name="T2" fmla="*/ 123 w 251"/>
              <a:gd name="T3" fmla="*/ 0 h 137"/>
              <a:gd name="T4" fmla="*/ 125 w 251"/>
              <a:gd name="T5" fmla="*/ 0 h 137"/>
              <a:gd name="T6" fmla="*/ 248 w 251"/>
              <a:gd name="T7" fmla="*/ 43 h 137"/>
              <a:gd name="T8" fmla="*/ 251 w 251"/>
              <a:gd name="T9" fmla="*/ 47 h 137"/>
              <a:gd name="T10" fmla="*/ 248 w 251"/>
              <a:gd name="T11" fmla="*/ 50 h 137"/>
              <a:gd name="T12" fmla="*/ 206 w 251"/>
              <a:gd name="T13" fmla="*/ 62 h 137"/>
              <a:gd name="T14" fmla="*/ 124 w 251"/>
              <a:gd name="T15" fmla="*/ 43 h 137"/>
              <a:gd name="T16" fmla="*/ 121 w 251"/>
              <a:gd name="T17" fmla="*/ 47 h 137"/>
              <a:gd name="T18" fmla="*/ 124 w 251"/>
              <a:gd name="T19" fmla="*/ 51 h 137"/>
              <a:gd name="T20" fmla="*/ 200 w 251"/>
              <a:gd name="T21" fmla="*/ 67 h 137"/>
              <a:gd name="T22" fmla="*/ 200 w 251"/>
              <a:gd name="T23" fmla="*/ 93 h 137"/>
              <a:gd name="T24" fmla="*/ 200 w 251"/>
              <a:gd name="T25" fmla="*/ 93 h 137"/>
              <a:gd name="T26" fmla="*/ 124 w 251"/>
              <a:gd name="T27" fmla="*/ 111 h 137"/>
              <a:gd name="T28" fmla="*/ 48 w 251"/>
              <a:gd name="T29" fmla="*/ 93 h 137"/>
              <a:gd name="T30" fmla="*/ 48 w 251"/>
              <a:gd name="T31" fmla="*/ 93 h 137"/>
              <a:gd name="T32" fmla="*/ 48 w 251"/>
              <a:gd name="T33" fmla="*/ 63 h 137"/>
              <a:gd name="T34" fmla="*/ 26 w 251"/>
              <a:gd name="T35" fmla="*/ 57 h 137"/>
              <a:gd name="T36" fmla="*/ 26 w 251"/>
              <a:gd name="T37" fmla="*/ 91 h 137"/>
              <a:gd name="T38" fmla="*/ 34 w 251"/>
              <a:gd name="T39" fmla="*/ 101 h 137"/>
              <a:gd name="T40" fmla="*/ 28 w 251"/>
              <a:gd name="T41" fmla="*/ 111 h 137"/>
              <a:gd name="T42" fmla="*/ 30 w 251"/>
              <a:gd name="T43" fmla="*/ 124 h 137"/>
              <a:gd name="T44" fmla="*/ 10 w 251"/>
              <a:gd name="T45" fmla="*/ 132 h 137"/>
              <a:gd name="T46" fmla="*/ 15 w 251"/>
              <a:gd name="T47" fmla="*/ 110 h 137"/>
              <a:gd name="T48" fmla="*/ 10 w 251"/>
              <a:gd name="T49" fmla="*/ 101 h 137"/>
              <a:gd name="T50" fmla="*/ 17 w 251"/>
              <a:gd name="T51" fmla="*/ 91 h 137"/>
              <a:gd name="T52" fmla="*/ 17 w 251"/>
              <a:gd name="T53" fmla="*/ 54 h 137"/>
              <a:gd name="T54" fmla="*/ 3 w 251"/>
              <a:gd name="T55" fmla="*/ 50 h 137"/>
              <a:gd name="T56" fmla="*/ 0 w 251"/>
              <a:gd name="T57" fmla="*/ 47 h 137"/>
              <a:gd name="T58" fmla="*/ 3 w 251"/>
              <a:gd name="T59" fmla="*/ 4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1" h="137">
                <a:moveTo>
                  <a:pt x="3" y="43"/>
                </a:moveTo>
                <a:cubicBezTo>
                  <a:pt x="123" y="0"/>
                  <a:pt x="123" y="0"/>
                  <a:pt x="123" y="0"/>
                </a:cubicBezTo>
                <a:cubicBezTo>
                  <a:pt x="124" y="0"/>
                  <a:pt x="125" y="0"/>
                  <a:pt x="125" y="0"/>
                </a:cubicBezTo>
                <a:cubicBezTo>
                  <a:pt x="248" y="43"/>
                  <a:pt x="248" y="43"/>
                  <a:pt x="248" y="43"/>
                </a:cubicBezTo>
                <a:cubicBezTo>
                  <a:pt x="250" y="43"/>
                  <a:pt x="251" y="45"/>
                  <a:pt x="251" y="47"/>
                </a:cubicBezTo>
                <a:cubicBezTo>
                  <a:pt x="251" y="48"/>
                  <a:pt x="249" y="50"/>
                  <a:pt x="248" y="50"/>
                </a:cubicBezTo>
                <a:cubicBezTo>
                  <a:pt x="206" y="62"/>
                  <a:pt x="206" y="62"/>
                  <a:pt x="206" y="62"/>
                </a:cubicBezTo>
                <a:cubicBezTo>
                  <a:pt x="197" y="49"/>
                  <a:pt x="158" y="43"/>
                  <a:pt x="124" y="43"/>
                </a:cubicBezTo>
                <a:cubicBezTo>
                  <a:pt x="122" y="43"/>
                  <a:pt x="121" y="45"/>
                  <a:pt x="121" y="47"/>
                </a:cubicBezTo>
                <a:cubicBezTo>
                  <a:pt x="121" y="49"/>
                  <a:pt x="122" y="51"/>
                  <a:pt x="124" y="51"/>
                </a:cubicBezTo>
                <a:cubicBezTo>
                  <a:pt x="166" y="51"/>
                  <a:pt x="196" y="59"/>
                  <a:pt x="200" y="67"/>
                </a:cubicBezTo>
                <a:cubicBezTo>
                  <a:pt x="200" y="93"/>
                  <a:pt x="200" y="93"/>
                  <a:pt x="200" y="93"/>
                </a:cubicBezTo>
                <a:cubicBezTo>
                  <a:pt x="200" y="93"/>
                  <a:pt x="200" y="93"/>
                  <a:pt x="200" y="93"/>
                </a:cubicBezTo>
                <a:cubicBezTo>
                  <a:pt x="200" y="103"/>
                  <a:pt x="166" y="111"/>
                  <a:pt x="124" y="111"/>
                </a:cubicBezTo>
                <a:cubicBezTo>
                  <a:pt x="82" y="111"/>
                  <a:pt x="48" y="103"/>
                  <a:pt x="48" y="93"/>
                </a:cubicBezTo>
                <a:cubicBezTo>
                  <a:pt x="48" y="93"/>
                  <a:pt x="48" y="93"/>
                  <a:pt x="48" y="93"/>
                </a:cubicBezTo>
                <a:cubicBezTo>
                  <a:pt x="48" y="63"/>
                  <a:pt x="48" y="63"/>
                  <a:pt x="48" y="63"/>
                </a:cubicBezTo>
                <a:cubicBezTo>
                  <a:pt x="26" y="57"/>
                  <a:pt x="26" y="57"/>
                  <a:pt x="26" y="57"/>
                </a:cubicBezTo>
                <a:cubicBezTo>
                  <a:pt x="26" y="91"/>
                  <a:pt x="26" y="91"/>
                  <a:pt x="26" y="91"/>
                </a:cubicBezTo>
                <a:cubicBezTo>
                  <a:pt x="31" y="92"/>
                  <a:pt x="34" y="96"/>
                  <a:pt x="34" y="101"/>
                </a:cubicBezTo>
                <a:cubicBezTo>
                  <a:pt x="34" y="105"/>
                  <a:pt x="31" y="109"/>
                  <a:pt x="28" y="111"/>
                </a:cubicBezTo>
                <a:cubicBezTo>
                  <a:pt x="30" y="124"/>
                  <a:pt x="30" y="124"/>
                  <a:pt x="30" y="124"/>
                </a:cubicBezTo>
                <a:cubicBezTo>
                  <a:pt x="32" y="129"/>
                  <a:pt x="10" y="137"/>
                  <a:pt x="10" y="132"/>
                </a:cubicBezTo>
                <a:cubicBezTo>
                  <a:pt x="15" y="110"/>
                  <a:pt x="15" y="110"/>
                  <a:pt x="15" y="110"/>
                </a:cubicBezTo>
                <a:cubicBezTo>
                  <a:pt x="12" y="108"/>
                  <a:pt x="10" y="105"/>
                  <a:pt x="10" y="101"/>
                </a:cubicBezTo>
                <a:cubicBezTo>
                  <a:pt x="10" y="96"/>
                  <a:pt x="13" y="92"/>
                  <a:pt x="17" y="91"/>
                </a:cubicBezTo>
                <a:cubicBezTo>
                  <a:pt x="17" y="54"/>
                  <a:pt x="17" y="54"/>
                  <a:pt x="17" y="54"/>
                </a:cubicBezTo>
                <a:cubicBezTo>
                  <a:pt x="3" y="50"/>
                  <a:pt x="3" y="50"/>
                  <a:pt x="3" y="50"/>
                </a:cubicBezTo>
                <a:cubicBezTo>
                  <a:pt x="1" y="50"/>
                  <a:pt x="0" y="48"/>
                  <a:pt x="0" y="47"/>
                </a:cubicBezTo>
                <a:cubicBezTo>
                  <a:pt x="0" y="45"/>
                  <a:pt x="1" y="43"/>
                  <a:pt x="3" y="43"/>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30" name="Freeform 889"/>
          <p:cNvSpPr>
            <a:spLocks noEditPoints="1"/>
          </p:cNvSpPr>
          <p:nvPr/>
        </p:nvSpPr>
        <p:spPr bwMode="auto">
          <a:xfrm>
            <a:off x="7751182" y="953133"/>
            <a:ext cx="522498" cy="543596"/>
          </a:xfrm>
          <a:custGeom>
            <a:avLst/>
            <a:gdLst>
              <a:gd name="T0" fmla="*/ 178 w 178"/>
              <a:gd name="T1" fmla="*/ 180 h 185"/>
              <a:gd name="T2" fmla="*/ 5 w 178"/>
              <a:gd name="T3" fmla="*/ 185 h 185"/>
              <a:gd name="T4" fmla="*/ 0 w 178"/>
              <a:gd name="T5" fmla="*/ 180 h 185"/>
              <a:gd name="T6" fmla="*/ 173 w 178"/>
              <a:gd name="T7" fmla="*/ 175 h 185"/>
              <a:gd name="T8" fmla="*/ 6 w 178"/>
              <a:gd name="T9" fmla="*/ 162 h 185"/>
              <a:gd name="T10" fmla="*/ 11 w 178"/>
              <a:gd name="T11" fmla="*/ 167 h 185"/>
              <a:gd name="T12" fmla="*/ 172 w 178"/>
              <a:gd name="T13" fmla="*/ 162 h 185"/>
              <a:gd name="T14" fmla="*/ 167 w 178"/>
              <a:gd name="T15" fmla="*/ 157 h 185"/>
              <a:gd name="T16" fmla="*/ 6 w 178"/>
              <a:gd name="T17" fmla="*/ 162 h 185"/>
              <a:gd name="T18" fmla="*/ 8 w 178"/>
              <a:gd name="T19" fmla="*/ 50 h 185"/>
              <a:gd name="T20" fmla="*/ 91 w 178"/>
              <a:gd name="T21" fmla="*/ 1 h 185"/>
              <a:gd name="T22" fmla="*/ 174 w 178"/>
              <a:gd name="T23" fmla="*/ 57 h 185"/>
              <a:gd name="T24" fmla="*/ 9 w 178"/>
              <a:gd name="T25" fmla="*/ 61 h 185"/>
              <a:gd name="T26" fmla="*/ 77 w 178"/>
              <a:gd name="T27" fmla="*/ 34 h 185"/>
              <a:gd name="T28" fmla="*/ 101 w 178"/>
              <a:gd name="T29" fmla="*/ 34 h 185"/>
              <a:gd name="T30" fmla="*/ 77 w 178"/>
              <a:gd name="T31" fmla="*/ 34 h 185"/>
              <a:gd name="T32" fmla="*/ 19 w 178"/>
              <a:gd name="T33" fmla="*/ 141 h 185"/>
              <a:gd name="T34" fmla="*/ 25 w 178"/>
              <a:gd name="T35" fmla="*/ 147 h 185"/>
              <a:gd name="T36" fmla="*/ 54 w 178"/>
              <a:gd name="T37" fmla="*/ 142 h 185"/>
              <a:gd name="T38" fmla="*/ 49 w 178"/>
              <a:gd name="T39" fmla="*/ 137 h 185"/>
              <a:gd name="T40" fmla="*/ 47 w 178"/>
              <a:gd name="T41" fmla="*/ 80 h 185"/>
              <a:gd name="T42" fmla="*/ 54 w 178"/>
              <a:gd name="T43" fmla="*/ 76 h 185"/>
              <a:gd name="T44" fmla="*/ 50 w 178"/>
              <a:gd name="T45" fmla="*/ 70 h 185"/>
              <a:gd name="T46" fmla="*/ 19 w 178"/>
              <a:gd name="T47" fmla="*/ 75 h 185"/>
              <a:gd name="T48" fmla="*/ 24 w 178"/>
              <a:gd name="T49" fmla="*/ 80 h 185"/>
              <a:gd name="T50" fmla="*/ 25 w 178"/>
              <a:gd name="T51" fmla="*/ 137 h 185"/>
              <a:gd name="T52" fmla="*/ 77 w 178"/>
              <a:gd name="T53" fmla="*/ 137 h 185"/>
              <a:gd name="T54" fmla="*/ 72 w 178"/>
              <a:gd name="T55" fmla="*/ 142 h 185"/>
              <a:gd name="T56" fmla="*/ 101 w 178"/>
              <a:gd name="T57" fmla="*/ 147 h 185"/>
              <a:gd name="T58" fmla="*/ 106 w 178"/>
              <a:gd name="T59" fmla="*/ 141 h 185"/>
              <a:gd name="T60" fmla="*/ 100 w 178"/>
              <a:gd name="T61" fmla="*/ 137 h 185"/>
              <a:gd name="T62" fmla="*/ 101 w 178"/>
              <a:gd name="T63" fmla="*/ 80 h 185"/>
              <a:gd name="T64" fmla="*/ 106 w 178"/>
              <a:gd name="T65" fmla="*/ 75 h 185"/>
              <a:gd name="T66" fmla="*/ 78 w 178"/>
              <a:gd name="T67" fmla="*/ 70 h 185"/>
              <a:gd name="T68" fmla="*/ 72 w 178"/>
              <a:gd name="T69" fmla="*/ 76 h 185"/>
              <a:gd name="T70" fmla="*/ 78 w 178"/>
              <a:gd name="T71" fmla="*/ 80 h 185"/>
              <a:gd name="T72" fmla="*/ 77 w 178"/>
              <a:gd name="T73" fmla="*/ 137 h 185"/>
              <a:gd name="T74" fmla="*/ 124 w 178"/>
              <a:gd name="T75" fmla="*/ 141 h 185"/>
              <a:gd name="T76" fmla="*/ 130 w 178"/>
              <a:gd name="T77" fmla="*/ 147 h 185"/>
              <a:gd name="T78" fmla="*/ 159 w 178"/>
              <a:gd name="T79" fmla="*/ 142 h 185"/>
              <a:gd name="T80" fmla="*/ 154 w 178"/>
              <a:gd name="T81" fmla="*/ 137 h 185"/>
              <a:gd name="T82" fmla="*/ 152 w 178"/>
              <a:gd name="T83" fmla="*/ 80 h 185"/>
              <a:gd name="T84" fmla="*/ 159 w 178"/>
              <a:gd name="T85" fmla="*/ 76 h 185"/>
              <a:gd name="T86" fmla="*/ 155 w 178"/>
              <a:gd name="T87" fmla="*/ 70 h 185"/>
              <a:gd name="T88" fmla="*/ 124 w 178"/>
              <a:gd name="T89" fmla="*/ 75 h 185"/>
              <a:gd name="T90" fmla="*/ 129 w 178"/>
              <a:gd name="T91" fmla="*/ 80 h 185"/>
              <a:gd name="T92" fmla="*/ 130 w 178"/>
              <a:gd name="T93" fmla="*/ 13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 h="185">
                <a:moveTo>
                  <a:pt x="178" y="180"/>
                </a:moveTo>
                <a:cubicBezTo>
                  <a:pt x="178" y="180"/>
                  <a:pt x="178" y="180"/>
                  <a:pt x="178" y="180"/>
                </a:cubicBezTo>
                <a:cubicBezTo>
                  <a:pt x="178" y="183"/>
                  <a:pt x="176" y="185"/>
                  <a:pt x="173" y="185"/>
                </a:cubicBezTo>
                <a:cubicBezTo>
                  <a:pt x="5" y="185"/>
                  <a:pt x="5" y="185"/>
                  <a:pt x="5" y="185"/>
                </a:cubicBezTo>
                <a:cubicBezTo>
                  <a:pt x="2" y="185"/>
                  <a:pt x="0" y="183"/>
                  <a:pt x="0" y="180"/>
                </a:cubicBezTo>
                <a:cubicBezTo>
                  <a:pt x="0" y="180"/>
                  <a:pt x="0" y="180"/>
                  <a:pt x="0" y="180"/>
                </a:cubicBezTo>
                <a:cubicBezTo>
                  <a:pt x="0" y="177"/>
                  <a:pt x="2" y="175"/>
                  <a:pt x="5" y="175"/>
                </a:cubicBezTo>
                <a:cubicBezTo>
                  <a:pt x="173" y="175"/>
                  <a:pt x="173" y="175"/>
                  <a:pt x="173" y="175"/>
                </a:cubicBezTo>
                <a:cubicBezTo>
                  <a:pt x="176" y="175"/>
                  <a:pt x="178" y="177"/>
                  <a:pt x="178" y="180"/>
                </a:cubicBezTo>
                <a:close/>
                <a:moveTo>
                  <a:pt x="6" y="162"/>
                </a:moveTo>
                <a:cubicBezTo>
                  <a:pt x="6" y="162"/>
                  <a:pt x="6" y="162"/>
                  <a:pt x="6" y="162"/>
                </a:cubicBezTo>
                <a:cubicBezTo>
                  <a:pt x="6" y="165"/>
                  <a:pt x="9" y="167"/>
                  <a:pt x="11" y="167"/>
                </a:cubicBezTo>
                <a:cubicBezTo>
                  <a:pt x="167" y="167"/>
                  <a:pt x="167" y="167"/>
                  <a:pt x="167" y="167"/>
                </a:cubicBezTo>
                <a:cubicBezTo>
                  <a:pt x="169" y="167"/>
                  <a:pt x="172" y="165"/>
                  <a:pt x="172" y="162"/>
                </a:cubicBezTo>
                <a:cubicBezTo>
                  <a:pt x="172" y="162"/>
                  <a:pt x="172" y="162"/>
                  <a:pt x="172" y="162"/>
                </a:cubicBezTo>
                <a:cubicBezTo>
                  <a:pt x="172" y="159"/>
                  <a:pt x="169" y="157"/>
                  <a:pt x="167" y="157"/>
                </a:cubicBezTo>
                <a:cubicBezTo>
                  <a:pt x="11" y="157"/>
                  <a:pt x="11" y="157"/>
                  <a:pt x="11" y="157"/>
                </a:cubicBezTo>
                <a:cubicBezTo>
                  <a:pt x="9" y="157"/>
                  <a:pt x="6" y="159"/>
                  <a:pt x="6" y="162"/>
                </a:cubicBezTo>
                <a:close/>
                <a:moveTo>
                  <a:pt x="4" y="57"/>
                </a:moveTo>
                <a:cubicBezTo>
                  <a:pt x="4" y="54"/>
                  <a:pt x="3" y="52"/>
                  <a:pt x="8" y="50"/>
                </a:cubicBezTo>
                <a:cubicBezTo>
                  <a:pt x="12" y="47"/>
                  <a:pt x="87" y="1"/>
                  <a:pt x="87" y="1"/>
                </a:cubicBezTo>
                <a:cubicBezTo>
                  <a:pt x="88" y="0"/>
                  <a:pt x="90" y="0"/>
                  <a:pt x="91" y="1"/>
                </a:cubicBezTo>
                <a:cubicBezTo>
                  <a:pt x="91" y="1"/>
                  <a:pt x="167" y="47"/>
                  <a:pt x="170" y="50"/>
                </a:cubicBezTo>
                <a:cubicBezTo>
                  <a:pt x="174" y="52"/>
                  <a:pt x="174" y="54"/>
                  <a:pt x="174" y="57"/>
                </a:cubicBezTo>
                <a:cubicBezTo>
                  <a:pt x="174" y="59"/>
                  <a:pt x="171" y="61"/>
                  <a:pt x="169" y="61"/>
                </a:cubicBezTo>
                <a:cubicBezTo>
                  <a:pt x="9" y="61"/>
                  <a:pt x="9" y="61"/>
                  <a:pt x="9" y="61"/>
                </a:cubicBezTo>
                <a:cubicBezTo>
                  <a:pt x="7" y="61"/>
                  <a:pt x="4" y="59"/>
                  <a:pt x="4" y="57"/>
                </a:cubicBezTo>
                <a:close/>
                <a:moveTo>
                  <a:pt x="77" y="34"/>
                </a:moveTo>
                <a:cubicBezTo>
                  <a:pt x="77" y="40"/>
                  <a:pt x="83" y="45"/>
                  <a:pt x="89" y="45"/>
                </a:cubicBezTo>
                <a:cubicBezTo>
                  <a:pt x="95" y="45"/>
                  <a:pt x="101" y="40"/>
                  <a:pt x="101" y="34"/>
                </a:cubicBezTo>
                <a:cubicBezTo>
                  <a:pt x="101" y="27"/>
                  <a:pt x="95" y="22"/>
                  <a:pt x="89" y="22"/>
                </a:cubicBezTo>
                <a:cubicBezTo>
                  <a:pt x="83" y="22"/>
                  <a:pt x="77" y="27"/>
                  <a:pt x="77" y="34"/>
                </a:cubicBezTo>
                <a:close/>
                <a:moveTo>
                  <a:pt x="24" y="137"/>
                </a:moveTo>
                <a:cubicBezTo>
                  <a:pt x="21" y="137"/>
                  <a:pt x="19" y="139"/>
                  <a:pt x="19" y="141"/>
                </a:cubicBezTo>
                <a:cubicBezTo>
                  <a:pt x="19" y="142"/>
                  <a:pt x="19" y="142"/>
                  <a:pt x="19" y="142"/>
                </a:cubicBezTo>
                <a:cubicBezTo>
                  <a:pt x="19" y="144"/>
                  <a:pt x="22" y="147"/>
                  <a:pt x="25" y="147"/>
                </a:cubicBezTo>
                <a:cubicBezTo>
                  <a:pt x="49" y="147"/>
                  <a:pt x="49" y="147"/>
                  <a:pt x="49" y="147"/>
                </a:cubicBezTo>
                <a:cubicBezTo>
                  <a:pt x="52" y="147"/>
                  <a:pt x="54" y="144"/>
                  <a:pt x="54" y="142"/>
                </a:cubicBezTo>
                <a:cubicBezTo>
                  <a:pt x="54" y="141"/>
                  <a:pt x="54" y="141"/>
                  <a:pt x="54" y="141"/>
                </a:cubicBezTo>
                <a:cubicBezTo>
                  <a:pt x="54" y="139"/>
                  <a:pt x="52" y="137"/>
                  <a:pt x="49" y="137"/>
                </a:cubicBezTo>
                <a:cubicBezTo>
                  <a:pt x="47" y="137"/>
                  <a:pt x="47" y="137"/>
                  <a:pt x="47" y="137"/>
                </a:cubicBezTo>
                <a:cubicBezTo>
                  <a:pt x="47" y="80"/>
                  <a:pt x="47" y="80"/>
                  <a:pt x="47" y="80"/>
                </a:cubicBezTo>
                <a:cubicBezTo>
                  <a:pt x="49" y="80"/>
                  <a:pt x="49" y="80"/>
                  <a:pt x="49" y="80"/>
                </a:cubicBezTo>
                <a:cubicBezTo>
                  <a:pt x="52" y="80"/>
                  <a:pt x="54" y="78"/>
                  <a:pt x="54" y="76"/>
                </a:cubicBezTo>
                <a:cubicBezTo>
                  <a:pt x="54" y="75"/>
                  <a:pt x="54" y="75"/>
                  <a:pt x="54" y="75"/>
                </a:cubicBezTo>
                <a:cubicBezTo>
                  <a:pt x="54" y="73"/>
                  <a:pt x="52" y="70"/>
                  <a:pt x="50" y="70"/>
                </a:cubicBezTo>
                <a:cubicBezTo>
                  <a:pt x="25" y="70"/>
                  <a:pt x="25" y="70"/>
                  <a:pt x="25" y="70"/>
                </a:cubicBezTo>
                <a:cubicBezTo>
                  <a:pt x="21" y="70"/>
                  <a:pt x="19" y="73"/>
                  <a:pt x="19" y="75"/>
                </a:cubicBezTo>
                <a:cubicBezTo>
                  <a:pt x="19" y="76"/>
                  <a:pt x="19" y="76"/>
                  <a:pt x="19" y="76"/>
                </a:cubicBezTo>
                <a:cubicBezTo>
                  <a:pt x="19" y="78"/>
                  <a:pt x="21" y="80"/>
                  <a:pt x="24" y="80"/>
                </a:cubicBezTo>
                <a:cubicBezTo>
                  <a:pt x="25" y="80"/>
                  <a:pt x="25" y="80"/>
                  <a:pt x="25" y="80"/>
                </a:cubicBezTo>
                <a:cubicBezTo>
                  <a:pt x="25" y="137"/>
                  <a:pt x="25" y="137"/>
                  <a:pt x="25" y="137"/>
                </a:cubicBezTo>
                <a:lnTo>
                  <a:pt x="24" y="137"/>
                </a:lnTo>
                <a:close/>
                <a:moveTo>
                  <a:pt x="77" y="137"/>
                </a:moveTo>
                <a:cubicBezTo>
                  <a:pt x="74" y="137"/>
                  <a:pt x="72" y="139"/>
                  <a:pt x="72" y="141"/>
                </a:cubicBezTo>
                <a:cubicBezTo>
                  <a:pt x="72" y="142"/>
                  <a:pt x="72" y="142"/>
                  <a:pt x="72" y="142"/>
                </a:cubicBezTo>
                <a:cubicBezTo>
                  <a:pt x="72" y="144"/>
                  <a:pt x="75" y="147"/>
                  <a:pt x="78" y="147"/>
                </a:cubicBezTo>
                <a:cubicBezTo>
                  <a:pt x="101" y="147"/>
                  <a:pt x="101" y="147"/>
                  <a:pt x="101" y="147"/>
                </a:cubicBezTo>
                <a:cubicBezTo>
                  <a:pt x="104" y="147"/>
                  <a:pt x="106" y="144"/>
                  <a:pt x="106" y="142"/>
                </a:cubicBezTo>
                <a:cubicBezTo>
                  <a:pt x="106" y="141"/>
                  <a:pt x="106" y="141"/>
                  <a:pt x="106" y="141"/>
                </a:cubicBezTo>
                <a:cubicBezTo>
                  <a:pt x="106" y="139"/>
                  <a:pt x="104" y="137"/>
                  <a:pt x="101" y="137"/>
                </a:cubicBezTo>
                <a:cubicBezTo>
                  <a:pt x="100" y="137"/>
                  <a:pt x="100" y="137"/>
                  <a:pt x="100" y="137"/>
                </a:cubicBezTo>
                <a:cubicBezTo>
                  <a:pt x="100" y="80"/>
                  <a:pt x="100" y="80"/>
                  <a:pt x="100" y="80"/>
                </a:cubicBezTo>
                <a:cubicBezTo>
                  <a:pt x="101" y="80"/>
                  <a:pt x="101" y="80"/>
                  <a:pt x="101" y="80"/>
                </a:cubicBezTo>
                <a:cubicBezTo>
                  <a:pt x="104" y="80"/>
                  <a:pt x="106" y="78"/>
                  <a:pt x="106" y="76"/>
                </a:cubicBezTo>
                <a:cubicBezTo>
                  <a:pt x="106" y="75"/>
                  <a:pt x="106" y="75"/>
                  <a:pt x="106" y="75"/>
                </a:cubicBezTo>
                <a:cubicBezTo>
                  <a:pt x="106" y="73"/>
                  <a:pt x="104" y="70"/>
                  <a:pt x="102" y="70"/>
                </a:cubicBezTo>
                <a:cubicBezTo>
                  <a:pt x="78" y="70"/>
                  <a:pt x="78" y="70"/>
                  <a:pt x="78" y="70"/>
                </a:cubicBezTo>
                <a:cubicBezTo>
                  <a:pt x="74" y="70"/>
                  <a:pt x="72" y="73"/>
                  <a:pt x="72" y="75"/>
                </a:cubicBezTo>
                <a:cubicBezTo>
                  <a:pt x="72" y="76"/>
                  <a:pt x="72" y="76"/>
                  <a:pt x="72" y="76"/>
                </a:cubicBezTo>
                <a:cubicBezTo>
                  <a:pt x="72" y="78"/>
                  <a:pt x="74" y="80"/>
                  <a:pt x="77" y="80"/>
                </a:cubicBezTo>
                <a:cubicBezTo>
                  <a:pt x="78" y="80"/>
                  <a:pt x="78" y="80"/>
                  <a:pt x="78" y="80"/>
                </a:cubicBezTo>
                <a:cubicBezTo>
                  <a:pt x="78" y="137"/>
                  <a:pt x="78" y="137"/>
                  <a:pt x="78" y="137"/>
                </a:cubicBezTo>
                <a:lnTo>
                  <a:pt x="77" y="137"/>
                </a:lnTo>
                <a:close/>
                <a:moveTo>
                  <a:pt x="129" y="137"/>
                </a:moveTo>
                <a:cubicBezTo>
                  <a:pt x="126" y="137"/>
                  <a:pt x="124" y="139"/>
                  <a:pt x="124" y="141"/>
                </a:cubicBezTo>
                <a:cubicBezTo>
                  <a:pt x="124" y="142"/>
                  <a:pt x="124" y="142"/>
                  <a:pt x="124" y="142"/>
                </a:cubicBezTo>
                <a:cubicBezTo>
                  <a:pt x="124" y="144"/>
                  <a:pt x="127" y="147"/>
                  <a:pt x="130" y="147"/>
                </a:cubicBezTo>
                <a:cubicBezTo>
                  <a:pt x="154" y="147"/>
                  <a:pt x="154" y="147"/>
                  <a:pt x="154" y="147"/>
                </a:cubicBezTo>
                <a:cubicBezTo>
                  <a:pt x="157" y="147"/>
                  <a:pt x="159" y="144"/>
                  <a:pt x="159" y="142"/>
                </a:cubicBezTo>
                <a:cubicBezTo>
                  <a:pt x="159" y="141"/>
                  <a:pt x="159" y="141"/>
                  <a:pt x="159" y="141"/>
                </a:cubicBezTo>
                <a:cubicBezTo>
                  <a:pt x="159" y="139"/>
                  <a:pt x="157" y="137"/>
                  <a:pt x="154" y="137"/>
                </a:cubicBezTo>
                <a:cubicBezTo>
                  <a:pt x="152" y="137"/>
                  <a:pt x="152" y="137"/>
                  <a:pt x="152" y="137"/>
                </a:cubicBezTo>
                <a:cubicBezTo>
                  <a:pt x="152" y="80"/>
                  <a:pt x="152" y="80"/>
                  <a:pt x="152" y="80"/>
                </a:cubicBezTo>
                <a:cubicBezTo>
                  <a:pt x="154" y="80"/>
                  <a:pt x="154" y="80"/>
                  <a:pt x="154" y="80"/>
                </a:cubicBezTo>
                <a:cubicBezTo>
                  <a:pt x="157" y="80"/>
                  <a:pt x="159" y="78"/>
                  <a:pt x="159" y="76"/>
                </a:cubicBezTo>
                <a:cubicBezTo>
                  <a:pt x="159" y="75"/>
                  <a:pt x="159" y="75"/>
                  <a:pt x="159" y="75"/>
                </a:cubicBezTo>
                <a:cubicBezTo>
                  <a:pt x="159" y="73"/>
                  <a:pt x="157" y="70"/>
                  <a:pt x="155" y="70"/>
                </a:cubicBezTo>
                <a:cubicBezTo>
                  <a:pt x="130" y="70"/>
                  <a:pt x="130" y="70"/>
                  <a:pt x="130" y="70"/>
                </a:cubicBezTo>
                <a:cubicBezTo>
                  <a:pt x="126" y="70"/>
                  <a:pt x="124" y="73"/>
                  <a:pt x="124" y="75"/>
                </a:cubicBezTo>
                <a:cubicBezTo>
                  <a:pt x="124" y="76"/>
                  <a:pt x="124" y="76"/>
                  <a:pt x="124" y="76"/>
                </a:cubicBezTo>
                <a:cubicBezTo>
                  <a:pt x="124" y="78"/>
                  <a:pt x="126" y="80"/>
                  <a:pt x="129" y="80"/>
                </a:cubicBezTo>
                <a:cubicBezTo>
                  <a:pt x="130" y="80"/>
                  <a:pt x="130" y="80"/>
                  <a:pt x="130" y="80"/>
                </a:cubicBezTo>
                <a:cubicBezTo>
                  <a:pt x="130" y="137"/>
                  <a:pt x="130" y="137"/>
                  <a:pt x="130" y="137"/>
                </a:cubicBezTo>
                <a:lnTo>
                  <a:pt x="129" y="137"/>
                </a:ln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31" name="Freeform 890"/>
          <p:cNvSpPr>
            <a:spLocks noEditPoints="1"/>
          </p:cNvSpPr>
          <p:nvPr/>
        </p:nvSpPr>
        <p:spPr bwMode="auto">
          <a:xfrm>
            <a:off x="6780464" y="3028280"/>
            <a:ext cx="640401" cy="464167"/>
          </a:xfrm>
          <a:custGeom>
            <a:avLst/>
            <a:gdLst>
              <a:gd name="T0" fmla="*/ 143 w 218"/>
              <a:gd name="T1" fmla="*/ 46 h 158"/>
              <a:gd name="T2" fmla="*/ 137 w 218"/>
              <a:gd name="T3" fmla="*/ 52 h 158"/>
              <a:gd name="T4" fmla="*/ 127 w 218"/>
              <a:gd name="T5" fmla="*/ 104 h 158"/>
              <a:gd name="T6" fmla="*/ 81 w 218"/>
              <a:gd name="T7" fmla="*/ 93 h 158"/>
              <a:gd name="T8" fmla="*/ 81 w 218"/>
              <a:gd name="T9" fmla="*/ 46 h 158"/>
              <a:gd name="T10" fmla="*/ 75 w 218"/>
              <a:gd name="T11" fmla="*/ 34 h 158"/>
              <a:gd name="T12" fmla="*/ 99 w 218"/>
              <a:gd name="T13" fmla="*/ 45 h 158"/>
              <a:gd name="T14" fmla="*/ 96 w 218"/>
              <a:gd name="T15" fmla="*/ 51 h 158"/>
              <a:gd name="T16" fmla="*/ 96 w 218"/>
              <a:gd name="T17" fmla="*/ 90 h 158"/>
              <a:gd name="T18" fmla="*/ 117 w 218"/>
              <a:gd name="T19" fmla="*/ 90 h 158"/>
              <a:gd name="T20" fmla="*/ 123 w 218"/>
              <a:gd name="T21" fmla="*/ 84 h 158"/>
              <a:gd name="T22" fmla="*/ 123 w 218"/>
              <a:gd name="T23" fmla="*/ 45 h 158"/>
              <a:gd name="T24" fmla="*/ 119 w 218"/>
              <a:gd name="T25" fmla="*/ 34 h 158"/>
              <a:gd name="T26" fmla="*/ 149 w 218"/>
              <a:gd name="T27" fmla="*/ 28 h 158"/>
              <a:gd name="T28" fmla="*/ 113 w 218"/>
              <a:gd name="T29" fmla="*/ 51 h 158"/>
              <a:gd name="T30" fmla="*/ 117 w 218"/>
              <a:gd name="T31" fmla="*/ 84 h 158"/>
              <a:gd name="T32" fmla="*/ 102 w 218"/>
              <a:gd name="T33" fmla="*/ 51 h 158"/>
              <a:gd name="T34" fmla="*/ 106 w 218"/>
              <a:gd name="T35" fmla="*/ 28 h 158"/>
              <a:gd name="T36" fmla="*/ 69 w 218"/>
              <a:gd name="T37" fmla="*/ 52 h 158"/>
              <a:gd name="T38" fmla="*/ 75 w 218"/>
              <a:gd name="T39" fmla="*/ 96 h 158"/>
              <a:gd name="T40" fmla="*/ 129 w 218"/>
              <a:gd name="T41" fmla="*/ 110 h 158"/>
              <a:gd name="T42" fmla="*/ 144 w 218"/>
              <a:gd name="T43" fmla="*/ 52 h 158"/>
              <a:gd name="T44" fmla="*/ 149 w 218"/>
              <a:gd name="T45" fmla="*/ 28 h 158"/>
              <a:gd name="T46" fmla="*/ 206 w 218"/>
              <a:gd name="T47" fmla="*/ 16 h 158"/>
              <a:gd name="T48" fmla="*/ 26 w 218"/>
              <a:gd name="T49" fmla="*/ 0 h 158"/>
              <a:gd name="T50" fmla="*/ 12 w 218"/>
              <a:gd name="T51" fmla="*/ 135 h 158"/>
              <a:gd name="T52" fmla="*/ 0 w 218"/>
              <a:gd name="T53" fmla="*/ 141 h 158"/>
              <a:gd name="T54" fmla="*/ 203 w 218"/>
              <a:gd name="T55" fmla="*/ 158 h 158"/>
              <a:gd name="T56" fmla="*/ 218 w 218"/>
              <a:gd name="T57" fmla="*/ 135 h 158"/>
              <a:gd name="T58" fmla="*/ 120 w 218"/>
              <a:gd name="T59" fmla="*/ 149 h 158"/>
              <a:gd name="T60" fmla="*/ 90 w 218"/>
              <a:gd name="T61" fmla="*/ 145 h 158"/>
              <a:gd name="T62" fmla="*/ 120 w 218"/>
              <a:gd name="T63" fmla="*/ 140 h 158"/>
              <a:gd name="T64" fmla="*/ 120 w 218"/>
              <a:gd name="T65" fmla="*/ 149 h 158"/>
              <a:gd name="T66" fmla="*/ 186 w 218"/>
              <a:gd name="T67" fmla="*/ 124 h 158"/>
              <a:gd name="T68" fmla="*/ 24 w 218"/>
              <a:gd name="T69" fmla="*/ 117 h 158"/>
              <a:gd name="T70" fmla="*/ 33 w 218"/>
              <a:gd name="T71" fmla="*/ 14 h 158"/>
              <a:gd name="T72" fmla="*/ 192 w 218"/>
              <a:gd name="T73"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8" h="158">
                <a:moveTo>
                  <a:pt x="143" y="34"/>
                </a:moveTo>
                <a:cubicBezTo>
                  <a:pt x="143" y="46"/>
                  <a:pt x="143" y="46"/>
                  <a:pt x="143" y="46"/>
                </a:cubicBezTo>
                <a:cubicBezTo>
                  <a:pt x="137" y="46"/>
                  <a:pt x="137" y="46"/>
                  <a:pt x="137" y="46"/>
                </a:cubicBezTo>
                <a:cubicBezTo>
                  <a:pt x="137" y="52"/>
                  <a:pt x="137" y="52"/>
                  <a:pt x="137" y="52"/>
                </a:cubicBezTo>
                <a:cubicBezTo>
                  <a:pt x="137" y="93"/>
                  <a:pt x="137" y="93"/>
                  <a:pt x="137" y="93"/>
                </a:cubicBezTo>
                <a:cubicBezTo>
                  <a:pt x="127" y="104"/>
                  <a:pt x="127" y="104"/>
                  <a:pt x="127" y="104"/>
                </a:cubicBezTo>
                <a:cubicBezTo>
                  <a:pt x="91" y="104"/>
                  <a:pt x="91" y="104"/>
                  <a:pt x="91" y="104"/>
                </a:cubicBezTo>
                <a:cubicBezTo>
                  <a:pt x="81" y="93"/>
                  <a:pt x="81" y="93"/>
                  <a:pt x="81" y="93"/>
                </a:cubicBezTo>
                <a:cubicBezTo>
                  <a:pt x="81" y="52"/>
                  <a:pt x="81" y="52"/>
                  <a:pt x="81" y="52"/>
                </a:cubicBezTo>
                <a:cubicBezTo>
                  <a:pt x="81" y="46"/>
                  <a:pt x="81" y="46"/>
                  <a:pt x="81" y="46"/>
                </a:cubicBezTo>
                <a:cubicBezTo>
                  <a:pt x="75" y="46"/>
                  <a:pt x="75" y="46"/>
                  <a:pt x="75" y="46"/>
                </a:cubicBezTo>
                <a:cubicBezTo>
                  <a:pt x="75" y="34"/>
                  <a:pt x="75" y="34"/>
                  <a:pt x="75" y="34"/>
                </a:cubicBezTo>
                <a:cubicBezTo>
                  <a:pt x="99" y="34"/>
                  <a:pt x="99" y="34"/>
                  <a:pt x="99" y="34"/>
                </a:cubicBezTo>
                <a:cubicBezTo>
                  <a:pt x="99" y="45"/>
                  <a:pt x="99" y="45"/>
                  <a:pt x="99" y="45"/>
                </a:cubicBezTo>
                <a:cubicBezTo>
                  <a:pt x="96" y="45"/>
                  <a:pt x="96" y="45"/>
                  <a:pt x="96" y="45"/>
                </a:cubicBezTo>
                <a:cubicBezTo>
                  <a:pt x="96" y="51"/>
                  <a:pt x="96" y="51"/>
                  <a:pt x="96" y="51"/>
                </a:cubicBezTo>
                <a:cubicBezTo>
                  <a:pt x="96" y="84"/>
                  <a:pt x="96" y="84"/>
                  <a:pt x="96" y="84"/>
                </a:cubicBezTo>
                <a:cubicBezTo>
                  <a:pt x="96" y="90"/>
                  <a:pt x="96" y="90"/>
                  <a:pt x="96" y="90"/>
                </a:cubicBezTo>
                <a:cubicBezTo>
                  <a:pt x="102" y="90"/>
                  <a:pt x="102" y="90"/>
                  <a:pt x="102" y="90"/>
                </a:cubicBezTo>
                <a:cubicBezTo>
                  <a:pt x="117" y="90"/>
                  <a:pt x="117" y="90"/>
                  <a:pt x="117" y="90"/>
                </a:cubicBezTo>
                <a:cubicBezTo>
                  <a:pt x="123" y="90"/>
                  <a:pt x="123" y="90"/>
                  <a:pt x="123" y="90"/>
                </a:cubicBezTo>
                <a:cubicBezTo>
                  <a:pt x="123" y="84"/>
                  <a:pt x="123" y="84"/>
                  <a:pt x="123" y="84"/>
                </a:cubicBezTo>
                <a:cubicBezTo>
                  <a:pt x="123" y="51"/>
                  <a:pt x="123" y="51"/>
                  <a:pt x="123" y="51"/>
                </a:cubicBezTo>
                <a:cubicBezTo>
                  <a:pt x="123" y="45"/>
                  <a:pt x="123" y="45"/>
                  <a:pt x="123" y="45"/>
                </a:cubicBezTo>
                <a:cubicBezTo>
                  <a:pt x="119" y="45"/>
                  <a:pt x="119" y="45"/>
                  <a:pt x="119" y="45"/>
                </a:cubicBezTo>
                <a:cubicBezTo>
                  <a:pt x="119" y="34"/>
                  <a:pt x="119" y="34"/>
                  <a:pt x="119" y="34"/>
                </a:cubicBezTo>
                <a:cubicBezTo>
                  <a:pt x="143" y="34"/>
                  <a:pt x="143" y="34"/>
                  <a:pt x="143" y="34"/>
                </a:cubicBezTo>
                <a:close/>
                <a:moveTo>
                  <a:pt x="149" y="28"/>
                </a:moveTo>
                <a:cubicBezTo>
                  <a:pt x="113" y="28"/>
                  <a:pt x="113" y="28"/>
                  <a:pt x="113" y="28"/>
                </a:cubicBezTo>
                <a:cubicBezTo>
                  <a:pt x="113" y="51"/>
                  <a:pt x="113" y="51"/>
                  <a:pt x="113" y="51"/>
                </a:cubicBezTo>
                <a:cubicBezTo>
                  <a:pt x="117" y="51"/>
                  <a:pt x="117" y="51"/>
                  <a:pt x="117" y="51"/>
                </a:cubicBezTo>
                <a:cubicBezTo>
                  <a:pt x="117" y="84"/>
                  <a:pt x="117" y="84"/>
                  <a:pt x="117" y="84"/>
                </a:cubicBezTo>
                <a:cubicBezTo>
                  <a:pt x="102" y="84"/>
                  <a:pt x="102" y="84"/>
                  <a:pt x="102" y="84"/>
                </a:cubicBezTo>
                <a:cubicBezTo>
                  <a:pt x="102" y="51"/>
                  <a:pt x="102" y="51"/>
                  <a:pt x="102" y="51"/>
                </a:cubicBezTo>
                <a:cubicBezTo>
                  <a:pt x="106" y="51"/>
                  <a:pt x="106" y="51"/>
                  <a:pt x="106" y="51"/>
                </a:cubicBezTo>
                <a:cubicBezTo>
                  <a:pt x="106" y="28"/>
                  <a:pt x="106" y="28"/>
                  <a:pt x="106" y="28"/>
                </a:cubicBezTo>
                <a:cubicBezTo>
                  <a:pt x="69" y="28"/>
                  <a:pt x="69" y="28"/>
                  <a:pt x="69" y="28"/>
                </a:cubicBezTo>
                <a:cubicBezTo>
                  <a:pt x="69" y="52"/>
                  <a:pt x="69" y="52"/>
                  <a:pt x="69" y="52"/>
                </a:cubicBezTo>
                <a:cubicBezTo>
                  <a:pt x="75" y="52"/>
                  <a:pt x="75" y="52"/>
                  <a:pt x="75" y="52"/>
                </a:cubicBezTo>
                <a:cubicBezTo>
                  <a:pt x="75" y="96"/>
                  <a:pt x="75" y="96"/>
                  <a:pt x="75" y="96"/>
                </a:cubicBezTo>
                <a:cubicBezTo>
                  <a:pt x="89" y="110"/>
                  <a:pt x="89" y="110"/>
                  <a:pt x="89" y="110"/>
                </a:cubicBezTo>
                <a:cubicBezTo>
                  <a:pt x="129" y="110"/>
                  <a:pt x="129" y="110"/>
                  <a:pt x="129" y="110"/>
                </a:cubicBezTo>
                <a:cubicBezTo>
                  <a:pt x="144" y="96"/>
                  <a:pt x="144" y="96"/>
                  <a:pt x="144" y="96"/>
                </a:cubicBezTo>
                <a:cubicBezTo>
                  <a:pt x="144" y="52"/>
                  <a:pt x="144" y="52"/>
                  <a:pt x="144" y="52"/>
                </a:cubicBezTo>
                <a:cubicBezTo>
                  <a:pt x="149" y="52"/>
                  <a:pt x="149" y="52"/>
                  <a:pt x="149" y="52"/>
                </a:cubicBezTo>
                <a:cubicBezTo>
                  <a:pt x="149" y="28"/>
                  <a:pt x="149" y="28"/>
                  <a:pt x="149" y="28"/>
                </a:cubicBezTo>
                <a:close/>
                <a:moveTo>
                  <a:pt x="206" y="135"/>
                </a:moveTo>
                <a:cubicBezTo>
                  <a:pt x="206" y="16"/>
                  <a:pt x="206" y="16"/>
                  <a:pt x="206" y="16"/>
                </a:cubicBezTo>
                <a:cubicBezTo>
                  <a:pt x="206" y="7"/>
                  <a:pt x="199" y="0"/>
                  <a:pt x="191" y="0"/>
                </a:cubicBezTo>
                <a:cubicBezTo>
                  <a:pt x="26" y="0"/>
                  <a:pt x="26" y="0"/>
                  <a:pt x="26" y="0"/>
                </a:cubicBezTo>
                <a:cubicBezTo>
                  <a:pt x="18" y="0"/>
                  <a:pt x="12" y="7"/>
                  <a:pt x="12" y="16"/>
                </a:cubicBezTo>
                <a:cubicBezTo>
                  <a:pt x="12" y="135"/>
                  <a:pt x="12" y="135"/>
                  <a:pt x="12" y="135"/>
                </a:cubicBezTo>
                <a:cubicBezTo>
                  <a:pt x="0" y="135"/>
                  <a:pt x="0" y="135"/>
                  <a:pt x="0" y="135"/>
                </a:cubicBezTo>
                <a:cubicBezTo>
                  <a:pt x="0" y="141"/>
                  <a:pt x="0" y="141"/>
                  <a:pt x="0" y="141"/>
                </a:cubicBezTo>
                <a:cubicBezTo>
                  <a:pt x="0" y="150"/>
                  <a:pt x="7" y="158"/>
                  <a:pt x="16" y="158"/>
                </a:cubicBezTo>
                <a:cubicBezTo>
                  <a:pt x="203" y="158"/>
                  <a:pt x="203" y="158"/>
                  <a:pt x="203" y="158"/>
                </a:cubicBezTo>
                <a:cubicBezTo>
                  <a:pt x="211" y="158"/>
                  <a:pt x="218" y="150"/>
                  <a:pt x="218" y="141"/>
                </a:cubicBezTo>
                <a:cubicBezTo>
                  <a:pt x="218" y="135"/>
                  <a:pt x="218" y="135"/>
                  <a:pt x="218" y="135"/>
                </a:cubicBezTo>
                <a:lnTo>
                  <a:pt x="206" y="135"/>
                </a:lnTo>
                <a:close/>
                <a:moveTo>
                  <a:pt x="120" y="149"/>
                </a:moveTo>
                <a:cubicBezTo>
                  <a:pt x="94" y="149"/>
                  <a:pt x="94" y="149"/>
                  <a:pt x="94" y="149"/>
                </a:cubicBezTo>
                <a:cubicBezTo>
                  <a:pt x="92" y="149"/>
                  <a:pt x="90" y="147"/>
                  <a:pt x="90" y="145"/>
                </a:cubicBezTo>
                <a:cubicBezTo>
                  <a:pt x="90" y="142"/>
                  <a:pt x="92" y="140"/>
                  <a:pt x="94" y="140"/>
                </a:cubicBezTo>
                <a:cubicBezTo>
                  <a:pt x="120" y="140"/>
                  <a:pt x="120" y="140"/>
                  <a:pt x="120" y="140"/>
                </a:cubicBezTo>
                <a:cubicBezTo>
                  <a:pt x="123" y="140"/>
                  <a:pt x="125" y="142"/>
                  <a:pt x="125" y="145"/>
                </a:cubicBezTo>
                <a:cubicBezTo>
                  <a:pt x="125" y="147"/>
                  <a:pt x="123" y="149"/>
                  <a:pt x="120" y="149"/>
                </a:cubicBezTo>
                <a:close/>
                <a:moveTo>
                  <a:pt x="192" y="117"/>
                </a:moveTo>
                <a:cubicBezTo>
                  <a:pt x="192" y="120"/>
                  <a:pt x="190" y="124"/>
                  <a:pt x="186" y="124"/>
                </a:cubicBezTo>
                <a:cubicBezTo>
                  <a:pt x="31" y="124"/>
                  <a:pt x="31" y="124"/>
                  <a:pt x="31" y="124"/>
                </a:cubicBezTo>
                <a:cubicBezTo>
                  <a:pt x="27" y="124"/>
                  <a:pt x="24" y="120"/>
                  <a:pt x="24" y="117"/>
                </a:cubicBezTo>
                <a:cubicBezTo>
                  <a:pt x="24" y="21"/>
                  <a:pt x="24" y="21"/>
                  <a:pt x="24" y="21"/>
                </a:cubicBezTo>
                <a:cubicBezTo>
                  <a:pt x="24" y="17"/>
                  <a:pt x="27" y="14"/>
                  <a:pt x="33" y="14"/>
                </a:cubicBezTo>
                <a:cubicBezTo>
                  <a:pt x="188" y="14"/>
                  <a:pt x="188" y="14"/>
                  <a:pt x="188" y="14"/>
                </a:cubicBezTo>
                <a:cubicBezTo>
                  <a:pt x="190" y="14"/>
                  <a:pt x="192" y="17"/>
                  <a:pt x="192" y="21"/>
                </a:cubicBezTo>
                <a:lnTo>
                  <a:pt x="192" y="117"/>
                </a:ln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32" name="Freeform 891"/>
          <p:cNvSpPr>
            <a:spLocks noEditPoints="1"/>
          </p:cNvSpPr>
          <p:nvPr/>
        </p:nvSpPr>
        <p:spPr bwMode="auto">
          <a:xfrm>
            <a:off x="4127019" y="2977396"/>
            <a:ext cx="429416" cy="547320"/>
          </a:xfrm>
          <a:custGeom>
            <a:avLst/>
            <a:gdLst>
              <a:gd name="T0" fmla="*/ 71 w 146"/>
              <a:gd name="T1" fmla="*/ 88 h 186"/>
              <a:gd name="T2" fmla="*/ 67 w 146"/>
              <a:gd name="T3" fmla="*/ 101 h 186"/>
              <a:gd name="T4" fmla="*/ 55 w 146"/>
              <a:gd name="T5" fmla="*/ 104 h 186"/>
              <a:gd name="T6" fmla="*/ 73 w 146"/>
              <a:gd name="T7" fmla="*/ 82 h 186"/>
              <a:gd name="T8" fmla="*/ 92 w 146"/>
              <a:gd name="T9" fmla="*/ 126 h 186"/>
              <a:gd name="T10" fmla="*/ 92 w 146"/>
              <a:gd name="T11" fmla="*/ 128 h 186"/>
              <a:gd name="T12" fmla="*/ 101 w 146"/>
              <a:gd name="T13" fmla="*/ 122 h 186"/>
              <a:gd name="T14" fmla="*/ 105 w 146"/>
              <a:gd name="T15" fmla="*/ 111 h 186"/>
              <a:gd name="T16" fmla="*/ 104 w 146"/>
              <a:gd name="T17" fmla="*/ 110 h 186"/>
              <a:gd name="T18" fmla="*/ 94 w 146"/>
              <a:gd name="T19" fmla="*/ 121 h 186"/>
              <a:gd name="T20" fmla="*/ 127 w 146"/>
              <a:gd name="T21" fmla="*/ 186 h 186"/>
              <a:gd name="T22" fmla="*/ 0 w 146"/>
              <a:gd name="T23" fmla="*/ 168 h 186"/>
              <a:gd name="T24" fmla="*/ 21 w 146"/>
              <a:gd name="T25" fmla="*/ 0 h 186"/>
              <a:gd name="T26" fmla="*/ 144 w 146"/>
              <a:gd name="T27" fmla="*/ 5 h 186"/>
              <a:gd name="T28" fmla="*/ 20 w 146"/>
              <a:gd name="T29" fmla="*/ 10 h 186"/>
              <a:gd name="T30" fmla="*/ 19 w 146"/>
              <a:gd name="T31" fmla="*/ 31 h 186"/>
              <a:gd name="T32" fmla="*/ 146 w 146"/>
              <a:gd name="T33" fmla="*/ 39 h 186"/>
              <a:gd name="T34" fmla="*/ 75 w 146"/>
              <a:gd name="T35" fmla="*/ 100 h 186"/>
              <a:gd name="T36" fmla="*/ 80 w 146"/>
              <a:gd name="T37" fmla="*/ 79 h 186"/>
              <a:gd name="T38" fmla="*/ 80 w 146"/>
              <a:gd name="T39" fmla="*/ 71 h 186"/>
              <a:gd name="T40" fmla="*/ 71 w 146"/>
              <a:gd name="T41" fmla="*/ 74 h 186"/>
              <a:gd name="T42" fmla="*/ 50 w 146"/>
              <a:gd name="T43" fmla="*/ 100 h 186"/>
              <a:gd name="T44" fmla="*/ 40 w 146"/>
              <a:gd name="T45" fmla="*/ 109 h 186"/>
              <a:gd name="T46" fmla="*/ 32 w 146"/>
              <a:gd name="T47" fmla="*/ 115 h 186"/>
              <a:gd name="T48" fmla="*/ 34 w 146"/>
              <a:gd name="T49" fmla="*/ 118 h 186"/>
              <a:gd name="T50" fmla="*/ 40 w 146"/>
              <a:gd name="T51" fmla="*/ 116 h 186"/>
              <a:gd name="T52" fmla="*/ 33 w 146"/>
              <a:gd name="T53" fmla="*/ 128 h 186"/>
              <a:gd name="T54" fmla="*/ 31 w 146"/>
              <a:gd name="T55" fmla="*/ 138 h 186"/>
              <a:gd name="T56" fmla="*/ 37 w 146"/>
              <a:gd name="T57" fmla="*/ 136 h 186"/>
              <a:gd name="T58" fmla="*/ 41 w 146"/>
              <a:gd name="T59" fmla="*/ 128 h 186"/>
              <a:gd name="T60" fmla="*/ 66 w 146"/>
              <a:gd name="T61" fmla="*/ 108 h 186"/>
              <a:gd name="T62" fmla="*/ 64 w 146"/>
              <a:gd name="T63" fmla="*/ 133 h 186"/>
              <a:gd name="T64" fmla="*/ 68 w 146"/>
              <a:gd name="T65" fmla="*/ 139 h 186"/>
              <a:gd name="T66" fmla="*/ 70 w 146"/>
              <a:gd name="T67" fmla="*/ 134 h 186"/>
              <a:gd name="T68" fmla="*/ 73 w 146"/>
              <a:gd name="T69" fmla="*/ 106 h 186"/>
              <a:gd name="T70" fmla="*/ 79 w 146"/>
              <a:gd name="T71" fmla="*/ 106 h 186"/>
              <a:gd name="T72" fmla="*/ 81 w 146"/>
              <a:gd name="T73" fmla="*/ 102 h 186"/>
              <a:gd name="T74" fmla="*/ 75 w 146"/>
              <a:gd name="T75" fmla="*/ 100 h 186"/>
              <a:gd name="T76" fmla="*/ 115 w 146"/>
              <a:gd name="T77" fmla="*/ 78 h 186"/>
              <a:gd name="T78" fmla="*/ 111 w 146"/>
              <a:gd name="T79" fmla="*/ 75 h 186"/>
              <a:gd name="T80" fmla="*/ 104 w 146"/>
              <a:gd name="T81" fmla="*/ 85 h 186"/>
              <a:gd name="T82" fmla="*/ 83 w 146"/>
              <a:gd name="T83" fmla="*/ 133 h 186"/>
              <a:gd name="T84" fmla="*/ 86 w 146"/>
              <a:gd name="T85" fmla="*/ 136 h 186"/>
              <a:gd name="T86" fmla="*/ 89 w 146"/>
              <a:gd name="T87" fmla="*/ 133 h 186"/>
              <a:gd name="T88" fmla="*/ 94 w 146"/>
              <a:gd name="T89" fmla="*/ 135 h 186"/>
              <a:gd name="T90" fmla="*/ 110 w 146"/>
              <a:gd name="T91" fmla="*/ 119 h 186"/>
              <a:gd name="T92" fmla="*/ 110 w 146"/>
              <a:gd name="T93" fmla="*/ 106 h 186"/>
              <a:gd name="T94" fmla="*/ 101 w 146"/>
              <a:gd name="T95" fmla="*/ 106 h 186"/>
              <a:gd name="T96" fmla="*/ 114 w 146"/>
              <a:gd name="T97" fmla="*/ 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 h="186">
                <a:moveTo>
                  <a:pt x="73" y="82"/>
                </a:moveTo>
                <a:cubicBezTo>
                  <a:pt x="71" y="88"/>
                  <a:pt x="71" y="88"/>
                  <a:pt x="71" y="88"/>
                </a:cubicBezTo>
                <a:cubicBezTo>
                  <a:pt x="70" y="91"/>
                  <a:pt x="69" y="93"/>
                  <a:pt x="69" y="94"/>
                </a:cubicBezTo>
                <a:cubicBezTo>
                  <a:pt x="68" y="97"/>
                  <a:pt x="68" y="100"/>
                  <a:pt x="67" y="101"/>
                </a:cubicBezTo>
                <a:cubicBezTo>
                  <a:pt x="64" y="102"/>
                  <a:pt x="61" y="102"/>
                  <a:pt x="60" y="103"/>
                </a:cubicBezTo>
                <a:cubicBezTo>
                  <a:pt x="58" y="103"/>
                  <a:pt x="56" y="104"/>
                  <a:pt x="55" y="104"/>
                </a:cubicBezTo>
                <a:cubicBezTo>
                  <a:pt x="58" y="99"/>
                  <a:pt x="62" y="93"/>
                  <a:pt x="69" y="86"/>
                </a:cubicBezTo>
                <a:cubicBezTo>
                  <a:pt x="70" y="84"/>
                  <a:pt x="71" y="83"/>
                  <a:pt x="73" y="82"/>
                </a:cubicBezTo>
                <a:close/>
                <a:moveTo>
                  <a:pt x="94" y="121"/>
                </a:moveTo>
                <a:cubicBezTo>
                  <a:pt x="93" y="123"/>
                  <a:pt x="92" y="125"/>
                  <a:pt x="92" y="126"/>
                </a:cubicBezTo>
                <a:cubicBezTo>
                  <a:pt x="91" y="127"/>
                  <a:pt x="91" y="127"/>
                  <a:pt x="91" y="127"/>
                </a:cubicBezTo>
                <a:cubicBezTo>
                  <a:pt x="92" y="128"/>
                  <a:pt x="92" y="128"/>
                  <a:pt x="92" y="128"/>
                </a:cubicBezTo>
                <a:cubicBezTo>
                  <a:pt x="93" y="128"/>
                  <a:pt x="93" y="128"/>
                  <a:pt x="94" y="128"/>
                </a:cubicBezTo>
                <a:cubicBezTo>
                  <a:pt x="96" y="128"/>
                  <a:pt x="99" y="126"/>
                  <a:pt x="101" y="122"/>
                </a:cubicBezTo>
                <a:cubicBezTo>
                  <a:pt x="103" y="120"/>
                  <a:pt x="104" y="117"/>
                  <a:pt x="104" y="115"/>
                </a:cubicBezTo>
                <a:cubicBezTo>
                  <a:pt x="105" y="113"/>
                  <a:pt x="105" y="112"/>
                  <a:pt x="105" y="111"/>
                </a:cubicBezTo>
                <a:cubicBezTo>
                  <a:pt x="105" y="111"/>
                  <a:pt x="105" y="111"/>
                  <a:pt x="105" y="110"/>
                </a:cubicBezTo>
                <a:cubicBezTo>
                  <a:pt x="105" y="110"/>
                  <a:pt x="104" y="110"/>
                  <a:pt x="104" y="110"/>
                </a:cubicBezTo>
                <a:cubicBezTo>
                  <a:pt x="103" y="110"/>
                  <a:pt x="101" y="111"/>
                  <a:pt x="99" y="113"/>
                </a:cubicBezTo>
                <a:cubicBezTo>
                  <a:pt x="97" y="115"/>
                  <a:pt x="96" y="118"/>
                  <a:pt x="94" y="121"/>
                </a:cubicBezTo>
                <a:close/>
                <a:moveTo>
                  <a:pt x="146" y="168"/>
                </a:moveTo>
                <a:cubicBezTo>
                  <a:pt x="146" y="178"/>
                  <a:pt x="138" y="186"/>
                  <a:pt x="127" y="186"/>
                </a:cubicBezTo>
                <a:cubicBezTo>
                  <a:pt x="18" y="186"/>
                  <a:pt x="18" y="186"/>
                  <a:pt x="18" y="186"/>
                </a:cubicBezTo>
                <a:cubicBezTo>
                  <a:pt x="8" y="186"/>
                  <a:pt x="0" y="178"/>
                  <a:pt x="0" y="168"/>
                </a:cubicBezTo>
                <a:cubicBezTo>
                  <a:pt x="0" y="18"/>
                  <a:pt x="0" y="18"/>
                  <a:pt x="0" y="18"/>
                </a:cubicBezTo>
                <a:cubicBezTo>
                  <a:pt x="0" y="8"/>
                  <a:pt x="8" y="0"/>
                  <a:pt x="21" y="0"/>
                </a:cubicBezTo>
                <a:cubicBezTo>
                  <a:pt x="138" y="0"/>
                  <a:pt x="138" y="0"/>
                  <a:pt x="138" y="0"/>
                </a:cubicBezTo>
                <a:cubicBezTo>
                  <a:pt x="141" y="0"/>
                  <a:pt x="144" y="2"/>
                  <a:pt x="144" y="5"/>
                </a:cubicBezTo>
                <a:cubicBezTo>
                  <a:pt x="144" y="8"/>
                  <a:pt x="141" y="10"/>
                  <a:pt x="138" y="10"/>
                </a:cubicBezTo>
                <a:cubicBezTo>
                  <a:pt x="138" y="10"/>
                  <a:pt x="20" y="10"/>
                  <a:pt x="20" y="10"/>
                </a:cubicBezTo>
                <a:cubicBezTo>
                  <a:pt x="13" y="10"/>
                  <a:pt x="9" y="15"/>
                  <a:pt x="9" y="20"/>
                </a:cubicBezTo>
                <a:cubicBezTo>
                  <a:pt x="9" y="25"/>
                  <a:pt x="13" y="31"/>
                  <a:pt x="19" y="31"/>
                </a:cubicBezTo>
                <a:cubicBezTo>
                  <a:pt x="19" y="31"/>
                  <a:pt x="138" y="31"/>
                  <a:pt x="138" y="31"/>
                </a:cubicBezTo>
                <a:cubicBezTo>
                  <a:pt x="142" y="31"/>
                  <a:pt x="146" y="35"/>
                  <a:pt x="146" y="39"/>
                </a:cubicBezTo>
                <a:cubicBezTo>
                  <a:pt x="146" y="39"/>
                  <a:pt x="146" y="168"/>
                  <a:pt x="146" y="168"/>
                </a:cubicBezTo>
                <a:close/>
                <a:moveTo>
                  <a:pt x="75" y="100"/>
                </a:moveTo>
                <a:cubicBezTo>
                  <a:pt x="75" y="98"/>
                  <a:pt x="76" y="95"/>
                  <a:pt x="77" y="91"/>
                </a:cubicBezTo>
                <a:cubicBezTo>
                  <a:pt x="78" y="87"/>
                  <a:pt x="79" y="83"/>
                  <a:pt x="80" y="79"/>
                </a:cubicBezTo>
                <a:cubicBezTo>
                  <a:pt x="81" y="77"/>
                  <a:pt x="81" y="75"/>
                  <a:pt x="81" y="74"/>
                </a:cubicBezTo>
                <a:cubicBezTo>
                  <a:pt x="81" y="73"/>
                  <a:pt x="81" y="72"/>
                  <a:pt x="80" y="71"/>
                </a:cubicBezTo>
                <a:cubicBezTo>
                  <a:pt x="80" y="71"/>
                  <a:pt x="79" y="70"/>
                  <a:pt x="78" y="70"/>
                </a:cubicBezTo>
                <a:cubicBezTo>
                  <a:pt x="76" y="70"/>
                  <a:pt x="74" y="71"/>
                  <a:pt x="71" y="74"/>
                </a:cubicBezTo>
                <a:cubicBezTo>
                  <a:pt x="67" y="78"/>
                  <a:pt x="63" y="83"/>
                  <a:pt x="60" y="87"/>
                </a:cubicBezTo>
                <a:cubicBezTo>
                  <a:pt x="54" y="94"/>
                  <a:pt x="51" y="98"/>
                  <a:pt x="50" y="100"/>
                </a:cubicBezTo>
                <a:cubicBezTo>
                  <a:pt x="47" y="105"/>
                  <a:pt x="46" y="106"/>
                  <a:pt x="45" y="107"/>
                </a:cubicBezTo>
                <a:cubicBezTo>
                  <a:pt x="44" y="108"/>
                  <a:pt x="42" y="108"/>
                  <a:pt x="40" y="109"/>
                </a:cubicBezTo>
                <a:cubicBezTo>
                  <a:pt x="36" y="110"/>
                  <a:pt x="34" y="111"/>
                  <a:pt x="33" y="112"/>
                </a:cubicBezTo>
                <a:cubicBezTo>
                  <a:pt x="32" y="112"/>
                  <a:pt x="32" y="113"/>
                  <a:pt x="32" y="115"/>
                </a:cubicBezTo>
                <a:cubicBezTo>
                  <a:pt x="32" y="115"/>
                  <a:pt x="32" y="116"/>
                  <a:pt x="32" y="117"/>
                </a:cubicBezTo>
                <a:cubicBezTo>
                  <a:pt x="33" y="117"/>
                  <a:pt x="33" y="118"/>
                  <a:pt x="34" y="118"/>
                </a:cubicBezTo>
                <a:cubicBezTo>
                  <a:pt x="35" y="118"/>
                  <a:pt x="36" y="117"/>
                  <a:pt x="37" y="117"/>
                </a:cubicBezTo>
                <a:cubicBezTo>
                  <a:pt x="38" y="117"/>
                  <a:pt x="39" y="116"/>
                  <a:pt x="40" y="116"/>
                </a:cubicBezTo>
                <a:cubicBezTo>
                  <a:pt x="40" y="116"/>
                  <a:pt x="39" y="117"/>
                  <a:pt x="39" y="118"/>
                </a:cubicBezTo>
                <a:cubicBezTo>
                  <a:pt x="36" y="122"/>
                  <a:pt x="34" y="125"/>
                  <a:pt x="33" y="128"/>
                </a:cubicBezTo>
                <a:cubicBezTo>
                  <a:pt x="30" y="134"/>
                  <a:pt x="30" y="135"/>
                  <a:pt x="30" y="136"/>
                </a:cubicBezTo>
                <a:cubicBezTo>
                  <a:pt x="30" y="136"/>
                  <a:pt x="30" y="137"/>
                  <a:pt x="31" y="138"/>
                </a:cubicBezTo>
                <a:cubicBezTo>
                  <a:pt x="31" y="138"/>
                  <a:pt x="32" y="139"/>
                  <a:pt x="33" y="139"/>
                </a:cubicBezTo>
                <a:cubicBezTo>
                  <a:pt x="34" y="139"/>
                  <a:pt x="36" y="138"/>
                  <a:pt x="37" y="136"/>
                </a:cubicBezTo>
                <a:cubicBezTo>
                  <a:pt x="37" y="134"/>
                  <a:pt x="38" y="133"/>
                  <a:pt x="39" y="132"/>
                </a:cubicBezTo>
                <a:cubicBezTo>
                  <a:pt x="41" y="128"/>
                  <a:pt x="41" y="128"/>
                  <a:pt x="41" y="128"/>
                </a:cubicBezTo>
                <a:cubicBezTo>
                  <a:pt x="44" y="122"/>
                  <a:pt x="47" y="117"/>
                  <a:pt x="49" y="112"/>
                </a:cubicBezTo>
                <a:cubicBezTo>
                  <a:pt x="54" y="111"/>
                  <a:pt x="59" y="109"/>
                  <a:pt x="66" y="108"/>
                </a:cubicBezTo>
                <a:cubicBezTo>
                  <a:pt x="66" y="110"/>
                  <a:pt x="65" y="112"/>
                  <a:pt x="65" y="115"/>
                </a:cubicBezTo>
                <a:cubicBezTo>
                  <a:pt x="64" y="123"/>
                  <a:pt x="63" y="129"/>
                  <a:pt x="64" y="133"/>
                </a:cubicBezTo>
                <a:cubicBezTo>
                  <a:pt x="64" y="135"/>
                  <a:pt x="64" y="136"/>
                  <a:pt x="64" y="137"/>
                </a:cubicBezTo>
                <a:cubicBezTo>
                  <a:pt x="65" y="138"/>
                  <a:pt x="67" y="139"/>
                  <a:pt x="68" y="139"/>
                </a:cubicBezTo>
                <a:cubicBezTo>
                  <a:pt x="68" y="139"/>
                  <a:pt x="69" y="138"/>
                  <a:pt x="70" y="138"/>
                </a:cubicBezTo>
                <a:cubicBezTo>
                  <a:pt x="70" y="137"/>
                  <a:pt x="70" y="136"/>
                  <a:pt x="70" y="134"/>
                </a:cubicBezTo>
                <a:cubicBezTo>
                  <a:pt x="70" y="134"/>
                  <a:pt x="70" y="131"/>
                  <a:pt x="71" y="123"/>
                </a:cubicBezTo>
                <a:cubicBezTo>
                  <a:pt x="72" y="114"/>
                  <a:pt x="73" y="109"/>
                  <a:pt x="73" y="106"/>
                </a:cubicBezTo>
                <a:cubicBezTo>
                  <a:pt x="74" y="106"/>
                  <a:pt x="75" y="106"/>
                  <a:pt x="77" y="106"/>
                </a:cubicBezTo>
                <a:cubicBezTo>
                  <a:pt x="78" y="106"/>
                  <a:pt x="79" y="106"/>
                  <a:pt x="79" y="106"/>
                </a:cubicBezTo>
                <a:cubicBezTo>
                  <a:pt x="79" y="106"/>
                  <a:pt x="80" y="105"/>
                  <a:pt x="80" y="105"/>
                </a:cubicBezTo>
                <a:cubicBezTo>
                  <a:pt x="81" y="104"/>
                  <a:pt x="81" y="103"/>
                  <a:pt x="81" y="102"/>
                </a:cubicBezTo>
                <a:cubicBezTo>
                  <a:pt x="81" y="101"/>
                  <a:pt x="80" y="100"/>
                  <a:pt x="77" y="100"/>
                </a:cubicBezTo>
                <a:cubicBezTo>
                  <a:pt x="77" y="100"/>
                  <a:pt x="76" y="100"/>
                  <a:pt x="75" y="100"/>
                </a:cubicBezTo>
                <a:cubicBezTo>
                  <a:pt x="75" y="100"/>
                  <a:pt x="75" y="100"/>
                  <a:pt x="75" y="100"/>
                </a:cubicBezTo>
                <a:close/>
                <a:moveTo>
                  <a:pt x="115" y="78"/>
                </a:moveTo>
                <a:cubicBezTo>
                  <a:pt x="114" y="77"/>
                  <a:pt x="114" y="77"/>
                  <a:pt x="114" y="76"/>
                </a:cubicBezTo>
                <a:cubicBezTo>
                  <a:pt x="113" y="75"/>
                  <a:pt x="112" y="75"/>
                  <a:pt x="111" y="75"/>
                </a:cubicBezTo>
                <a:cubicBezTo>
                  <a:pt x="110" y="75"/>
                  <a:pt x="110" y="76"/>
                  <a:pt x="109" y="77"/>
                </a:cubicBezTo>
                <a:cubicBezTo>
                  <a:pt x="108" y="78"/>
                  <a:pt x="107" y="80"/>
                  <a:pt x="104" y="85"/>
                </a:cubicBezTo>
                <a:cubicBezTo>
                  <a:pt x="98" y="96"/>
                  <a:pt x="93" y="108"/>
                  <a:pt x="88" y="119"/>
                </a:cubicBezTo>
                <a:cubicBezTo>
                  <a:pt x="83" y="131"/>
                  <a:pt x="83" y="132"/>
                  <a:pt x="83" y="133"/>
                </a:cubicBezTo>
                <a:cubicBezTo>
                  <a:pt x="83" y="133"/>
                  <a:pt x="84" y="134"/>
                  <a:pt x="84" y="135"/>
                </a:cubicBezTo>
                <a:cubicBezTo>
                  <a:pt x="85" y="136"/>
                  <a:pt x="86" y="136"/>
                  <a:pt x="86" y="136"/>
                </a:cubicBezTo>
                <a:cubicBezTo>
                  <a:pt x="87" y="136"/>
                  <a:pt x="88" y="136"/>
                  <a:pt x="88" y="135"/>
                </a:cubicBezTo>
                <a:cubicBezTo>
                  <a:pt x="88" y="135"/>
                  <a:pt x="88" y="135"/>
                  <a:pt x="89" y="133"/>
                </a:cubicBezTo>
                <a:cubicBezTo>
                  <a:pt x="90" y="133"/>
                  <a:pt x="90" y="134"/>
                  <a:pt x="91" y="134"/>
                </a:cubicBezTo>
                <a:cubicBezTo>
                  <a:pt x="92" y="134"/>
                  <a:pt x="93" y="135"/>
                  <a:pt x="94" y="135"/>
                </a:cubicBezTo>
                <a:cubicBezTo>
                  <a:pt x="96" y="135"/>
                  <a:pt x="99" y="133"/>
                  <a:pt x="102" y="130"/>
                </a:cubicBezTo>
                <a:cubicBezTo>
                  <a:pt x="105" y="127"/>
                  <a:pt x="108" y="123"/>
                  <a:pt x="110" y="119"/>
                </a:cubicBezTo>
                <a:cubicBezTo>
                  <a:pt x="111" y="115"/>
                  <a:pt x="112" y="112"/>
                  <a:pt x="112" y="110"/>
                </a:cubicBezTo>
                <a:cubicBezTo>
                  <a:pt x="111" y="108"/>
                  <a:pt x="111" y="107"/>
                  <a:pt x="110" y="106"/>
                </a:cubicBezTo>
                <a:cubicBezTo>
                  <a:pt x="109" y="104"/>
                  <a:pt x="108" y="104"/>
                  <a:pt x="106" y="104"/>
                </a:cubicBezTo>
                <a:cubicBezTo>
                  <a:pt x="104" y="104"/>
                  <a:pt x="103" y="104"/>
                  <a:pt x="101" y="106"/>
                </a:cubicBezTo>
                <a:cubicBezTo>
                  <a:pt x="103" y="100"/>
                  <a:pt x="106" y="94"/>
                  <a:pt x="111" y="86"/>
                </a:cubicBezTo>
                <a:cubicBezTo>
                  <a:pt x="113" y="83"/>
                  <a:pt x="114" y="81"/>
                  <a:pt x="114" y="81"/>
                </a:cubicBezTo>
                <a:cubicBezTo>
                  <a:pt x="114" y="80"/>
                  <a:pt x="115" y="79"/>
                  <a:pt x="115" y="78"/>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33" name="Freeform 892"/>
          <p:cNvSpPr>
            <a:spLocks noEditPoints="1"/>
          </p:cNvSpPr>
          <p:nvPr/>
        </p:nvSpPr>
        <p:spPr bwMode="auto">
          <a:xfrm>
            <a:off x="4934521" y="4085874"/>
            <a:ext cx="596963" cy="580829"/>
          </a:xfrm>
          <a:custGeom>
            <a:avLst/>
            <a:gdLst>
              <a:gd name="T0" fmla="*/ 180 w 203"/>
              <a:gd name="T1" fmla="*/ 39 h 198"/>
              <a:gd name="T2" fmla="*/ 23 w 203"/>
              <a:gd name="T3" fmla="*/ 109 h 198"/>
              <a:gd name="T4" fmla="*/ 10 w 203"/>
              <a:gd name="T5" fmla="*/ 158 h 198"/>
              <a:gd name="T6" fmla="*/ 185 w 203"/>
              <a:gd name="T7" fmla="*/ 166 h 198"/>
              <a:gd name="T8" fmla="*/ 192 w 203"/>
              <a:gd name="T9" fmla="*/ 126 h 198"/>
              <a:gd name="T10" fmla="*/ 41 w 203"/>
              <a:gd name="T11" fmla="*/ 146 h 198"/>
              <a:gd name="T12" fmla="*/ 41 w 203"/>
              <a:gd name="T13" fmla="*/ 122 h 198"/>
              <a:gd name="T14" fmla="*/ 41 w 203"/>
              <a:gd name="T15" fmla="*/ 146 h 198"/>
              <a:gd name="T16" fmla="*/ 48 w 203"/>
              <a:gd name="T17" fmla="*/ 58 h 198"/>
              <a:gd name="T18" fmla="*/ 96 w 203"/>
              <a:gd name="T19" fmla="*/ 53 h 198"/>
              <a:gd name="T20" fmla="*/ 53 w 203"/>
              <a:gd name="T21" fmla="*/ 91 h 198"/>
              <a:gd name="T22" fmla="*/ 131 w 203"/>
              <a:gd name="T23" fmla="*/ 149 h 198"/>
              <a:gd name="T24" fmla="*/ 68 w 203"/>
              <a:gd name="T25" fmla="*/ 145 h 198"/>
              <a:gd name="T26" fmla="*/ 131 w 203"/>
              <a:gd name="T27" fmla="*/ 142 h 198"/>
              <a:gd name="T28" fmla="*/ 131 w 203"/>
              <a:gd name="T29" fmla="*/ 149 h 198"/>
              <a:gd name="T30" fmla="*/ 72 w 203"/>
              <a:gd name="T31" fmla="*/ 133 h 198"/>
              <a:gd name="T32" fmla="*/ 72 w 203"/>
              <a:gd name="T33" fmla="*/ 126 h 198"/>
              <a:gd name="T34" fmla="*/ 135 w 203"/>
              <a:gd name="T35" fmla="*/ 130 h 198"/>
              <a:gd name="T36" fmla="*/ 131 w 203"/>
              <a:gd name="T37" fmla="*/ 118 h 198"/>
              <a:gd name="T38" fmla="*/ 68 w 203"/>
              <a:gd name="T39" fmla="*/ 114 h 198"/>
              <a:gd name="T40" fmla="*/ 131 w 203"/>
              <a:gd name="T41" fmla="*/ 111 h 198"/>
              <a:gd name="T42" fmla="*/ 131 w 203"/>
              <a:gd name="T43" fmla="*/ 118 h 198"/>
              <a:gd name="T44" fmla="*/ 107 w 203"/>
              <a:gd name="T45" fmla="*/ 53 h 198"/>
              <a:gd name="T46" fmla="*/ 155 w 203"/>
              <a:gd name="T47" fmla="*/ 58 h 198"/>
              <a:gd name="T48" fmla="*/ 150 w 203"/>
              <a:gd name="T49" fmla="*/ 91 h 198"/>
              <a:gd name="T50" fmla="*/ 161 w 203"/>
              <a:gd name="T51" fmla="*/ 146 h 198"/>
              <a:gd name="T52" fmla="*/ 161 w 203"/>
              <a:gd name="T53" fmla="*/ 122 h 198"/>
              <a:gd name="T54" fmla="*/ 161 w 203"/>
              <a:gd name="T55" fmla="*/ 146 h 198"/>
              <a:gd name="T56" fmla="*/ 203 w 203"/>
              <a:gd name="T57" fmla="*/ 82 h 198"/>
              <a:gd name="T58" fmla="*/ 191 w 203"/>
              <a:gd name="T59" fmla="*/ 86 h 198"/>
              <a:gd name="T60" fmla="*/ 187 w 203"/>
              <a:gd name="T61" fmla="*/ 63 h 198"/>
              <a:gd name="T62" fmla="*/ 198 w 203"/>
              <a:gd name="T63" fmla="*/ 58 h 198"/>
              <a:gd name="T64" fmla="*/ 12 w 203"/>
              <a:gd name="T65" fmla="*/ 86 h 198"/>
              <a:gd name="T66" fmla="*/ 0 w 203"/>
              <a:gd name="T67" fmla="*/ 82 h 198"/>
              <a:gd name="T68" fmla="*/ 4 w 203"/>
              <a:gd name="T69" fmla="*/ 54 h 198"/>
              <a:gd name="T70" fmla="*/ 16 w 203"/>
              <a:gd name="T71" fmla="*/ 59 h 198"/>
              <a:gd name="T72" fmla="*/ 12 w 203"/>
              <a:gd name="T73" fmla="*/ 86 h 198"/>
              <a:gd name="T74" fmla="*/ 102 w 203"/>
              <a:gd name="T75" fmla="*/ 0 h 198"/>
              <a:gd name="T76" fmla="*/ 180 w 203"/>
              <a:gd name="T77" fmla="*/ 32 h 198"/>
              <a:gd name="T78" fmla="*/ 47 w 203"/>
              <a:gd name="T79" fmla="*/ 19 h 198"/>
              <a:gd name="T80" fmla="*/ 58 w 203"/>
              <a:gd name="T81" fmla="*/ 19 h 198"/>
              <a:gd name="T82" fmla="*/ 71 w 203"/>
              <a:gd name="T83" fmla="*/ 25 h 198"/>
              <a:gd name="T84" fmla="*/ 71 w 203"/>
              <a:gd name="T85" fmla="*/ 14 h 198"/>
              <a:gd name="T86" fmla="*/ 71 w 203"/>
              <a:gd name="T87" fmla="*/ 25 h 198"/>
              <a:gd name="T88" fmla="*/ 125 w 203"/>
              <a:gd name="T89" fmla="*/ 19 h 198"/>
              <a:gd name="T90" fmla="*/ 136 w 203"/>
              <a:gd name="T91" fmla="*/ 19 h 198"/>
              <a:gd name="T92" fmla="*/ 150 w 203"/>
              <a:gd name="T93" fmla="*/ 25 h 198"/>
              <a:gd name="T94" fmla="*/ 150 w 203"/>
              <a:gd name="T95" fmla="*/ 14 h 198"/>
              <a:gd name="T96" fmla="*/ 150 w 203"/>
              <a:gd name="T97" fmla="*/ 25 h 198"/>
              <a:gd name="T98" fmla="*/ 173 w 203"/>
              <a:gd name="T99" fmla="*/ 172 h 198"/>
              <a:gd name="T100" fmla="*/ 165 w 203"/>
              <a:gd name="T101" fmla="*/ 198 h 198"/>
              <a:gd name="T102" fmla="*/ 146 w 203"/>
              <a:gd name="T103" fmla="*/ 190 h 198"/>
              <a:gd name="T104" fmla="*/ 30 w 203"/>
              <a:gd name="T105" fmla="*/ 172 h 198"/>
              <a:gd name="T106" fmla="*/ 57 w 203"/>
              <a:gd name="T107" fmla="*/ 190 h 198"/>
              <a:gd name="T108" fmla="*/ 38 w 203"/>
              <a:gd name="T109" fmla="*/ 198 h 198"/>
              <a:gd name="T110" fmla="*/ 30 w 203"/>
              <a:gd name="T111" fmla="*/ 17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3" h="198">
                <a:moveTo>
                  <a:pt x="180" y="109"/>
                </a:moveTo>
                <a:cubicBezTo>
                  <a:pt x="180" y="84"/>
                  <a:pt x="180" y="56"/>
                  <a:pt x="180" y="39"/>
                </a:cubicBezTo>
                <a:cubicBezTo>
                  <a:pt x="23" y="39"/>
                  <a:pt x="23" y="39"/>
                  <a:pt x="23" y="39"/>
                </a:cubicBezTo>
                <a:cubicBezTo>
                  <a:pt x="23" y="56"/>
                  <a:pt x="23" y="83"/>
                  <a:pt x="23" y="109"/>
                </a:cubicBezTo>
                <a:cubicBezTo>
                  <a:pt x="17" y="111"/>
                  <a:pt x="10" y="118"/>
                  <a:pt x="10" y="126"/>
                </a:cubicBezTo>
                <a:cubicBezTo>
                  <a:pt x="10" y="158"/>
                  <a:pt x="10" y="158"/>
                  <a:pt x="10" y="158"/>
                </a:cubicBezTo>
                <a:cubicBezTo>
                  <a:pt x="10" y="162"/>
                  <a:pt x="14" y="166"/>
                  <a:pt x="18" y="166"/>
                </a:cubicBezTo>
                <a:cubicBezTo>
                  <a:pt x="185" y="166"/>
                  <a:pt x="185" y="166"/>
                  <a:pt x="185" y="166"/>
                </a:cubicBezTo>
                <a:cubicBezTo>
                  <a:pt x="190" y="166"/>
                  <a:pt x="192" y="163"/>
                  <a:pt x="192" y="158"/>
                </a:cubicBezTo>
                <a:cubicBezTo>
                  <a:pt x="192" y="126"/>
                  <a:pt x="192" y="126"/>
                  <a:pt x="192" y="126"/>
                </a:cubicBezTo>
                <a:cubicBezTo>
                  <a:pt x="192" y="118"/>
                  <a:pt x="186" y="112"/>
                  <a:pt x="180" y="109"/>
                </a:cubicBezTo>
                <a:close/>
                <a:moveTo>
                  <a:pt x="41" y="146"/>
                </a:moveTo>
                <a:cubicBezTo>
                  <a:pt x="35" y="146"/>
                  <a:pt x="29" y="141"/>
                  <a:pt x="29" y="134"/>
                </a:cubicBezTo>
                <a:cubicBezTo>
                  <a:pt x="29" y="128"/>
                  <a:pt x="35" y="122"/>
                  <a:pt x="41" y="122"/>
                </a:cubicBezTo>
                <a:cubicBezTo>
                  <a:pt x="48" y="122"/>
                  <a:pt x="54" y="128"/>
                  <a:pt x="54" y="134"/>
                </a:cubicBezTo>
                <a:cubicBezTo>
                  <a:pt x="54" y="141"/>
                  <a:pt x="48" y="146"/>
                  <a:pt x="41" y="146"/>
                </a:cubicBezTo>
                <a:close/>
                <a:moveTo>
                  <a:pt x="48" y="87"/>
                </a:moveTo>
                <a:cubicBezTo>
                  <a:pt x="48" y="58"/>
                  <a:pt x="48" y="58"/>
                  <a:pt x="48" y="58"/>
                </a:cubicBezTo>
                <a:cubicBezTo>
                  <a:pt x="48" y="56"/>
                  <a:pt x="50" y="53"/>
                  <a:pt x="53" y="53"/>
                </a:cubicBezTo>
                <a:cubicBezTo>
                  <a:pt x="96" y="53"/>
                  <a:pt x="96" y="53"/>
                  <a:pt x="96" y="53"/>
                </a:cubicBezTo>
                <a:cubicBezTo>
                  <a:pt x="96" y="91"/>
                  <a:pt x="96" y="91"/>
                  <a:pt x="96" y="91"/>
                </a:cubicBezTo>
                <a:cubicBezTo>
                  <a:pt x="53" y="91"/>
                  <a:pt x="53" y="91"/>
                  <a:pt x="53" y="91"/>
                </a:cubicBezTo>
                <a:cubicBezTo>
                  <a:pt x="50" y="91"/>
                  <a:pt x="48" y="89"/>
                  <a:pt x="48" y="87"/>
                </a:cubicBezTo>
                <a:close/>
                <a:moveTo>
                  <a:pt x="131" y="149"/>
                </a:moveTo>
                <a:cubicBezTo>
                  <a:pt x="72" y="149"/>
                  <a:pt x="72" y="149"/>
                  <a:pt x="72" y="149"/>
                </a:cubicBezTo>
                <a:cubicBezTo>
                  <a:pt x="70" y="149"/>
                  <a:pt x="68" y="147"/>
                  <a:pt x="68" y="145"/>
                </a:cubicBezTo>
                <a:cubicBezTo>
                  <a:pt x="68" y="143"/>
                  <a:pt x="70" y="142"/>
                  <a:pt x="72" y="142"/>
                </a:cubicBezTo>
                <a:cubicBezTo>
                  <a:pt x="131" y="142"/>
                  <a:pt x="131" y="142"/>
                  <a:pt x="131" y="142"/>
                </a:cubicBezTo>
                <a:cubicBezTo>
                  <a:pt x="133" y="142"/>
                  <a:pt x="135" y="143"/>
                  <a:pt x="135" y="145"/>
                </a:cubicBezTo>
                <a:cubicBezTo>
                  <a:pt x="135" y="147"/>
                  <a:pt x="133" y="149"/>
                  <a:pt x="131" y="149"/>
                </a:cubicBezTo>
                <a:close/>
                <a:moveTo>
                  <a:pt x="131" y="133"/>
                </a:moveTo>
                <a:cubicBezTo>
                  <a:pt x="72" y="133"/>
                  <a:pt x="72" y="133"/>
                  <a:pt x="72" y="133"/>
                </a:cubicBezTo>
                <a:cubicBezTo>
                  <a:pt x="70" y="133"/>
                  <a:pt x="68" y="131"/>
                  <a:pt x="68" y="130"/>
                </a:cubicBezTo>
                <a:cubicBezTo>
                  <a:pt x="68" y="128"/>
                  <a:pt x="70" y="126"/>
                  <a:pt x="72" y="126"/>
                </a:cubicBezTo>
                <a:cubicBezTo>
                  <a:pt x="131" y="126"/>
                  <a:pt x="131" y="126"/>
                  <a:pt x="131" y="126"/>
                </a:cubicBezTo>
                <a:cubicBezTo>
                  <a:pt x="133" y="126"/>
                  <a:pt x="135" y="128"/>
                  <a:pt x="135" y="130"/>
                </a:cubicBezTo>
                <a:cubicBezTo>
                  <a:pt x="135" y="131"/>
                  <a:pt x="133" y="133"/>
                  <a:pt x="131" y="133"/>
                </a:cubicBezTo>
                <a:close/>
                <a:moveTo>
                  <a:pt x="131" y="118"/>
                </a:moveTo>
                <a:cubicBezTo>
                  <a:pt x="72" y="118"/>
                  <a:pt x="72" y="118"/>
                  <a:pt x="72" y="118"/>
                </a:cubicBezTo>
                <a:cubicBezTo>
                  <a:pt x="70" y="118"/>
                  <a:pt x="68" y="116"/>
                  <a:pt x="68" y="114"/>
                </a:cubicBezTo>
                <a:cubicBezTo>
                  <a:pt x="68" y="112"/>
                  <a:pt x="70" y="111"/>
                  <a:pt x="72" y="111"/>
                </a:cubicBezTo>
                <a:cubicBezTo>
                  <a:pt x="131" y="111"/>
                  <a:pt x="131" y="111"/>
                  <a:pt x="131" y="111"/>
                </a:cubicBezTo>
                <a:cubicBezTo>
                  <a:pt x="133" y="111"/>
                  <a:pt x="135" y="112"/>
                  <a:pt x="135" y="114"/>
                </a:cubicBezTo>
                <a:cubicBezTo>
                  <a:pt x="135" y="116"/>
                  <a:pt x="133" y="118"/>
                  <a:pt x="131" y="118"/>
                </a:cubicBezTo>
                <a:close/>
                <a:moveTo>
                  <a:pt x="107" y="91"/>
                </a:moveTo>
                <a:cubicBezTo>
                  <a:pt x="107" y="53"/>
                  <a:pt x="107" y="53"/>
                  <a:pt x="107" y="53"/>
                </a:cubicBezTo>
                <a:cubicBezTo>
                  <a:pt x="150" y="53"/>
                  <a:pt x="150" y="53"/>
                  <a:pt x="150" y="53"/>
                </a:cubicBezTo>
                <a:cubicBezTo>
                  <a:pt x="153" y="53"/>
                  <a:pt x="155" y="56"/>
                  <a:pt x="155" y="58"/>
                </a:cubicBezTo>
                <a:cubicBezTo>
                  <a:pt x="155" y="87"/>
                  <a:pt x="155" y="87"/>
                  <a:pt x="155" y="87"/>
                </a:cubicBezTo>
                <a:cubicBezTo>
                  <a:pt x="155" y="89"/>
                  <a:pt x="153" y="91"/>
                  <a:pt x="150" y="91"/>
                </a:cubicBezTo>
                <a:lnTo>
                  <a:pt x="107" y="91"/>
                </a:lnTo>
                <a:close/>
                <a:moveTo>
                  <a:pt x="161" y="146"/>
                </a:moveTo>
                <a:cubicBezTo>
                  <a:pt x="155" y="146"/>
                  <a:pt x="149" y="141"/>
                  <a:pt x="149" y="134"/>
                </a:cubicBezTo>
                <a:cubicBezTo>
                  <a:pt x="149" y="128"/>
                  <a:pt x="155" y="122"/>
                  <a:pt x="161" y="122"/>
                </a:cubicBezTo>
                <a:cubicBezTo>
                  <a:pt x="168" y="122"/>
                  <a:pt x="173" y="128"/>
                  <a:pt x="173" y="134"/>
                </a:cubicBezTo>
                <a:cubicBezTo>
                  <a:pt x="173" y="141"/>
                  <a:pt x="168" y="146"/>
                  <a:pt x="161" y="146"/>
                </a:cubicBezTo>
                <a:close/>
                <a:moveTo>
                  <a:pt x="203" y="63"/>
                </a:moveTo>
                <a:cubicBezTo>
                  <a:pt x="203" y="82"/>
                  <a:pt x="203" y="82"/>
                  <a:pt x="203" y="82"/>
                </a:cubicBezTo>
                <a:cubicBezTo>
                  <a:pt x="203" y="84"/>
                  <a:pt x="201" y="86"/>
                  <a:pt x="198" y="86"/>
                </a:cubicBezTo>
                <a:cubicBezTo>
                  <a:pt x="191" y="86"/>
                  <a:pt x="191" y="86"/>
                  <a:pt x="191" y="86"/>
                </a:cubicBezTo>
                <a:cubicBezTo>
                  <a:pt x="189" y="86"/>
                  <a:pt x="187" y="84"/>
                  <a:pt x="187" y="82"/>
                </a:cubicBezTo>
                <a:cubicBezTo>
                  <a:pt x="187" y="63"/>
                  <a:pt x="187" y="63"/>
                  <a:pt x="187" y="63"/>
                </a:cubicBezTo>
                <a:cubicBezTo>
                  <a:pt x="187" y="60"/>
                  <a:pt x="189" y="58"/>
                  <a:pt x="191" y="58"/>
                </a:cubicBezTo>
                <a:cubicBezTo>
                  <a:pt x="198" y="58"/>
                  <a:pt x="198" y="58"/>
                  <a:pt x="198" y="58"/>
                </a:cubicBezTo>
                <a:cubicBezTo>
                  <a:pt x="201" y="58"/>
                  <a:pt x="203" y="60"/>
                  <a:pt x="203" y="63"/>
                </a:cubicBezTo>
                <a:close/>
                <a:moveTo>
                  <a:pt x="12" y="86"/>
                </a:moveTo>
                <a:cubicBezTo>
                  <a:pt x="4" y="86"/>
                  <a:pt x="4" y="86"/>
                  <a:pt x="4" y="86"/>
                </a:cubicBezTo>
                <a:cubicBezTo>
                  <a:pt x="2" y="86"/>
                  <a:pt x="0" y="84"/>
                  <a:pt x="0" y="82"/>
                </a:cubicBezTo>
                <a:cubicBezTo>
                  <a:pt x="0" y="59"/>
                  <a:pt x="0" y="59"/>
                  <a:pt x="0" y="59"/>
                </a:cubicBezTo>
                <a:cubicBezTo>
                  <a:pt x="0" y="56"/>
                  <a:pt x="2" y="54"/>
                  <a:pt x="4" y="54"/>
                </a:cubicBezTo>
                <a:cubicBezTo>
                  <a:pt x="12" y="54"/>
                  <a:pt x="12" y="54"/>
                  <a:pt x="12" y="54"/>
                </a:cubicBezTo>
                <a:cubicBezTo>
                  <a:pt x="14" y="54"/>
                  <a:pt x="16" y="56"/>
                  <a:pt x="16" y="59"/>
                </a:cubicBezTo>
                <a:cubicBezTo>
                  <a:pt x="16" y="82"/>
                  <a:pt x="16" y="82"/>
                  <a:pt x="16" y="82"/>
                </a:cubicBezTo>
                <a:cubicBezTo>
                  <a:pt x="16" y="84"/>
                  <a:pt x="14" y="86"/>
                  <a:pt x="12" y="86"/>
                </a:cubicBezTo>
                <a:close/>
                <a:moveTo>
                  <a:pt x="180" y="32"/>
                </a:moveTo>
                <a:cubicBezTo>
                  <a:pt x="180" y="13"/>
                  <a:pt x="149" y="0"/>
                  <a:pt x="102" y="0"/>
                </a:cubicBezTo>
                <a:cubicBezTo>
                  <a:pt x="54" y="0"/>
                  <a:pt x="23" y="14"/>
                  <a:pt x="23" y="32"/>
                </a:cubicBezTo>
                <a:cubicBezTo>
                  <a:pt x="23" y="32"/>
                  <a:pt x="180" y="32"/>
                  <a:pt x="180" y="32"/>
                </a:cubicBezTo>
                <a:close/>
                <a:moveTo>
                  <a:pt x="52" y="25"/>
                </a:moveTo>
                <a:cubicBezTo>
                  <a:pt x="49" y="25"/>
                  <a:pt x="47" y="22"/>
                  <a:pt x="47" y="19"/>
                </a:cubicBezTo>
                <a:cubicBezTo>
                  <a:pt x="47" y="16"/>
                  <a:pt x="49" y="14"/>
                  <a:pt x="52" y="14"/>
                </a:cubicBezTo>
                <a:cubicBezTo>
                  <a:pt x="55" y="14"/>
                  <a:pt x="58" y="16"/>
                  <a:pt x="58" y="19"/>
                </a:cubicBezTo>
                <a:cubicBezTo>
                  <a:pt x="58" y="22"/>
                  <a:pt x="55" y="25"/>
                  <a:pt x="52" y="25"/>
                </a:cubicBezTo>
                <a:close/>
                <a:moveTo>
                  <a:pt x="71" y="25"/>
                </a:moveTo>
                <a:cubicBezTo>
                  <a:pt x="68" y="25"/>
                  <a:pt x="66" y="22"/>
                  <a:pt x="66" y="19"/>
                </a:cubicBezTo>
                <a:cubicBezTo>
                  <a:pt x="66" y="16"/>
                  <a:pt x="68" y="14"/>
                  <a:pt x="71" y="14"/>
                </a:cubicBezTo>
                <a:cubicBezTo>
                  <a:pt x="75" y="14"/>
                  <a:pt x="77" y="16"/>
                  <a:pt x="77" y="19"/>
                </a:cubicBezTo>
                <a:cubicBezTo>
                  <a:pt x="77" y="22"/>
                  <a:pt x="75" y="25"/>
                  <a:pt x="71" y="25"/>
                </a:cubicBezTo>
                <a:close/>
                <a:moveTo>
                  <a:pt x="131" y="25"/>
                </a:moveTo>
                <a:cubicBezTo>
                  <a:pt x="127" y="25"/>
                  <a:pt x="125" y="22"/>
                  <a:pt x="125" y="19"/>
                </a:cubicBezTo>
                <a:cubicBezTo>
                  <a:pt x="125" y="16"/>
                  <a:pt x="127" y="14"/>
                  <a:pt x="131" y="14"/>
                </a:cubicBezTo>
                <a:cubicBezTo>
                  <a:pt x="134" y="14"/>
                  <a:pt x="136" y="16"/>
                  <a:pt x="136" y="19"/>
                </a:cubicBezTo>
                <a:cubicBezTo>
                  <a:pt x="136" y="22"/>
                  <a:pt x="134" y="25"/>
                  <a:pt x="131" y="25"/>
                </a:cubicBezTo>
                <a:close/>
                <a:moveTo>
                  <a:pt x="150" y="25"/>
                </a:moveTo>
                <a:cubicBezTo>
                  <a:pt x="147" y="25"/>
                  <a:pt x="144" y="22"/>
                  <a:pt x="144" y="19"/>
                </a:cubicBezTo>
                <a:cubicBezTo>
                  <a:pt x="144" y="16"/>
                  <a:pt x="147" y="14"/>
                  <a:pt x="150" y="14"/>
                </a:cubicBezTo>
                <a:cubicBezTo>
                  <a:pt x="153" y="14"/>
                  <a:pt x="155" y="16"/>
                  <a:pt x="155" y="19"/>
                </a:cubicBezTo>
                <a:cubicBezTo>
                  <a:pt x="155" y="22"/>
                  <a:pt x="153" y="25"/>
                  <a:pt x="150" y="25"/>
                </a:cubicBezTo>
                <a:close/>
                <a:moveTo>
                  <a:pt x="146" y="172"/>
                </a:moveTo>
                <a:cubicBezTo>
                  <a:pt x="173" y="172"/>
                  <a:pt x="173" y="172"/>
                  <a:pt x="173" y="172"/>
                </a:cubicBezTo>
                <a:cubicBezTo>
                  <a:pt x="173" y="190"/>
                  <a:pt x="173" y="190"/>
                  <a:pt x="173" y="190"/>
                </a:cubicBezTo>
                <a:cubicBezTo>
                  <a:pt x="173" y="194"/>
                  <a:pt x="169" y="198"/>
                  <a:pt x="165" y="198"/>
                </a:cubicBezTo>
                <a:cubicBezTo>
                  <a:pt x="154" y="198"/>
                  <a:pt x="154" y="198"/>
                  <a:pt x="154" y="198"/>
                </a:cubicBezTo>
                <a:cubicBezTo>
                  <a:pt x="150" y="198"/>
                  <a:pt x="146" y="194"/>
                  <a:pt x="146" y="190"/>
                </a:cubicBezTo>
                <a:lnTo>
                  <a:pt x="146" y="172"/>
                </a:lnTo>
                <a:close/>
                <a:moveTo>
                  <a:pt x="30" y="172"/>
                </a:moveTo>
                <a:cubicBezTo>
                  <a:pt x="57" y="172"/>
                  <a:pt x="57" y="172"/>
                  <a:pt x="57" y="172"/>
                </a:cubicBezTo>
                <a:cubicBezTo>
                  <a:pt x="57" y="190"/>
                  <a:pt x="57" y="190"/>
                  <a:pt x="57" y="190"/>
                </a:cubicBezTo>
                <a:cubicBezTo>
                  <a:pt x="57" y="194"/>
                  <a:pt x="53" y="198"/>
                  <a:pt x="49" y="198"/>
                </a:cubicBezTo>
                <a:cubicBezTo>
                  <a:pt x="38" y="198"/>
                  <a:pt x="38" y="198"/>
                  <a:pt x="38" y="198"/>
                </a:cubicBezTo>
                <a:cubicBezTo>
                  <a:pt x="33" y="198"/>
                  <a:pt x="30" y="194"/>
                  <a:pt x="30" y="190"/>
                </a:cubicBezTo>
                <a:lnTo>
                  <a:pt x="30" y="172"/>
                </a:ln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34" name="Freeform 893"/>
          <p:cNvSpPr>
            <a:spLocks noEditPoints="1"/>
          </p:cNvSpPr>
          <p:nvPr/>
        </p:nvSpPr>
        <p:spPr bwMode="auto">
          <a:xfrm>
            <a:off x="7837424" y="4053605"/>
            <a:ext cx="337576" cy="580829"/>
          </a:xfrm>
          <a:custGeom>
            <a:avLst/>
            <a:gdLst>
              <a:gd name="T0" fmla="*/ 105 w 115"/>
              <a:gd name="T1" fmla="*/ 49 h 198"/>
              <a:gd name="T2" fmla="*/ 115 w 115"/>
              <a:gd name="T3" fmla="*/ 53 h 198"/>
              <a:gd name="T4" fmla="*/ 101 w 115"/>
              <a:gd name="T5" fmla="*/ 93 h 198"/>
              <a:gd name="T6" fmla="*/ 89 w 115"/>
              <a:gd name="T7" fmla="*/ 93 h 198"/>
              <a:gd name="T8" fmla="*/ 105 w 115"/>
              <a:gd name="T9" fmla="*/ 49 h 198"/>
              <a:gd name="T10" fmla="*/ 112 w 115"/>
              <a:gd name="T11" fmla="*/ 18 h 198"/>
              <a:gd name="T12" fmla="*/ 109 w 115"/>
              <a:gd name="T13" fmla="*/ 17 h 198"/>
              <a:gd name="T14" fmla="*/ 94 w 115"/>
              <a:gd name="T15" fmla="*/ 33 h 198"/>
              <a:gd name="T16" fmla="*/ 114 w 115"/>
              <a:gd name="T17" fmla="*/ 39 h 198"/>
              <a:gd name="T18" fmla="*/ 112 w 115"/>
              <a:gd name="T19" fmla="*/ 18 h 198"/>
              <a:gd name="T20" fmla="*/ 78 w 115"/>
              <a:gd name="T21" fmla="*/ 93 h 198"/>
              <a:gd name="T22" fmla="*/ 95 w 115"/>
              <a:gd name="T23" fmla="*/ 46 h 198"/>
              <a:gd name="T24" fmla="*/ 85 w 115"/>
              <a:gd name="T25" fmla="*/ 42 h 198"/>
              <a:gd name="T26" fmla="*/ 67 w 115"/>
              <a:gd name="T27" fmla="*/ 93 h 198"/>
              <a:gd name="T28" fmla="*/ 78 w 115"/>
              <a:gd name="T29" fmla="*/ 93 h 198"/>
              <a:gd name="T30" fmla="*/ 2 w 115"/>
              <a:gd name="T31" fmla="*/ 25 h 198"/>
              <a:gd name="T32" fmla="*/ 15 w 115"/>
              <a:gd name="T33" fmla="*/ 3 h 198"/>
              <a:gd name="T34" fmla="*/ 38 w 115"/>
              <a:gd name="T35" fmla="*/ 16 h 198"/>
              <a:gd name="T36" fmla="*/ 58 w 115"/>
              <a:gd name="T37" fmla="*/ 93 h 198"/>
              <a:gd name="T38" fmla="*/ 20 w 115"/>
              <a:gd name="T39" fmla="*/ 93 h 198"/>
              <a:gd name="T40" fmla="*/ 2 w 115"/>
              <a:gd name="T41" fmla="*/ 25 h 198"/>
              <a:gd name="T42" fmla="*/ 16 w 115"/>
              <a:gd name="T43" fmla="*/ 22 h 198"/>
              <a:gd name="T44" fmla="*/ 28 w 115"/>
              <a:gd name="T45" fmla="*/ 69 h 198"/>
              <a:gd name="T46" fmla="*/ 34 w 115"/>
              <a:gd name="T47" fmla="*/ 72 h 198"/>
              <a:gd name="T48" fmla="*/ 37 w 115"/>
              <a:gd name="T49" fmla="*/ 66 h 198"/>
              <a:gd name="T50" fmla="*/ 24 w 115"/>
              <a:gd name="T51" fmla="*/ 19 h 198"/>
              <a:gd name="T52" fmla="*/ 19 w 115"/>
              <a:gd name="T53" fmla="*/ 16 h 198"/>
              <a:gd name="T54" fmla="*/ 16 w 115"/>
              <a:gd name="T55" fmla="*/ 22 h 198"/>
              <a:gd name="T56" fmla="*/ 107 w 115"/>
              <a:gd name="T57" fmla="*/ 100 h 198"/>
              <a:gd name="T58" fmla="*/ 8 w 115"/>
              <a:gd name="T59" fmla="*/ 100 h 198"/>
              <a:gd name="T60" fmla="*/ 2 w 115"/>
              <a:gd name="T61" fmla="*/ 105 h 198"/>
              <a:gd name="T62" fmla="*/ 8 w 115"/>
              <a:gd name="T63" fmla="*/ 109 h 198"/>
              <a:gd name="T64" fmla="*/ 19 w 115"/>
              <a:gd name="T65" fmla="*/ 190 h 198"/>
              <a:gd name="T66" fmla="*/ 14 w 115"/>
              <a:gd name="T67" fmla="*/ 194 h 198"/>
              <a:gd name="T68" fmla="*/ 20 w 115"/>
              <a:gd name="T69" fmla="*/ 198 h 198"/>
              <a:gd name="T70" fmla="*/ 95 w 115"/>
              <a:gd name="T71" fmla="*/ 198 h 198"/>
              <a:gd name="T72" fmla="*/ 101 w 115"/>
              <a:gd name="T73" fmla="*/ 194 h 198"/>
              <a:gd name="T74" fmla="*/ 96 w 115"/>
              <a:gd name="T75" fmla="*/ 190 h 198"/>
              <a:gd name="T76" fmla="*/ 107 w 115"/>
              <a:gd name="T77" fmla="*/ 109 h 198"/>
              <a:gd name="T78" fmla="*/ 113 w 115"/>
              <a:gd name="T79" fmla="*/ 105 h 198"/>
              <a:gd name="T80" fmla="*/ 107 w 115"/>
              <a:gd name="T81" fmla="*/ 100 h 198"/>
              <a:gd name="T82" fmla="*/ 34 w 115"/>
              <a:gd name="T83" fmla="*/ 186 h 198"/>
              <a:gd name="T84" fmla="*/ 34 w 115"/>
              <a:gd name="T85" fmla="*/ 186 h 198"/>
              <a:gd name="T86" fmla="*/ 30 w 115"/>
              <a:gd name="T87" fmla="*/ 183 h 198"/>
              <a:gd name="T88" fmla="*/ 20 w 115"/>
              <a:gd name="T89" fmla="*/ 115 h 198"/>
              <a:gd name="T90" fmla="*/ 23 w 115"/>
              <a:gd name="T91" fmla="*/ 110 h 198"/>
              <a:gd name="T92" fmla="*/ 28 w 115"/>
              <a:gd name="T93" fmla="*/ 114 h 198"/>
              <a:gd name="T94" fmla="*/ 38 w 115"/>
              <a:gd name="T95" fmla="*/ 182 h 198"/>
              <a:gd name="T96" fmla="*/ 34 w 115"/>
              <a:gd name="T97" fmla="*/ 18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98">
                <a:moveTo>
                  <a:pt x="105" y="49"/>
                </a:moveTo>
                <a:cubicBezTo>
                  <a:pt x="115" y="53"/>
                  <a:pt x="115" y="53"/>
                  <a:pt x="115" y="53"/>
                </a:cubicBezTo>
                <a:cubicBezTo>
                  <a:pt x="101" y="93"/>
                  <a:pt x="101" y="93"/>
                  <a:pt x="101" y="93"/>
                </a:cubicBezTo>
                <a:cubicBezTo>
                  <a:pt x="89" y="93"/>
                  <a:pt x="89" y="93"/>
                  <a:pt x="89" y="93"/>
                </a:cubicBezTo>
                <a:lnTo>
                  <a:pt x="105" y="49"/>
                </a:lnTo>
                <a:close/>
                <a:moveTo>
                  <a:pt x="112" y="18"/>
                </a:moveTo>
                <a:cubicBezTo>
                  <a:pt x="112" y="16"/>
                  <a:pt x="111" y="16"/>
                  <a:pt x="109" y="17"/>
                </a:cubicBezTo>
                <a:cubicBezTo>
                  <a:pt x="94" y="33"/>
                  <a:pt x="94" y="33"/>
                  <a:pt x="94" y="33"/>
                </a:cubicBezTo>
                <a:cubicBezTo>
                  <a:pt x="114" y="39"/>
                  <a:pt x="114" y="39"/>
                  <a:pt x="114" y="39"/>
                </a:cubicBezTo>
                <a:lnTo>
                  <a:pt x="112" y="18"/>
                </a:lnTo>
                <a:close/>
                <a:moveTo>
                  <a:pt x="78" y="93"/>
                </a:moveTo>
                <a:cubicBezTo>
                  <a:pt x="95" y="46"/>
                  <a:pt x="95" y="46"/>
                  <a:pt x="95" y="46"/>
                </a:cubicBezTo>
                <a:cubicBezTo>
                  <a:pt x="85" y="42"/>
                  <a:pt x="85" y="42"/>
                  <a:pt x="85" y="42"/>
                </a:cubicBezTo>
                <a:cubicBezTo>
                  <a:pt x="67" y="93"/>
                  <a:pt x="67" y="93"/>
                  <a:pt x="67" y="93"/>
                </a:cubicBezTo>
                <a:lnTo>
                  <a:pt x="78" y="93"/>
                </a:lnTo>
                <a:close/>
                <a:moveTo>
                  <a:pt x="2" y="25"/>
                </a:moveTo>
                <a:cubicBezTo>
                  <a:pt x="0" y="15"/>
                  <a:pt x="5" y="5"/>
                  <a:pt x="15" y="3"/>
                </a:cubicBezTo>
                <a:cubicBezTo>
                  <a:pt x="25" y="0"/>
                  <a:pt x="35" y="6"/>
                  <a:pt x="38" y="16"/>
                </a:cubicBezTo>
                <a:cubicBezTo>
                  <a:pt x="58" y="93"/>
                  <a:pt x="58" y="93"/>
                  <a:pt x="58" y="93"/>
                </a:cubicBezTo>
                <a:cubicBezTo>
                  <a:pt x="20" y="93"/>
                  <a:pt x="20" y="93"/>
                  <a:pt x="20" y="93"/>
                </a:cubicBezTo>
                <a:lnTo>
                  <a:pt x="2" y="25"/>
                </a:lnTo>
                <a:close/>
                <a:moveTo>
                  <a:pt x="16" y="22"/>
                </a:moveTo>
                <a:cubicBezTo>
                  <a:pt x="28" y="69"/>
                  <a:pt x="28" y="69"/>
                  <a:pt x="28" y="69"/>
                </a:cubicBezTo>
                <a:cubicBezTo>
                  <a:pt x="29" y="71"/>
                  <a:pt x="31" y="72"/>
                  <a:pt x="34" y="72"/>
                </a:cubicBezTo>
                <a:cubicBezTo>
                  <a:pt x="36" y="71"/>
                  <a:pt x="38" y="69"/>
                  <a:pt x="37" y="66"/>
                </a:cubicBezTo>
                <a:cubicBezTo>
                  <a:pt x="24" y="19"/>
                  <a:pt x="24" y="19"/>
                  <a:pt x="24" y="19"/>
                </a:cubicBezTo>
                <a:cubicBezTo>
                  <a:pt x="24" y="17"/>
                  <a:pt x="21" y="16"/>
                  <a:pt x="19" y="16"/>
                </a:cubicBezTo>
                <a:cubicBezTo>
                  <a:pt x="16" y="17"/>
                  <a:pt x="15" y="19"/>
                  <a:pt x="16" y="22"/>
                </a:cubicBezTo>
                <a:close/>
                <a:moveTo>
                  <a:pt x="107" y="100"/>
                </a:moveTo>
                <a:cubicBezTo>
                  <a:pt x="8" y="100"/>
                  <a:pt x="8" y="100"/>
                  <a:pt x="8" y="100"/>
                </a:cubicBezTo>
                <a:cubicBezTo>
                  <a:pt x="5" y="100"/>
                  <a:pt x="2" y="102"/>
                  <a:pt x="2" y="105"/>
                </a:cubicBezTo>
                <a:cubicBezTo>
                  <a:pt x="2" y="107"/>
                  <a:pt x="4" y="109"/>
                  <a:pt x="8" y="109"/>
                </a:cubicBezTo>
                <a:cubicBezTo>
                  <a:pt x="19" y="190"/>
                  <a:pt x="19" y="190"/>
                  <a:pt x="19" y="190"/>
                </a:cubicBezTo>
                <a:cubicBezTo>
                  <a:pt x="16" y="190"/>
                  <a:pt x="14" y="192"/>
                  <a:pt x="14" y="194"/>
                </a:cubicBezTo>
                <a:cubicBezTo>
                  <a:pt x="14" y="196"/>
                  <a:pt x="17" y="198"/>
                  <a:pt x="20" y="198"/>
                </a:cubicBezTo>
                <a:cubicBezTo>
                  <a:pt x="95" y="198"/>
                  <a:pt x="95" y="198"/>
                  <a:pt x="95" y="198"/>
                </a:cubicBezTo>
                <a:cubicBezTo>
                  <a:pt x="98" y="198"/>
                  <a:pt x="101" y="196"/>
                  <a:pt x="101" y="194"/>
                </a:cubicBezTo>
                <a:cubicBezTo>
                  <a:pt x="101" y="192"/>
                  <a:pt x="99" y="190"/>
                  <a:pt x="96" y="190"/>
                </a:cubicBezTo>
                <a:cubicBezTo>
                  <a:pt x="107" y="109"/>
                  <a:pt x="107" y="109"/>
                  <a:pt x="107" y="109"/>
                </a:cubicBezTo>
                <a:cubicBezTo>
                  <a:pt x="111" y="109"/>
                  <a:pt x="113" y="107"/>
                  <a:pt x="113" y="105"/>
                </a:cubicBezTo>
                <a:cubicBezTo>
                  <a:pt x="113" y="102"/>
                  <a:pt x="110" y="100"/>
                  <a:pt x="107" y="100"/>
                </a:cubicBezTo>
                <a:close/>
                <a:moveTo>
                  <a:pt x="34" y="186"/>
                </a:moveTo>
                <a:cubicBezTo>
                  <a:pt x="34" y="186"/>
                  <a:pt x="34" y="186"/>
                  <a:pt x="34" y="186"/>
                </a:cubicBezTo>
                <a:cubicBezTo>
                  <a:pt x="32" y="186"/>
                  <a:pt x="30" y="185"/>
                  <a:pt x="30" y="183"/>
                </a:cubicBezTo>
                <a:cubicBezTo>
                  <a:pt x="20" y="115"/>
                  <a:pt x="20" y="115"/>
                  <a:pt x="20" y="115"/>
                </a:cubicBezTo>
                <a:cubicBezTo>
                  <a:pt x="19" y="112"/>
                  <a:pt x="21" y="110"/>
                  <a:pt x="23" y="110"/>
                </a:cubicBezTo>
                <a:cubicBezTo>
                  <a:pt x="26" y="110"/>
                  <a:pt x="28" y="111"/>
                  <a:pt x="28" y="114"/>
                </a:cubicBezTo>
                <a:cubicBezTo>
                  <a:pt x="38" y="182"/>
                  <a:pt x="38" y="182"/>
                  <a:pt x="38" y="182"/>
                </a:cubicBezTo>
                <a:cubicBezTo>
                  <a:pt x="38" y="184"/>
                  <a:pt x="37" y="186"/>
                  <a:pt x="34" y="186"/>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35" name="Freeform 894"/>
          <p:cNvSpPr>
            <a:spLocks noEditPoints="1"/>
          </p:cNvSpPr>
          <p:nvPr/>
        </p:nvSpPr>
        <p:spPr bwMode="auto">
          <a:xfrm>
            <a:off x="5905498" y="3009664"/>
            <a:ext cx="481542" cy="476578"/>
          </a:xfrm>
          <a:custGeom>
            <a:avLst/>
            <a:gdLst>
              <a:gd name="T0" fmla="*/ 108 w 164"/>
              <a:gd name="T1" fmla="*/ 130 h 162"/>
              <a:gd name="T2" fmla="*/ 106 w 164"/>
              <a:gd name="T3" fmla="*/ 137 h 162"/>
              <a:gd name="T4" fmla="*/ 87 w 164"/>
              <a:gd name="T5" fmla="*/ 148 h 162"/>
              <a:gd name="T6" fmla="*/ 80 w 164"/>
              <a:gd name="T7" fmla="*/ 147 h 162"/>
              <a:gd name="T8" fmla="*/ 77 w 164"/>
              <a:gd name="T9" fmla="*/ 142 h 162"/>
              <a:gd name="T10" fmla="*/ 59 w 164"/>
              <a:gd name="T11" fmla="*/ 128 h 162"/>
              <a:gd name="T12" fmla="*/ 60 w 164"/>
              <a:gd name="T13" fmla="*/ 128 h 162"/>
              <a:gd name="T14" fmla="*/ 102 w 164"/>
              <a:gd name="T15" fmla="*/ 104 h 162"/>
              <a:gd name="T16" fmla="*/ 102 w 164"/>
              <a:gd name="T17" fmla="*/ 103 h 162"/>
              <a:gd name="T18" fmla="*/ 105 w 164"/>
              <a:gd name="T19" fmla="*/ 126 h 162"/>
              <a:gd name="T20" fmla="*/ 108 w 164"/>
              <a:gd name="T21" fmla="*/ 130 h 162"/>
              <a:gd name="T22" fmla="*/ 115 w 164"/>
              <a:gd name="T23" fmla="*/ 155 h 162"/>
              <a:gd name="T24" fmla="*/ 112 w 164"/>
              <a:gd name="T25" fmla="*/ 159 h 162"/>
              <a:gd name="T26" fmla="*/ 100 w 164"/>
              <a:gd name="T27" fmla="*/ 161 h 162"/>
              <a:gd name="T28" fmla="*/ 95 w 164"/>
              <a:gd name="T29" fmla="*/ 159 h 162"/>
              <a:gd name="T30" fmla="*/ 93 w 164"/>
              <a:gd name="T31" fmla="*/ 155 h 162"/>
              <a:gd name="T32" fmla="*/ 94 w 164"/>
              <a:gd name="T33" fmla="*/ 151 h 162"/>
              <a:gd name="T34" fmla="*/ 105 w 164"/>
              <a:gd name="T35" fmla="*/ 144 h 162"/>
              <a:gd name="T36" fmla="*/ 109 w 164"/>
              <a:gd name="T37" fmla="*/ 146 h 162"/>
              <a:gd name="T38" fmla="*/ 115 w 164"/>
              <a:gd name="T39" fmla="*/ 155 h 162"/>
              <a:gd name="T40" fmla="*/ 164 w 164"/>
              <a:gd name="T41" fmla="*/ 154 h 162"/>
              <a:gd name="T42" fmla="*/ 159 w 164"/>
              <a:gd name="T43" fmla="*/ 160 h 162"/>
              <a:gd name="T44" fmla="*/ 132 w 164"/>
              <a:gd name="T45" fmla="*/ 160 h 162"/>
              <a:gd name="T46" fmla="*/ 126 w 164"/>
              <a:gd name="T47" fmla="*/ 154 h 162"/>
              <a:gd name="T48" fmla="*/ 132 w 164"/>
              <a:gd name="T49" fmla="*/ 149 h 162"/>
              <a:gd name="T50" fmla="*/ 159 w 164"/>
              <a:gd name="T51" fmla="*/ 149 h 162"/>
              <a:gd name="T52" fmla="*/ 164 w 164"/>
              <a:gd name="T53" fmla="*/ 154 h 162"/>
              <a:gd name="T54" fmla="*/ 98 w 164"/>
              <a:gd name="T55" fmla="*/ 98 h 162"/>
              <a:gd name="T56" fmla="*/ 57 w 164"/>
              <a:gd name="T57" fmla="*/ 122 h 162"/>
              <a:gd name="T58" fmla="*/ 43 w 164"/>
              <a:gd name="T59" fmla="*/ 118 h 162"/>
              <a:gd name="T60" fmla="*/ 3 w 164"/>
              <a:gd name="T61" fmla="*/ 32 h 162"/>
              <a:gd name="T62" fmla="*/ 6 w 164"/>
              <a:gd name="T63" fmla="*/ 19 h 162"/>
              <a:gd name="T64" fmla="*/ 34 w 164"/>
              <a:gd name="T65" fmla="*/ 2 h 162"/>
              <a:gd name="T66" fmla="*/ 48 w 164"/>
              <a:gd name="T67" fmla="*/ 6 h 162"/>
              <a:gd name="T68" fmla="*/ 102 w 164"/>
              <a:gd name="T69" fmla="*/ 84 h 162"/>
              <a:gd name="T70" fmla="*/ 98 w 164"/>
              <a:gd name="T71" fmla="*/ 98 h 162"/>
              <a:gd name="T72" fmla="*/ 89 w 164"/>
              <a:gd name="T73" fmla="*/ 84 h 162"/>
              <a:gd name="T74" fmla="*/ 40 w 164"/>
              <a:gd name="T75" fmla="*/ 14 h 162"/>
              <a:gd name="T76" fmla="*/ 36 w 164"/>
              <a:gd name="T77" fmla="*/ 13 h 162"/>
              <a:gd name="T78" fmla="*/ 35 w 164"/>
              <a:gd name="T79" fmla="*/ 17 h 162"/>
              <a:gd name="T80" fmla="*/ 84 w 164"/>
              <a:gd name="T81" fmla="*/ 88 h 162"/>
              <a:gd name="T82" fmla="*/ 86 w 164"/>
              <a:gd name="T83" fmla="*/ 89 h 162"/>
              <a:gd name="T84" fmla="*/ 88 w 164"/>
              <a:gd name="T85" fmla="*/ 88 h 162"/>
              <a:gd name="T86" fmla="*/ 89 w 164"/>
              <a:gd name="T87" fmla="*/ 8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4" h="162">
                <a:moveTo>
                  <a:pt x="108" y="130"/>
                </a:moveTo>
                <a:cubicBezTo>
                  <a:pt x="110" y="133"/>
                  <a:pt x="109" y="136"/>
                  <a:pt x="106" y="137"/>
                </a:cubicBezTo>
                <a:cubicBezTo>
                  <a:pt x="87" y="148"/>
                  <a:pt x="87" y="148"/>
                  <a:pt x="87" y="148"/>
                </a:cubicBezTo>
                <a:cubicBezTo>
                  <a:pt x="85" y="150"/>
                  <a:pt x="81" y="149"/>
                  <a:pt x="80" y="147"/>
                </a:cubicBezTo>
                <a:cubicBezTo>
                  <a:pt x="77" y="142"/>
                  <a:pt x="77" y="142"/>
                  <a:pt x="77" y="142"/>
                </a:cubicBezTo>
                <a:cubicBezTo>
                  <a:pt x="73" y="135"/>
                  <a:pt x="66" y="131"/>
                  <a:pt x="59" y="128"/>
                </a:cubicBezTo>
                <a:cubicBezTo>
                  <a:pt x="59" y="128"/>
                  <a:pt x="60" y="128"/>
                  <a:pt x="60" y="128"/>
                </a:cubicBezTo>
                <a:cubicBezTo>
                  <a:pt x="102" y="104"/>
                  <a:pt x="102" y="104"/>
                  <a:pt x="102" y="104"/>
                </a:cubicBezTo>
                <a:cubicBezTo>
                  <a:pt x="102" y="103"/>
                  <a:pt x="102" y="103"/>
                  <a:pt x="102" y="103"/>
                </a:cubicBezTo>
                <a:cubicBezTo>
                  <a:pt x="101" y="111"/>
                  <a:pt x="101" y="119"/>
                  <a:pt x="105" y="126"/>
                </a:cubicBezTo>
                <a:lnTo>
                  <a:pt x="108" y="130"/>
                </a:lnTo>
                <a:close/>
                <a:moveTo>
                  <a:pt x="115" y="155"/>
                </a:moveTo>
                <a:cubicBezTo>
                  <a:pt x="116" y="158"/>
                  <a:pt x="115" y="158"/>
                  <a:pt x="112" y="159"/>
                </a:cubicBezTo>
                <a:cubicBezTo>
                  <a:pt x="100" y="161"/>
                  <a:pt x="100" y="161"/>
                  <a:pt x="100" y="161"/>
                </a:cubicBezTo>
                <a:cubicBezTo>
                  <a:pt x="98" y="161"/>
                  <a:pt x="96" y="162"/>
                  <a:pt x="95" y="159"/>
                </a:cubicBezTo>
                <a:cubicBezTo>
                  <a:pt x="93" y="155"/>
                  <a:pt x="93" y="155"/>
                  <a:pt x="93" y="155"/>
                </a:cubicBezTo>
                <a:cubicBezTo>
                  <a:pt x="91" y="153"/>
                  <a:pt x="92" y="152"/>
                  <a:pt x="94" y="151"/>
                </a:cubicBezTo>
                <a:cubicBezTo>
                  <a:pt x="105" y="144"/>
                  <a:pt x="105" y="144"/>
                  <a:pt x="105" y="144"/>
                </a:cubicBezTo>
                <a:cubicBezTo>
                  <a:pt x="107" y="143"/>
                  <a:pt x="108" y="143"/>
                  <a:pt x="109" y="146"/>
                </a:cubicBezTo>
                <a:lnTo>
                  <a:pt x="115" y="155"/>
                </a:lnTo>
                <a:close/>
                <a:moveTo>
                  <a:pt x="164" y="154"/>
                </a:moveTo>
                <a:cubicBezTo>
                  <a:pt x="164" y="158"/>
                  <a:pt x="162" y="160"/>
                  <a:pt x="159" y="160"/>
                </a:cubicBezTo>
                <a:cubicBezTo>
                  <a:pt x="132" y="160"/>
                  <a:pt x="132" y="160"/>
                  <a:pt x="132" y="160"/>
                </a:cubicBezTo>
                <a:cubicBezTo>
                  <a:pt x="128" y="160"/>
                  <a:pt x="126" y="158"/>
                  <a:pt x="126" y="154"/>
                </a:cubicBezTo>
                <a:cubicBezTo>
                  <a:pt x="126" y="151"/>
                  <a:pt x="128" y="149"/>
                  <a:pt x="132" y="149"/>
                </a:cubicBezTo>
                <a:cubicBezTo>
                  <a:pt x="159" y="149"/>
                  <a:pt x="159" y="149"/>
                  <a:pt x="159" y="149"/>
                </a:cubicBezTo>
                <a:cubicBezTo>
                  <a:pt x="162" y="149"/>
                  <a:pt x="164" y="151"/>
                  <a:pt x="164" y="154"/>
                </a:cubicBezTo>
                <a:close/>
                <a:moveTo>
                  <a:pt x="98" y="98"/>
                </a:moveTo>
                <a:cubicBezTo>
                  <a:pt x="57" y="122"/>
                  <a:pt x="57" y="122"/>
                  <a:pt x="57" y="122"/>
                </a:cubicBezTo>
                <a:cubicBezTo>
                  <a:pt x="52" y="125"/>
                  <a:pt x="46" y="123"/>
                  <a:pt x="43" y="118"/>
                </a:cubicBezTo>
                <a:cubicBezTo>
                  <a:pt x="3" y="32"/>
                  <a:pt x="3" y="32"/>
                  <a:pt x="3" y="32"/>
                </a:cubicBezTo>
                <a:cubicBezTo>
                  <a:pt x="0" y="27"/>
                  <a:pt x="1" y="21"/>
                  <a:pt x="6" y="19"/>
                </a:cubicBezTo>
                <a:cubicBezTo>
                  <a:pt x="34" y="2"/>
                  <a:pt x="34" y="2"/>
                  <a:pt x="34" y="2"/>
                </a:cubicBezTo>
                <a:cubicBezTo>
                  <a:pt x="39" y="0"/>
                  <a:pt x="45" y="2"/>
                  <a:pt x="48" y="6"/>
                </a:cubicBezTo>
                <a:cubicBezTo>
                  <a:pt x="102" y="84"/>
                  <a:pt x="102" y="84"/>
                  <a:pt x="102" y="84"/>
                </a:cubicBezTo>
                <a:cubicBezTo>
                  <a:pt x="105" y="89"/>
                  <a:pt x="103" y="95"/>
                  <a:pt x="98" y="98"/>
                </a:cubicBezTo>
                <a:close/>
                <a:moveTo>
                  <a:pt x="89" y="84"/>
                </a:moveTo>
                <a:cubicBezTo>
                  <a:pt x="40" y="14"/>
                  <a:pt x="40" y="14"/>
                  <a:pt x="40" y="14"/>
                </a:cubicBezTo>
                <a:cubicBezTo>
                  <a:pt x="39" y="12"/>
                  <a:pt x="37" y="12"/>
                  <a:pt x="36" y="13"/>
                </a:cubicBezTo>
                <a:cubicBezTo>
                  <a:pt x="34" y="14"/>
                  <a:pt x="34" y="16"/>
                  <a:pt x="35" y="17"/>
                </a:cubicBezTo>
                <a:cubicBezTo>
                  <a:pt x="84" y="88"/>
                  <a:pt x="84" y="88"/>
                  <a:pt x="84" y="88"/>
                </a:cubicBezTo>
                <a:cubicBezTo>
                  <a:pt x="84" y="88"/>
                  <a:pt x="85" y="89"/>
                  <a:pt x="86" y="89"/>
                </a:cubicBezTo>
                <a:cubicBezTo>
                  <a:pt x="87" y="89"/>
                  <a:pt x="87" y="89"/>
                  <a:pt x="88" y="88"/>
                </a:cubicBezTo>
                <a:cubicBezTo>
                  <a:pt x="90" y="87"/>
                  <a:pt x="90" y="85"/>
                  <a:pt x="89" y="84"/>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36" name="Freeform 895"/>
          <p:cNvSpPr>
            <a:spLocks noEditPoints="1"/>
          </p:cNvSpPr>
          <p:nvPr/>
        </p:nvSpPr>
        <p:spPr bwMode="auto">
          <a:xfrm>
            <a:off x="6842072" y="4079668"/>
            <a:ext cx="490230" cy="590758"/>
          </a:xfrm>
          <a:custGeom>
            <a:avLst/>
            <a:gdLst>
              <a:gd name="T0" fmla="*/ 167 w 167"/>
              <a:gd name="T1" fmla="*/ 194 h 201"/>
              <a:gd name="T2" fmla="*/ 160 w 167"/>
              <a:gd name="T3" fmla="*/ 201 h 201"/>
              <a:gd name="T4" fmla="*/ 31 w 167"/>
              <a:gd name="T5" fmla="*/ 201 h 201"/>
              <a:gd name="T6" fmla="*/ 0 w 167"/>
              <a:gd name="T7" fmla="*/ 170 h 201"/>
              <a:gd name="T8" fmla="*/ 31 w 167"/>
              <a:gd name="T9" fmla="*/ 139 h 201"/>
              <a:gd name="T10" fmla="*/ 160 w 167"/>
              <a:gd name="T11" fmla="*/ 139 h 201"/>
              <a:gd name="T12" fmla="*/ 167 w 167"/>
              <a:gd name="T13" fmla="*/ 146 h 201"/>
              <a:gd name="T14" fmla="*/ 160 w 167"/>
              <a:gd name="T15" fmla="*/ 154 h 201"/>
              <a:gd name="T16" fmla="*/ 33 w 167"/>
              <a:gd name="T17" fmla="*/ 154 h 201"/>
              <a:gd name="T18" fmla="*/ 17 w 167"/>
              <a:gd name="T19" fmla="*/ 170 h 201"/>
              <a:gd name="T20" fmla="*/ 33 w 167"/>
              <a:gd name="T21" fmla="*/ 187 h 201"/>
              <a:gd name="T22" fmla="*/ 160 w 167"/>
              <a:gd name="T23" fmla="*/ 187 h 201"/>
              <a:gd name="T24" fmla="*/ 167 w 167"/>
              <a:gd name="T25" fmla="*/ 194 h 201"/>
              <a:gd name="T26" fmla="*/ 86 w 167"/>
              <a:gd name="T27" fmla="*/ 28 h 201"/>
              <a:gd name="T28" fmla="*/ 114 w 167"/>
              <a:gd name="T29" fmla="*/ 2 h 201"/>
              <a:gd name="T30" fmla="*/ 113 w 167"/>
              <a:gd name="T31" fmla="*/ 0 h 201"/>
              <a:gd name="T32" fmla="*/ 111 w 167"/>
              <a:gd name="T33" fmla="*/ 0 h 201"/>
              <a:gd name="T34" fmla="*/ 84 w 167"/>
              <a:gd name="T35" fmla="*/ 26 h 201"/>
              <a:gd name="T36" fmla="*/ 84 w 167"/>
              <a:gd name="T37" fmla="*/ 28 h 201"/>
              <a:gd name="T38" fmla="*/ 86 w 167"/>
              <a:gd name="T39" fmla="*/ 28 h 201"/>
              <a:gd name="T40" fmla="*/ 137 w 167"/>
              <a:gd name="T41" fmla="*/ 50 h 201"/>
              <a:gd name="T42" fmla="*/ 108 w 167"/>
              <a:gd name="T43" fmla="*/ 31 h 201"/>
              <a:gd name="T44" fmla="*/ 85 w 167"/>
              <a:gd name="T45" fmla="*/ 36 h 201"/>
              <a:gd name="T46" fmla="*/ 63 w 167"/>
              <a:gd name="T47" fmla="*/ 31 h 201"/>
              <a:gd name="T48" fmla="*/ 34 w 167"/>
              <a:gd name="T49" fmla="*/ 50 h 201"/>
              <a:gd name="T50" fmla="*/ 64 w 167"/>
              <a:gd name="T51" fmla="*/ 125 h 201"/>
              <a:gd name="T52" fmla="*/ 85 w 167"/>
              <a:gd name="T53" fmla="*/ 120 h 201"/>
              <a:gd name="T54" fmla="*/ 106 w 167"/>
              <a:gd name="T55" fmla="*/ 125 h 201"/>
              <a:gd name="T56" fmla="*/ 137 w 167"/>
              <a:gd name="T57" fmla="*/ 50 h 201"/>
              <a:gd name="T58" fmla="*/ 63 w 167"/>
              <a:gd name="T59" fmla="*/ 46 h 201"/>
              <a:gd name="T60" fmla="*/ 62 w 167"/>
              <a:gd name="T61" fmla="*/ 46 h 201"/>
              <a:gd name="T62" fmla="*/ 47 w 167"/>
              <a:gd name="T63" fmla="*/ 59 h 201"/>
              <a:gd name="T64" fmla="*/ 44 w 167"/>
              <a:gd name="T65" fmla="*/ 62 h 201"/>
              <a:gd name="T66" fmla="*/ 43 w 167"/>
              <a:gd name="T67" fmla="*/ 62 h 201"/>
              <a:gd name="T68" fmla="*/ 43 w 167"/>
              <a:gd name="T69" fmla="*/ 62 h 201"/>
              <a:gd name="T70" fmla="*/ 40 w 167"/>
              <a:gd name="T71" fmla="*/ 57 h 201"/>
              <a:gd name="T72" fmla="*/ 62 w 167"/>
              <a:gd name="T73" fmla="*/ 39 h 201"/>
              <a:gd name="T74" fmla="*/ 63 w 167"/>
              <a:gd name="T75" fmla="*/ 39 h 201"/>
              <a:gd name="T76" fmla="*/ 67 w 167"/>
              <a:gd name="T77" fmla="*/ 43 h 201"/>
              <a:gd name="T78" fmla="*/ 63 w 167"/>
              <a:gd name="T79" fmla="*/ 4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201">
                <a:moveTo>
                  <a:pt x="167" y="194"/>
                </a:moveTo>
                <a:cubicBezTo>
                  <a:pt x="167" y="198"/>
                  <a:pt x="164" y="201"/>
                  <a:pt x="160" y="201"/>
                </a:cubicBezTo>
                <a:cubicBezTo>
                  <a:pt x="31" y="201"/>
                  <a:pt x="31" y="201"/>
                  <a:pt x="31" y="201"/>
                </a:cubicBezTo>
                <a:cubicBezTo>
                  <a:pt x="14" y="201"/>
                  <a:pt x="0" y="187"/>
                  <a:pt x="0" y="170"/>
                </a:cubicBezTo>
                <a:cubicBezTo>
                  <a:pt x="0" y="153"/>
                  <a:pt x="14" y="139"/>
                  <a:pt x="31" y="139"/>
                </a:cubicBezTo>
                <a:cubicBezTo>
                  <a:pt x="160" y="139"/>
                  <a:pt x="160" y="139"/>
                  <a:pt x="160" y="139"/>
                </a:cubicBezTo>
                <a:cubicBezTo>
                  <a:pt x="164" y="139"/>
                  <a:pt x="167" y="142"/>
                  <a:pt x="167" y="146"/>
                </a:cubicBezTo>
                <a:cubicBezTo>
                  <a:pt x="167" y="150"/>
                  <a:pt x="164" y="154"/>
                  <a:pt x="160" y="154"/>
                </a:cubicBezTo>
                <a:cubicBezTo>
                  <a:pt x="33" y="154"/>
                  <a:pt x="33" y="154"/>
                  <a:pt x="33" y="154"/>
                </a:cubicBezTo>
                <a:cubicBezTo>
                  <a:pt x="24" y="154"/>
                  <a:pt x="17" y="161"/>
                  <a:pt x="17" y="170"/>
                </a:cubicBezTo>
                <a:cubicBezTo>
                  <a:pt x="17" y="179"/>
                  <a:pt x="24" y="187"/>
                  <a:pt x="33" y="187"/>
                </a:cubicBezTo>
                <a:cubicBezTo>
                  <a:pt x="160" y="187"/>
                  <a:pt x="160" y="187"/>
                  <a:pt x="160" y="187"/>
                </a:cubicBezTo>
                <a:cubicBezTo>
                  <a:pt x="164" y="187"/>
                  <a:pt x="167" y="190"/>
                  <a:pt x="167" y="194"/>
                </a:cubicBezTo>
                <a:close/>
                <a:moveTo>
                  <a:pt x="86" y="28"/>
                </a:moveTo>
                <a:cubicBezTo>
                  <a:pt x="101" y="28"/>
                  <a:pt x="114" y="17"/>
                  <a:pt x="114" y="2"/>
                </a:cubicBezTo>
                <a:cubicBezTo>
                  <a:pt x="114" y="1"/>
                  <a:pt x="114" y="1"/>
                  <a:pt x="113" y="0"/>
                </a:cubicBezTo>
                <a:cubicBezTo>
                  <a:pt x="113" y="0"/>
                  <a:pt x="112" y="0"/>
                  <a:pt x="111" y="0"/>
                </a:cubicBezTo>
                <a:cubicBezTo>
                  <a:pt x="96" y="0"/>
                  <a:pt x="84" y="12"/>
                  <a:pt x="84" y="26"/>
                </a:cubicBezTo>
                <a:cubicBezTo>
                  <a:pt x="84" y="27"/>
                  <a:pt x="84" y="28"/>
                  <a:pt x="84" y="28"/>
                </a:cubicBezTo>
                <a:cubicBezTo>
                  <a:pt x="85" y="28"/>
                  <a:pt x="85" y="28"/>
                  <a:pt x="86" y="28"/>
                </a:cubicBezTo>
                <a:close/>
                <a:moveTo>
                  <a:pt x="137" y="50"/>
                </a:moveTo>
                <a:cubicBezTo>
                  <a:pt x="131" y="37"/>
                  <a:pt x="118" y="31"/>
                  <a:pt x="108" y="31"/>
                </a:cubicBezTo>
                <a:cubicBezTo>
                  <a:pt x="97" y="31"/>
                  <a:pt x="94" y="36"/>
                  <a:pt x="85" y="36"/>
                </a:cubicBezTo>
                <a:cubicBezTo>
                  <a:pt x="76" y="36"/>
                  <a:pt x="74" y="31"/>
                  <a:pt x="63" y="31"/>
                </a:cubicBezTo>
                <a:cubicBezTo>
                  <a:pt x="53" y="31"/>
                  <a:pt x="40" y="37"/>
                  <a:pt x="34" y="50"/>
                </a:cubicBezTo>
                <a:cubicBezTo>
                  <a:pt x="23" y="76"/>
                  <a:pt x="42" y="125"/>
                  <a:pt x="64" y="125"/>
                </a:cubicBezTo>
                <a:cubicBezTo>
                  <a:pt x="73" y="125"/>
                  <a:pt x="77" y="120"/>
                  <a:pt x="85" y="120"/>
                </a:cubicBezTo>
                <a:cubicBezTo>
                  <a:pt x="94" y="120"/>
                  <a:pt x="97" y="125"/>
                  <a:pt x="106" y="125"/>
                </a:cubicBezTo>
                <a:cubicBezTo>
                  <a:pt x="129" y="125"/>
                  <a:pt x="148" y="76"/>
                  <a:pt x="137" y="50"/>
                </a:cubicBezTo>
                <a:close/>
                <a:moveTo>
                  <a:pt x="63" y="46"/>
                </a:moveTo>
                <a:cubicBezTo>
                  <a:pt x="62" y="46"/>
                  <a:pt x="62" y="46"/>
                  <a:pt x="62" y="46"/>
                </a:cubicBezTo>
                <a:cubicBezTo>
                  <a:pt x="57" y="46"/>
                  <a:pt x="49" y="51"/>
                  <a:pt x="47" y="59"/>
                </a:cubicBezTo>
                <a:cubicBezTo>
                  <a:pt x="47" y="61"/>
                  <a:pt x="45" y="62"/>
                  <a:pt x="44" y="62"/>
                </a:cubicBezTo>
                <a:cubicBezTo>
                  <a:pt x="43" y="62"/>
                  <a:pt x="43" y="62"/>
                  <a:pt x="43" y="62"/>
                </a:cubicBezTo>
                <a:cubicBezTo>
                  <a:pt x="43" y="62"/>
                  <a:pt x="43" y="62"/>
                  <a:pt x="43" y="62"/>
                </a:cubicBezTo>
                <a:cubicBezTo>
                  <a:pt x="41" y="61"/>
                  <a:pt x="40" y="59"/>
                  <a:pt x="40" y="57"/>
                </a:cubicBezTo>
                <a:cubicBezTo>
                  <a:pt x="42" y="46"/>
                  <a:pt x="53" y="39"/>
                  <a:pt x="62" y="39"/>
                </a:cubicBezTo>
                <a:cubicBezTo>
                  <a:pt x="62" y="39"/>
                  <a:pt x="63" y="39"/>
                  <a:pt x="63" y="39"/>
                </a:cubicBezTo>
                <a:cubicBezTo>
                  <a:pt x="65" y="39"/>
                  <a:pt x="67" y="41"/>
                  <a:pt x="67" y="43"/>
                </a:cubicBezTo>
                <a:cubicBezTo>
                  <a:pt x="66" y="45"/>
                  <a:pt x="65" y="46"/>
                  <a:pt x="63" y="46"/>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37" name="Freeform 896"/>
          <p:cNvSpPr>
            <a:spLocks noEditPoints="1"/>
          </p:cNvSpPr>
          <p:nvPr/>
        </p:nvSpPr>
        <p:spPr bwMode="auto">
          <a:xfrm>
            <a:off x="4944896" y="2998494"/>
            <a:ext cx="552284" cy="543596"/>
          </a:xfrm>
          <a:custGeom>
            <a:avLst/>
            <a:gdLst>
              <a:gd name="T0" fmla="*/ 96 w 188"/>
              <a:gd name="T1" fmla="*/ 1 h 185"/>
              <a:gd name="T2" fmla="*/ 83 w 188"/>
              <a:gd name="T3" fmla="*/ 1 h 185"/>
              <a:gd name="T4" fmla="*/ 97 w 188"/>
              <a:gd name="T5" fmla="*/ 98 h 185"/>
              <a:gd name="T6" fmla="*/ 1 w 188"/>
              <a:gd name="T7" fmla="*/ 84 h 185"/>
              <a:gd name="T8" fmla="*/ 1 w 188"/>
              <a:gd name="T9" fmla="*/ 96 h 185"/>
              <a:gd name="T10" fmla="*/ 17 w 188"/>
              <a:gd name="T11" fmla="*/ 109 h 185"/>
              <a:gd name="T12" fmla="*/ 120 w 188"/>
              <a:gd name="T13" fmla="*/ 120 h 185"/>
              <a:gd name="T14" fmla="*/ 120 w 188"/>
              <a:gd name="T15" fmla="*/ 120 h 185"/>
              <a:gd name="T16" fmla="*/ 120 w 188"/>
              <a:gd name="T17" fmla="*/ 120 h 185"/>
              <a:gd name="T18" fmla="*/ 109 w 188"/>
              <a:gd name="T19" fmla="*/ 17 h 185"/>
              <a:gd name="T20" fmla="*/ 96 w 188"/>
              <a:gd name="T21" fmla="*/ 1 h 185"/>
              <a:gd name="T22" fmla="*/ 110 w 188"/>
              <a:gd name="T23" fmla="*/ 110 h 185"/>
              <a:gd name="T24" fmla="*/ 102 w 188"/>
              <a:gd name="T25" fmla="*/ 110 h 185"/>
              <a:gd name="T26" fmla="*/ 102 w 188"/>
              <a:gd name="T27" fmla="*/ 103 h 185"/>
              <a:gd name="T28" fmla="*/ 110 w 188"/>
              <a:gd name="T29" fmla="*/ 103 h 185"/>
              <a:gd name="T30" fmla="*/ 110 w 188"/>
              <a:gd name="T31" fmla="*/ 110 h 185"/>
              <a:gd name="T32" fmla="*/ 95 w 188"/>
              <a:gd name="T33" fmla="*/ 136 h 185"/>
              <a:gd name="T34" fmla="*/ 95 w 188"/>
              <a:gd name="T35" fmla="*/ 174 h 185"/>
              <a:gd name="T36" fmla="*/ 133 w 188"/>
              <a:gd name="T37" fmla="*/ 174 h 185"/>
              <a:gd name="T38" fmla="*/ 133 w 188"/>
              <a:gd name="T39" fmla="*/ 136 h 185"/>
              <a:gd name="T40" fmla="*/ 95 w 188"/>
              <a:gd name="T41" fmla="*/ 136 h 185"/>
              <a:gd name="T42" fmla="*/ 124 w 188"/>
              <a:gd name="T43" fmla="*/ 165 h 185"/>
              <a:gd name="T44" fmla="*/ 104 w 188"/>
              <a:gd name="T45" fmla="*/ 165 h 185"/>
              <a:gd name="T46" fmla="*/ 104 w 188"/>
              <a:gd name="T47" fmla="*/ 145 h 185"/>
              <a:gd name="T48" fmla="*/ 124 w 188"/>
              <a:gd name="T49" fmla="*/ 145 h 185"/>
              <a:gd name="T50" fmla="*/ 124 w 188"/>
              <a:gd name="T51" fmla="*/ 165 h 185"/>
              <a:gd name="T52" fmla="*/ 139 w 188"/>
              <a:gd name="T53" fmla="*/ 92 h 185"/>
              <a:gd name="T54" fmla="*/ 139 w 188"/>
              <a:gd name="T55" fmla="*/ 131 h 185"/>
              <a:gd name="T56" fmla="*/ 177 w 188"/>
              <a:gd name="T57" fmla="*/ 130 h 185"/>
              <a:gd name="T58" fmla="*/ 177 w 188"/>
              <a:gd name="T59" fmla="*/ 92 h 185"/>
              <a:gd name="T60" fmla="*/ 139 w 188"/>
              <a:gd name="T61" fmla="*/ 92 h 185"/>
              <a:gd name="T62" fmla="*/ 168 w 188"/>
              <a:gd name="T63" fmla="*/ 121 h 185"/>
              <a:gd name="T64" fmla="*/ 148 w 188"/>
              <a:gd name="T65" fmla="*/ 121 h 185"/>
              <a:gd name="T66" fmla="*/ 148 w 188"/>
              <a:gd name="T67" fmla="*/ 101 h 185"/>
              <a:gd name="T68" fmla="*/ 168 w 188"/>
              <a:gd name="T69" fmla="*/ 101 h 185"/>
              <a:gd name="T70" fmla="*/ 168 w 188"/>
              <a:gd name="T71" fmla="*/ 1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85">
                <a:moveTo>
                  <a:pt x="96" y="1"/>
                </a:moveTo>
                <a:cubicBezTo>
                  <a:pt x="92" y="0"/>
                  <a:pt x="87" y="0"/>
                  <a:pt x="83" y="1"/>
                </a:cubicBezTo>
                <a:cubicBezTo>
                  <a:pt x="83" y="1"/>
                  <a:pt x="93" y="66"/>
                  <a:pt x="97" y="98"/>
                </a:cubicBezTo>
                <a:cubicBezTo>
                  <a:pt x="66" y="93"/>
                  <a:pt x="1" y="83"/>
                  <a:pt x="1" y="84"/>
                </a:cubicBezTo>
                <a:cubicBezTo>
                  <a:pt x="0" y="87"/>
                  <a:pt x="0" y="92"/>
                  <a:pt x="1" y="96"/>
                </a:cubicBezTo>
                <a:cubicBezTo>
                  <a:pt x="3" y="104"/>
                  <a:pt x="9" y="109"/>
                  <a:pt x="17" y="109"/>
                </a:cubicBezTo>
                <a:cubicBezTo>
                  <a:pt x="43" y="112"/>
                  <a:pt x="120" y="120"/>
                  <a:pt x="120" y="120"/>
                </a:cubicBezTo>
                <a:cubicBezTo>
                  <a:pt x="120" y="120"/>
                  <a:pt x="120" y="120"/>
                  <a:pt x="120" y="120"/>
                </a:cubicBezTo>
                <a:cubicBezTo>
                  <a:pt x="120" y="120"/>
                  <a:pt x="120" y="120"/>
                  <a:pt x="120" y="120"/>
                </a:cubicBezTo>
                <a:cubicBezTo>
                  <a:pt x="120" y="120"/>
                  <a:pt x="112" y="43"/>
                  <a:pt x="109" y="17"/>
                </a:cubicBezTo>
                <a:cubicBezTo>
                  <a:pt x="108" y="9"/>
                  <a:pt x="104" y="4"/>
                  <a:pt x="96" y="1"/>
                </a:cubicBezTo>
                <a:close/>
                <a:moveTo>
                  <a:pt x="110" y="110"/>
                </a:moveTo>
                <a:cubicBezTo>
                  <a:pt x="108" y="112"/>
                  <a:pt x="104" y="112"/>
                  <a:pt x="102" y="110"/>
                </a:cubicBezTo>
                <a:cubicBezTo>
                  <a:pt x="100" y="108"/>
                  <a:pt x="100" y="105"/>
                  <a:pt x="102" y="103"/>
                </a:cubicBezTo>
                <a:cubicBezTo>
                  <a:pt x="104" y="100"/>
                  <a:pt x="108" y="100"/>
                  <a:pt x="110" y="103"/>
                </a:cubicBezTo>
                <a:cubicBezTo>
                  <a:pt x="112" y="105"/>
                  <a:pt x="112" y="108"/>
                  <a:pt x="110" y="110"/>
                </a:cubicBezTo>
                <a:close/>
                <a:moveTo>
                  <a:pt x="95" y="136"/>
                </a:moveTo>
                <a:cubicBezTo>
                  <a:pt x="84" y="146"/>
                  <a:pt x="84" y="164"/>
                  <a:pt x="95" y="174"/>
                </a:cubicBezTo>
                <a:cubicBezTo>
                  <a:pt x="105" y="185"/>
                  <a:pt x="123" y="185"/>
                  <a:pt x="133" y="174"/>
                </a:cubicBezTo>
                <a:cubicBezTo>
                  <a:pt x="144" y="164"/>
                  <a:pt x="144" y="146"/>
                  <a:pt x="133" y="136"/>
                </a:cubicBezTo>
                <a:cubicBezTo>
                  <a:pt x="123" y="125"/>
                  <a:pt x="105" y="125"/>
                  <a:pt x="95" y="136"/>
                </a:cubicBezTo>
                <a:close/>
                <a:moveTo>
                  <a:pt x="124" y="165"/>
                </a:moveTo>
                <a:cubicBezTo>
                  <a:pt x="119" y="171"/>
                  <a:pt x="110" y="171"/>
                  <a:pt x="104" y="165"/>
                </a:cubicBezTo>
                <a:cubicBezTo>
                  <a:pt x="99" y="160"/>
                  <a:pt x="99" y="151"/>
                  <a:pt x="104" y="145"/>
                </a:cubicBezTo>
                <a:cubicBezTo>
                  <a:pt x="110" y="139"/>
                  <a:pt x="119" y="139"/>
                  <a:pt x="124" y="145"/>
                </a:cubicBezTo>
                <a:cubicBezTo>
                  <a:pt x="130" y="151"/>
                  <a:pt x="130" y="160"/>
                  <a:pt x="124" y="165"/>
                </a:cubicBezTo>
                <a:close/>
                <a:moveTo>
                  <a:pt x="139" y="92"/>
                </a:moveTo>
                <a:cubicBezTo>
                  <a:pt x="128" y="102"/>
                  <a:pt x="128" y="120"/>
                  <a:pt x="139" y="131"/>
                </a:cubicBezTo>
                <a:cubicBezTo>
                  <a:pt x="149" y="141"/>
                  <a:pt x="167" y="141"/>
                  <a:pt x="177" y="130"/>
                </a:cubicBezTo>
                <a:cubicBezTo>
                  <a:pt x="188" y="120"/>
                  <a:pt x="188" y="102"/>
                  <a:pt x="177" y="92"/>
                </a:cubicBezTo>
                <a:cubicBezTo>
                  <a:pt x="167" y="81"/>
                  <a:pt x="149" y="81"/>
                  <a:pt x="139" y="92"/>
                </a:cubicBezTo>
                <a:close/>
                <a:moveTo>
                  <a:pt x="168" y="121"/>
                </a:moveTo>
                <a:cubicBezTo>
                  <a:pt x="163" y="127"/>
                  <a:pt x="153" y="127"/>
                  <a:pt x="148" y="121"/>
                </a:cubicBezTo>
                <a:cubicBezTo>
                  <a:pt x="142" y="116"/>
                  <a:pt x="142" y="107"/>
                  <a:pt x="148" y="101"/>
                </a:cubicBezTo>
                <a:cubicBezTo>
                  <a:pt x="153" y="96"/>
                  <a:pt x="163" y="96"/>
                  <a:pt x="168" y="101"/>
                </a:cubicBezTo>
                <a:cubicBezTo>
                  <a:pt x="174" y="107"/>
                  <a:pt x="174" y="116"/>
                  <a:pt x="168" y="121"/>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38" name="Freeform 897"/>
          <p:cNvSpPr>
            <a:spLocks noEditPoints="1"/>
          </p:cNvSpPr>
          <p:nvPr/>
        </p:nvSpPr>
        <p:spPr bwMode="auto">
          <a:xfrm>
            <a:off x="5968346" y="4082150"/>
            <a:ext cx="476578" cy="573383"/>
          </a:xfrm>
          <a:custGeom>
            <a:avLst/>
            <a:gdLst>
              <a:gd name="T0" fmla="*/ 40 w 162"/>
              <a:gd name="T1" fmla="*/ 195 h 195"/>
              <a:gd name="T2" fmla="*/ 128 w 162"/>
              <a:gd name="T3" fmla="*/ 191 h 195"/>
              <a:gd name="T4" fmla="*/ 131 w 162"/>
              <a:gd name="T5" fmla="*/ 125 h 195"/>
              <a:gd name="T6" fmla="*/ 31 w 162"/>
              <a:gd name="T7" fmla="*/ 69 h 195"/>
              <a:gd name="T8" fmla="*/ 38 w 162"/>
              <a:gd name="T9" fmla="*/ 72 h 195"/>
              <a:gd name="T10" fmla="*/ 41 w 162"/>
              <a:gd name="T11" fmla="*/ 68 h 195"/>
              <a:gd name="T12" fmla="*/ 43 w 162"/>
              <a:gd name="T13" fmla="*/ 65 h 195"/>
              <a:gd name="T14" fmla="*/ 31 w 162"/>
              <a:gd name="T15" fmla="*/ 69 h 195"/>
              <a:gd name="T16" fmla="*/ 81 w 162"/>
              <a:gd name="T17" fmla="*/ 33 h 195"/>
              <a:gd name="T18" fmla="*/ 82 w 162"/>
              <a:gd name="T19" fmla="*/ 26 h 195"/>
              <a:gd name="T20" fmla="*/ 87 w 162"/>
              <a:gd name="T21" fmla="*/ 37 h 195"/>
              <a:gd name="T22" fmla="*/ 81 w 162"/>
              <a:gd name="T23" fmla="*/ 51 h 195"/>
              <a:gd name="T24" fmla="*/ 85 w 162"/>
              <a:gd name="T25" fmla="*/ 58 h 195"/>
              <a:gd name="T26" fmla="*/ 87 w 162"/>
              <a:gd name="T27" fmla="*/ 49 h 195"/>
              <a:gd name="T28" fmla="*/ 89 w 162"/>
              <a:gd name="T29" fmla="*/ 46 h 195"/>
              <a:gd name="T30" fmla="*/ 104 w 162"/>
              <a:gd name="T31" fmla="*/ 45 h 195"/>
              <a:gd name="T32" fmla="*/ 92 w 162"/>
              <a:gd name="T33" fmla="*/ 55 h 195"/>
              <a:gd name="T34" fmla="*/ 96 w 162"/>
              <a:gd name="T35" fmla="*/ 78 h 195"/>
              <a:gd name="T36" fmla="*/ 107 w 162"/>
              <a:gd name="T37" fmla="*/ 74 h 195"/>
              <a:gd name="T38" fmla="*/ 131 w 162"/>
              <a:gd name="T39" fmla="*/ 94 h 195"/>
              <a:gd name="T40" fmla="*/ 129 w 162"/>
              <a:gd name="T41" fmla="*/ 80 h 195"/>
              <a:gd name="T42" fmla="*/ 118 w 162"/>
              <a:gd name="T43" fmla="*/ 60 h 195"/>
              <a:gd name="T44" fmla="*/ 119 w 162"/>
              <a:gd name="T45" fmla="*/ 47 h 195"/>
              <a:gd name="T46" fmla="*/ 112 w 162"/>
              <a:gd name="T47" fmla="*/ 46 h 195"/>
              <a:gd name="T48" fmla="*/ 119 w 162"/>
              <a:gd name="T49" fmla="*/ 44 h 195"/>
              <a:gd name="T50" fmla="*/ 128 w 162"/>
              <a:gd name="T51" fmla="*/ 45 h 195"/>
              <a:gd name="T52" fmla="*/ 89 w 162"/>
              <a:gd name="T53" fmla="*/ 17 h 195"/>
              <a:gd name="T54" fmla="*/ 87 w 162"/>
              <a:gd name="T55" fmla="*/ 21 h 195"/>
              <a:gd name="T56" fmla="*/ 76 w 162"/>
              <a:gd name="T57" fmla="*/ 26 h 195"/>
              <a:gd name="T58" fmla="*/ 72 w 162"/>
              <a:gd name="T59" fmla="*/ 115 h 195"/>
              <a:gd name="T60" fmla="*/ 94 w 162"/>
              <a:gd name="T61" fmla="*/ 128 h 195"/>
              <a:gd name="T62" fmla="*/ 100 w 162"/>
              <a:gd name="T63" fmla="*/ 131 h 195"/>
              <a:gd name="T64" fmla="*/ 98 w 162"/>
              <a:gd name="T65" fmla="*/ 127 h 195"/>
              <a:gd name="T66" fmla="*/ 98 w 162"/>
              <a:gd name="T67" fmla="*/ 119 h 195"/>
              <a:gd name="T68" fmla="*/ 100 w 162"/>
              <a:gd name="T69" fmla="*/ 116 h 195"/>
              <a:gd name="T70" fmla="*/ 99 w 162"/>
              <a:gd name="T71" fmla="*/ 108 h 195"/>
              <a:gd name="T72" fmla="*/ 92 w 162"/>
              <a:gd name="T73" fmla="*/ 96 h 195"/>
              <a:gd name="T74" fmla="*/ 80 w 162"/>
              <a:gd name="T75" fmla="*/ 100 h 195"/>
              <a:gd name="T76" fmla="*/ 56 w 162"/>
              <a:gd name="T77" fmla="*/ 73 h 195"/>
              <a:gd name="T78" fmla="*/ 60 w 162"/>
              <a:gd name="T79" fmla="*/ 72 h 195"/>
              <a:gd name="T80" fmla="*/ 39 w 162"/>
              <a:gd name="T81" fmla="*/ 77 h 195"/>
              <a:gd name="T82" fmla="*/ 33 w 162"/>
              <a:gd name="T83" fmla="*/ 77 h 195"/>
              <a:gd name="T84" fmla="*/ 48 w 162"/>
              <a:gd name="T85" fmla="*/ 113 h 195"/>
              <a:gd name="T86" fmla="*/ 57 w 162"/>
              <a:gd name="T87" fmla="*/ 105 h 195"/>
              <a:gd name="T88" fmla="*/ 45 w 162"/>
              <a:gd name="T89" fmla="*/ 110 h 195"/>
              <a:gd name="T90" fmla="*/ 43 w 162"/>
              <a:gd name="T91" fmla="*/ 100 h 195"/>
              <a:gd name="T92" fmla="*/ 51 w 162"/>
              <a:gd name="T93" fmla="*/ 96 h 195"/>
              <a:gd name="T94" fmla="*/ 55 w 162"/>
              <a:gd name="T95" fmla="*/ 78 h 195"/>
              <a:gd name="T96" fmla="*/ 44 w 162"/>
              <a:gd name="T97" fmla="*/ 38 h 195"/>
              <a:gd name="T98" fmla="*/ 45 w 162"/>
              <a:gd name="T99" fmla="*/ 54 h 195"/>
              <a:gd name="T100" fmla="*/ 47 w 162"/>
              <a:gd name="T101" fmla="*/ 53 h 195"/>
              <a:gd name="T102" fmla="*/ 48 w 162"/>
              <a:gd name="T103" fmla="*/ 56 h 195"/>
              <a:gd name="T104" fmla="*/ 55 w 162"/>
              <a:gd name="T105" fmla="*/ 46 h 195"/>
              <a:gd name="T106" fmla="*/ 55 w 162"/>
              <a:gd name="T107" fmla="*/ 41 h 195"/>
              <a:gd name="T108" fmla="*/ 47 w 162"/>
              <a:gd name="T109" fmla="*/ 39 h 195"/>
              <a:gd name="T110" fmla="*/ 44 w 162"/>
              <a:gd name="T111" fmla="*/ 39 h 195"/>
              <a:gd name="T112" fmla="*/ 144 w 162"/>
              <a:gd name="T113" fmla="*/ 130 h 195"/>
              <a:gd name="T114" fmla="*/ 13 w 162"/>
              <a:gd name="T115" fmla="*/ 89 h 195"/>
              <a:gd name="T116" fmla="*/ 47 w 162"/>
              <a:gd name="T117" fmla="*/ 4 h 195"/>
              <a:gd name="T118" fmla="*/ 2 w 162"/>
              <a:gd name="T119" fmla="*/ 91 h 195"/>
              <a:gd name="T120" fmla="*/ 153 w 162"/>
              <a:gd name="T121" fmla="*/ 1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195">
                <a:moveTo>
                  <a:pt x="128" y="191"/>
                </a:moveTo>
                <a:cubicBezTo>
                  <a:pt x="130" y="192"/>
                  <a:pt x="128" y="195"/>
                  <a:pt x="125" y="195"/>
                </a:cubicBezTo>
                <a:cubicBezTo>
                  <a:pt x="40" y="195"/>
                  <a:pt x="40" y="195"/>
                  <a:pt x="40" y="195"/>
                </a:cubicBezTo>
                <a:cubicBezTo>
                  <a:pt x="37" y="195"/>
                  <a:pt x="37" y="192"/>
                  <a:pt x="38" y="191"/>
                </a:cubicBezTo>
                <a:cubicBezTo>
                  <a:pt x="44" y="181"/>
                  <a:pt x="63" y="172"/>
                  <a:pt x="83" y="172"/>
                </a:cubicBezTo>
                <a:cubicBezTo>
                  <a:pt x="102" y="172"/>
                  <a:pt x="121" y="180"/>
                  <a:pt x="128" y="191"/>
                </a:cubicBezTo>
                <a:close/>
                <a:moveTo>
                  <a:pt x="49" y="26"/>
                </a:moveTo>
                <a:cubicBezTo>
                  <a:pt x="76" y="3"/>
                  <a:pt x="116" y="7"/>
                  <a:pt x="139" y="34"/>
                </a:cubicBezTo>
                <a:cubicBezTo>
                  <a:pt x="162" y="61"/>
                  <a:pt x="158" y="102"/>
                  <a:pt x="131" y="125"/>
                </a:cubicBezTo>
                <a:cubicBezTo>
                  <a:pt x="104" y="147"/>
                  <a:pt x="63" y="144"/>
                  <a:pt x="41" y="117"/>
                </a:cubicBezTo>
                <a:cubicBezTo>
                  <a:pt x="18" y="89"/>
                  <a:pt x="21" y="49"/>
                  <a:pt x="49" y="26"/>
                </a:cubicBezTo>
                <a:close/>
                <a:moveTo>
                  <a:pt x="31" y="69"/>
                </a:moveTo>
                <a:cubicBezTo>
                  <a:pt x="32" y="68"/>
                  <a:pt x="33" y="68"/>
                  <a:pt x="34" y="68"/>
                </a:cubicBezTo>
                <a:cubicBezTo>
                  <a:pt x="35" y="68"/>
                  <a:pt x="36" y="68"/>
                  <a:pt x="37" y="69"/>
                </a:cubicBezTo>
                <a:cubicBezTo>
                  <a:pt x="37" y="70"/>
                  <a:pt x="38" y="71"/>
                  <a:pt x="38" y="72"/>
                </a:cubicBezTo>
                <a:cubicBezTo>
                  <a:pt x="39" y="71"/>
                  <a:pt x="40" y="71"/>
                  <a:pt x="40" y="70"/>
                </a:cubicBezTo>
                <a:cubicBezTo>
                  <a:pt x="41" y="70"/>
                  <a:pt x="42" y="70"/>
                  <a:pt x="42" y="69"/>
                </a:cubicBezTo>
                <a:cubicBezTo>
                  <a:pt x="42" y="69"/>
                  <a:pt x="42" y="69"/>
                  <a:pt x="41" y="68"/>
                </a:cubicBezTo>
                <a:cubicBezTo>
                  <a:pt x="40" y="67"/>
                  <a:pt x="40" y="67"/>
                  <a:pt x="40" y="67"/>
                </a:cubicBezTo>
                <a:cubicBezTo>
                  <a:pt x="40" y="66"/>
                  <a:pt x="41" y="66"/>
                  <a:pt x="41" y="66"/>
                </a:cubicBezTo>
                <a:cubicBezTo>
                  <a:pt x="42" y="66"/>
                  <a:pt x="43" y="65"/>
                  <a:pt x="43" y="65"/>
                </a:cubicBezTo>
                <a:cubicBezTo>
                  <a:pt x="43" y="65"/>
                  <a:pt x="43" y="65"/>
                  <a:pt x="43" y="65"/>
                </a:cubicBezTo>
                <a:cubicBezTo>
                  <a:pt x="39" y="65"/>
                  <a:pt x="35" y="66"/>
                  <a:pt x="32" y="68"/>
                </a:cubicBezTo>
                <a:cubicBezTo>
                  <a:pt x="31" y="68"/>
                  <a:pt x="31" y="68"/>
                  <a:pt x="31" y="69"/>
                </a:cubicBezTo>
                <a:close/>
                <a:moveTo>
                  <a:pt x="78" y="37"/>
                </a:moveTo>
                <a:cubicBezTo>
                  <a:pt x="79" y="37"/>
                  <a:pt x="80" y="37"/>
                  <a:pt x="82" y="37"/>
                </a:cubicBezTo>
                <a:cubicBezTo>
                  <a:pt x="81" y="36"/>
                  <a:pt x="81" y="34"/>
                  <a:pt x="81" y="33"/>
                </a:cubicBezTo>
                <a:cubicBezTo>
                  <a:pt x="80" y="27"/>
                  <a:pt x="80" y="26"/>
                  <a:pt x="80" y="25"/>
                </a:cubicBezTo>
                <a:cubicBezTo>
                  <a:pt x="80" y="25"/>
                  <a:pt x="81" y="25"/>
                  <a:pt x="81" y="25"/>
                </a:cubicBezTo>
                <a:cubicBezTo>
                  <a:pt x="82" y="25"/>
                  <a:pt x="82" y="26"/>
                  <a:pt x="82" y="26"/>
                </a:cubicBezTo>
                <a:cubicBezTo>
                  <a:pt x="82" y="26"/>
                  <a:pt x="82" y="26"/>
                  <a:pt x="82" y="26"/>
                </a:cubicBezTo>
                <a:cubicBezTo>
                  <a:pt x="83" y="27"/>
                  <a:pt x="83" y="28"/>
                  <a:pt x="84" y="29"/>
                </a:cubicBezTo>
                <a:cubicBezTo>
                  <a:pt x="86" y="32"/>
                  <a:pt x="88" y="35"/>
                  <a:pt x="87" y="37"/>
                </a:cubicBezTo>
                <a:cubicBezTo>
                  <a:pt x="87" y="39"/>
                  <a:pt x="86" y="40"/>
                  <a:pt x="84" y="41"/>
                </a:cubicBezTo>
                <a:cubicBezTo>
                  <a:pt x="83" y="42"/>
                  <a:pt x="83" y="42"/>
                  <a:pt x="83" y="44"/>
                </a:cubicBezTo>
                <a:cubicBezTo>
                  <a:pt x="83" y="45"/>
                  <a:pt x="82" y="47"/>
                  <a:pt x="81" y="51"/>
                </a:cubicBezTo>
                <a:cubicBezTo>
                  <a:pt x="82" y="52"/>
                  <a:pt x="82" y="54"/>
                  <a:pt x="82" y="55"/>
                </a:cubicBezTo>
                <a:cubicBezTo>
                  <a:pt x="82" y="56"/>
                  <a:pt x="82" y="57"/>
                  <a:pt x="84" y="59"/>
                </a:cubicBezTo>
                <a:cubicBezTo>
                  <a:pt x="84" y="59"/>
                  <a:pt x="85" y="59"/>
                  <a:pt x="85" y="58"/>
                </a:cubicBezTo>
                <a:cubicBezTo>
                  <a:pt x="86" y="57"/>
                  <a:pt x="86" y="56"/>
                  <a:pt x="86" y="54"/>
                </a:cubicBezTo>
                <a:cubicBezTo>
                  <a:pt x="85" y="52"/>
                  <a:pt x="85" y="51"/>
                  <a:pt x="86" y="50"/>
                </a:cubicBezTo>
                <a:cubicBezTo>
                  <a:pt x="86" y="49"/>
                  <a:pt x="87" y="49"/>
                  <a:pt x="87" y="49"/>
                </a:cubicBezTo>
                <a:cubicBezTo>
                  <a:pt x="88" y="48"/>
                  <a:pt x="88" y="48"/>
                  <a:pt x="88" y="47"/>
                </a:cubicBezTo>
                <a:cubicBezTo>
                  <a:pt x="88" y="47"/>
                  <a:pt x="88" y="47"/>
                  <a:pt x="88" y="47"/>
                </a:cubicBezTo>
                <a:cubicBezTo>
                  <a:pt x="88" y="46"/>
                  <a:pt x="88" y="46"/>
                  <a:pt x="89" y="46"/>
                </a:cubicBezTo>
                <a:cubicBezTo>
                  <a:pt x="91" y="46"/>
                  <a:pt x="94" y="47"/>
                  <a:pt x="97" y="48"/>
                </a:cubicBezTo>
                <a:cubicBezTo>
                  <a:pt x="97" y="47"/>
                  <a:pt x="97" y="47"/>
                  <a:pt x="98" y="46"/>
                </a:cubicBezTo>
                <a:cubicBezTo>
                  <a:pt x="100" y="44"/>
                  <a:pt x="102" y="44"/>
                  <a:pt x="104" y="45"/>
                </a:cubicBezTo>
                <a:cubicBezTo>
                  <a:pt x="106" y="46"/>
                  <a:pt x="106" y="48"/>
                  <a:pt x="106" y="50"/>
                </a:cubicBezTo>
                <a:cubicBezTo>
                  <a:pt x="104" y="53"/>
                  <a:pt x="100" y="57"/>
                  <a:pt x="96" y="57"/>
                </a:cubicBezTo>
                <a:cubicBezTo>
                  <a:pt x="94" y="57"/>
                  <a:pt x="93" y="56"/>
                  <a:pt x="92" y="55"/>
                </a:cubicBezTo>
                <a:cubicBezTo>
                  <a:pt x="90" y="56"/>
                  <a:pt x="88" y="57"/>
                  <a:pt x="87" y="60"/>
                </a:cubicBezTo>
                <a:cubicBezTo>
                  <a:pt x="86" y="64"/>
                  <a:pt x="87" y="69"/>
                  <a:pt x="90" y="74"/>
                </a:cubicBezTo>
                <a:cubicBezTo>
                  <a:pt x="92" y="78"/>
                  <a:pt x="95" y="78"/>
                  <a:pt x="96" y="78"/>
                </a:cubicBezTo>
                <a:cubicBezTo>
                  <a:pt x="98" y="78"/>
                  <a:pt x="100" y="77"/>
                  <a:pt x="101" y="76"/>
                </a:cubicBezTo>
                <a:cubicBezTo>
                  <a:pt x="103" y="75"/>
                  <a:pt x="105" y="75"/>
                  <a:pt x="107" y="74"/>
                </a:cubicBezTo>
                <a:cubicBezTo>
                  <a:pt x="107" y="74"/>
                  <a:pt x="107" y="74"/>
                  <a:pt x="107" y="74"/>
                </a:cubicBezTo>
                <a:cubicBezTo>
                  <a:pt x="107" y="74"/>
                  <a:pt x="108" y="74"/>
                  <a:pt x="108" y="74"/>
                </a:cubicBezTo>
                <a:cubicBezTo>
                  <a:pt x="109" y="75"/>
                  <a:pt x="110" y="76"/>
                  <a:pt x="112" y="78"/>
                </a:cubicBezTo>
                <a:cubicBezTo>
                  <a:pt x="117" y="83"/>
                  <a:pt x="128" y="94"/>
                  <a:pt x="131" y="94"/>
                </a:cubicBezTo>
                <a:cubicBezTo>
                  <a:pt x="132" y="94"/>
                  <a:pt x="132" y="94"/>
                  <a:pt x="132" y="94"/>
                </a:cubicBezTo>
                <a:cubicBezTo>
                  <a:pt x="132" y="93"/>
                  <a:pt x="133" y="92"/>
                  <a:pt x="131" y="87"/>
                </a:cubicBezTo>
                <a:cubicBezTo>
                  <a:pt x="131" y="85"/>
                  <a:pt x="130" y="83"/>
                  <a:pt x="129" y="80"/>
                </a:cubicBezTo>
                <a:cubicBezTo>
                  <a:pt x="128" y="73"/>
                  <a:pt x="125" y="63"/>
                  <a:pt x="122" y="58"/>
                </a:cubicBezTo>
                <a:cubicBezTo>
                  <a:pt x="121" y="59"/>
                  <a:pt x="120" y="60"/>
                  <a:pt x="119" y="60"/>
                </a:cubicBezTo>
                <a:cubicBezTo>
                  <a:pt x="119" y="61"/>
                  <a:pt x="118" y="60"/>
                  <a:pt x="118" y="60"/>
                </a:cubicBezTo>
                <a:cubicBezTo>
                  <a:pt x="117" y="58"/>
                  <a:pt x="118" y="56"/>
                  <a:pt x="119" y="54"/>
                </a:cubicBezTo>
                <a:cubicBezTo>
                  <a:pt x="120" y="52"/>
                  <a:pt x="121" y="50"/>
                  <a:pt x="120" y="48"/>
                </a:cubicBezTo>
                <a:cubicBezTo>
                  <a:pt x="120" y="48"/>
                  <a:pt x="119" y="47"/>
                  <a:pt x="119" y="47"/>
                </a:cubicBezTo>
                <a:cubicBezTo>
                  <a:pt x="119" y="47"/>
                  <a:pt x="118" y="48"/>
                  <a:pt x="118" y="48"/>
                </a:cubicBezTo>
                <a:cubicBezTo>
                  <a:pt x="117" y="49"/>
                  <a:pt x="116" y="49"/>
                  <a:pt x="115" y="49"/>
                </a:cubicBezTo>
                <a:cubicBezTo>
                  <a:pt x="113" y="49"/>
                  <a:pt x="112" y="48"/>
                  <a:pt x="112" y="46"/>
                </a:cubicBezTo>
                <a:cubicBezTo>
                  <a:pt x="111" y="46"/>
                  <a:pt x="111" y="45"/>
                  <a:pt x="112" y="45"/>
                </a:cubicBezTo>
                <a:cubicBezTo>
                  <a:pt x="112" y="45"/>
                  <a:pt x="113" y="45"/>
                  <a:pt x="113" y="45"/>
                </a:cubicBezTo>
                <a:cubicBezTo>
                  <a:pt x="115" y="46"/>
                  <a:pt x="117" y="45"/>
                  <a:pt x="119" y="44"/>
                </a:cubicBezTo>
                <a:cubicBezTo>
                  <a:pt x="120" y="43"/>
                  <a:pt x="122" y="43"/>
                  <a:pt x="123" y="43"/>
                </a:cubicBezTo>
                <a:cubicBezTo>
                  <a:pt x="124" y="43"/>
                  <a:pt x="126" y="43"/>
                  <a:pt x="127" y="44"/>
                </a:cubicBezTo>
                <a:cubicBezTo>
                  <a:pt x="127" y="44"/>
                  <a:pt x="128" y="45"/>
                  <a:pt x="128" y="45"/>
                </a:cubicBezTo>
                <a:cubicBezTo>
                  <a:pt x="129" y="47"/>
                  <a:pt x="130" y="48"/>
                  <a:pt x="134" y="48"/>
                </a:cubicBezTo>
                <a:cubicBezTo>
                  <a:pt x="133" y="45"/>
                  <a:pt x="132" y="40"/>
                  <a:pt x="134" y="37"/>
                </a:cubicBezTo>
                <a:cubicBezTo>
                  <a:pt x="123" y="24"/>
                  <a:pt x="106" y="16"/>
                  <a:pt x="89" y="17"/>
                </a:cubicBezTo>
                <a:cubicBezTo>
                  <a:pt x="90" y="17"/>
                  <a:pt x="90" y="18"/>
                  <a:pt x="90" y="19"/>
                </a:cubicBezTo>
                <a:cubicBezTo>
                  <a:pt x="90" y="20"/>
                  <a:pt x="89" y="21"/>
                  <a:pt x="88" y="21"/>
                </a:cubicBezTo>
                <a:cubicBezTo>
                  <a:pt x="88" y="21"/>
                  <a:pt x="88" y="21"/>
                  <a:pt x="87" y="21"/>
                </a:cubicBezTo>
                <a:cubicBezTo>
                  <a:pt x="87" y="21"/>
                  <a:pt x="87" y="21"/>
                  <a:pt x="87" y="21"/>
                </a:cubicBezTo>
                <a:cubicBezTo>
                  <a:pt x="86" y="20"/>
                  <a:pt x="85" y="19"/>
                  <a:pt x="84" y="19"/>
                </a:cubicBezTo>
                <a:cubicBezTo>
                  <a:pt x="82" y="19"/>
                  <a:pt x="78" y="22"/>
                  <a:pt x="76" y="26"/>
                </a:cubicBezTo>
                <a:cubicBezTo>
                  <a:pt x="75" y="28"/>
                  <a:pt x="74" y="33"/>
                  <a:pt x="78" y="37"/>
                </a:cubicBezTo>
                <a:close/>
                <a:moveTo>
                  <a:pt x="69" y="105"/>
                </a:moveTo>
                <a:cubicBezTo>
                  <a:pt x="69" y="109"/>
                  <a:pt x="70" y="112"/>
                  <a:pt x="72" y="115"/>
                </a:cubicBezTo>
                <a:cubicBezTo>
                  <a:pt x="72" y="115"/>
                  <a:pt x="73" y="116"/>
                  <a:pt x="73" y="117"/>
                </a:cubicBezTo>
                <a:cubicBezTo>
                  <a:pt x="74" y="116"/>
                  <a:pt x="75" y="116"/>
                  <a:pt x="77" y="116"/>
                </a:cubicBezTo>
                <a:cubicBezTo>
                  <a:pt x="84" y="116"/>
                  <a:pt x="89" y="122"/>
                  <a:pt x="94" y="128"/>
                </a:cubicBezTo>
                <a:cubicBezTo>
                  <a:pt x="95" y="130"/>
                  <a:pt x="97" y="132"/>
                  <a:pt x="98" y="133"/>
                </a:cubicBezTo>
                <a:cubicBezTo>
                  <a:pt x="99" y="133"/>
                  <a:pt x="100" y="133"/>
                  <a:pt x="101" y="133"/>
                </a:cubicBezTo>
                <a:cubicBezTo>
                  <a:pt x="101" y="132"/>
                  <a:pt x="100" y="131"/>
                  <a:pt x="100" y="131"/>
                </a:cubicBezTo>
                <a:cubicBezTo>
                  <a:pt x="99" y="130"/>
                  <a:pt x="99" y="130"/>
                  <a:pt x="99" y="130"/>
                </a:cubicBezTo>
                <a:cubicBezTo>
                  <a:pt x="99" y="128"/>
                  <a:pt x="99" y="127"/>
                  <a:pt x="99" y="127"/>
                </a:cubicBezTo>
                <a:cubicBezTo>
                  <a:pt x="98" y="127"/>
                  <a:pt x="98" y="127"/>
                  <a:pt x="98" y="127"/>
                </a:cubicBezTo>
                <a:cubicBezTo>
                  <a:pt x="98" y="127"/>
                  <a:pt x="98" y="126"/>
                  <a:pt x="98" y="126"/>
                </a:cubicBezTo>
                <a:cubicBezTo>
                  <a:pt x="98" y="124"/>
                  <a:pt x="99" y="122"/>
                  <a:pt x="100" y="120"/>
                </a:cubicBezTo>
                <a:cubicBezTo>
                  <a:pt x="99" y="120"/>
                  <a:pt x="99" y="120"/>
                  <a:pt x="98" y="119"/>
                </a:cubicBezTo>
                <a:cubicBezTo>
                  <a:pt x="98" y="119"/>
                  <a:pt x="98" y="119"/>
                  <a:pt x="98" y="118"/>
                </a:cubicBezTo>
                <a:cubicBezTo>
                  <a:pt x="99" y="118"/>
                  <a:pt x="99" y="117"/>
                  <a:pt x="99" y="117"/>
                </a:cubicBezTo>
                <a:cubicBezTo>
                  <a:pt x="100" y="116"/>
                  <a:pt x="100" y="116"/>
                  <a:pt x="100" y="116"/>
                </a:cubicBezTo>
                <a:cubicBezTo>
                  <a:pt x="100" y="115"/>
                  <a:pt x="100" y="114"/>
                  <a:pt x="100" y="114"/>
                </a:cubicBezTo>
                <a:cubicBezTo>
                  <a:pt x="100" y="112"/>
                  <a:pt x="100" y="111"/>
                  <a:pt x="99" y="110"/>
                </a:cubicBezTo>
                <a:cubicBezTo>
                  <a:pt x="98" y="109"/>
                  <a:pt x="98" y="109"/>
                  <a:pt x="99" y="108"/>
                </a:cubicBezTo>
                <a:cubicBezTo>
                  <a:pt x="101" y="104"/>
                  <a:pt x="100" y="101"/>
                  <a:pt x="98" y="97"/>
                </a:cubicBezTo>
                <a:cubicBezTo>
                  <a:pt x="97" y="96"/>
                  <a:pt x="97" y="95"/>
                  <a:pt x="96" y="94"/>
                </a:cubicBezTo>
                <a:cubicBezTo>
                  <a:pt x="95" y="94"/>
                  <a:pt x="94" y="95"/>
                  <a:pt x="92" y="96"/>
                </a:cubicBezTo>
                <a:cubicBezTo>
                  <a:pt x="90" y="97"/>
                  <a:pt x="89" y="99"/>
                  <a:pt x="87" y="99"/>
                </a:cubicBezTo>
                <a:cubicBezTo>
                  <a:pt x="86" y="99"/>
                  <a:pt x="85" y="98"/>
                  <a:pt x="84" y="98"/>
                </a:cubicBezTo>
                <a:cubicBezTo>
                  <a:pt x="83" y="99"/>
                  <a:pt x="81" y="99"/>
                  <a:pt x="80" y="100"/>
                </a:cubicBezTo>
                <a:cubicBezTo>
                  <a:pt x="76" y="101"/>
                  <a:pt x="73" y="102"/>
                  <a:pt x="69" y="105"/>
                </a:cubicBezTo>
                <a:close/>
                <a:moveTo>
                  <a:pt x="53" y="76"/>
                </a:moveTo>
                <a:cubicBezTo>
                  <a:pt x="54" y="74"/>
                  <a:pt x="55" y="73"/>
                  <a:pt x="56" y="73"/>
                </a:cubicBezTo>
                <a:cubicBezTo>
                  <a:pt x="57" y="73"/>
                  <a:pt x="57" y="74"/>
                  <a:pt x="57" y="74"/>
                </a:cubicBezTo>
                <a:cubicBezTo>
                  <a:pt x="58" y="74"/>
                  <a:pt x="58" y="74"/>
                  <a:pt x="58" y="74"/>
                </a:cubicBezTo>
                <a:cubicBezTo>
                  <a:pt x="58" y="74"/>
                  <a:pt x="59" y="73"/>
                  <a:pt x="60" y="72"/>
                </a:cubicBezTo>
                <a:cubicBezTo>
                  <a:pt x="59" y="71"/>
                  <a:pt x="58" y="70"/>
                  <a:pt x="56" y="70"/>
                </a:cubicBezTo>
                <a:cubicBezTo>
                  <a:pt x="50" y="70"/>
                  <a:pt x="42" y="73"/>
                  <a:pt x="40" y="75"/>
                </a:cubicBezTo>
                <a:cubicBezTo>
                  <a:pt x="40" y="76"/>
                  <a:pt x="40" y="77"/>
                  <a:pt x="39" y="77"/>
                </a:cubicBezTo>
                <a:cubicBezTo>
                  <a:pt x="39" y="78"/>
                  <a:pt x="37" y="79"/>
                  <a:pt x="36" y="79"/>
                </a:cubicBezTo>
                <a:cubicBezTo>
                  <a:pt x="36" y="79"/>
                  <a:pt x="34" y="79"/>
                  <a:pt x="34" y="77"/>
                </a:cubicBezTo>
                <a:cubicBezTo>
                  <a:pt x="33" y="77"/>
                  <a:pt x="33" y="77"/>
                  <a:pt x="33" y="77"/>
                </a:cubicBezTo>
                <a:cubicBezTo>
                  <a:pt x="32" y="77"/>
                  <a:pt x="31" y="77"/>
                  <a:pt x="31" y="77"/>
                </a:cubicBezTo>
                <a:cubicBezTo>
                  <a:pt x="31" y="90"/>
                  <a:pt x="36" y="102"/>
                  <a:pt x="44" y="113"/>
                </a:cubicBezTo>
                <a:cubicBezTo>
                  <a:pt x="45" y="113"/>
                  <a:pt x="45" y="113"/>
                  <a:pt x="48" y="113"/>
                </a:cubicBezTo>
                <a:cubicBezTo>
                  <a:pt x="53" y="113"/>
                  <a:pt x="61" y="111"/>
                  <a:pt x="65" y="108"/>
                </a:cubicBezTo>
                <a:cubicBezTo>
                  <a:pt x="63" y="108"/>
                  <a:pt x="60" y="107"/>
                  <a:pt x="59" y="106"/>
                </a:cubicBezTo>
                <a:cubicBezTo>
                  <a:pt x="58" y="105"/>
                  <a:pt x="57" y="105"/>
                  <a:pt x="57" y="105"/>
                </a:cubicBezTo>
                <a:cubicBezTo>
                  <a:pt x="57" y="105"/>
                  <a:pt x="57" y="105"/>
                  <a:pt x="57" y="105"/>
                </a:cubicBezTo>
                <a:cubicBezTo>
                  <a:pt x="54" y="105"/>
                  <a:pt x="51" y="109"/>
                  <a:pt x="49" y="110"/>
                </a:cubicBezTo>
                <a:cubicBezTo>
                  <a:pt x="48" y="111"/>
                  <a:pt x="47" y="112"/>
                  <a:pt x="45" y="110"/>
                </a:cubicBezTo>
                <a:cubicBezTo>
                  <a:pt x="43" y="109"/>
                  <a:pt x="42" y="108"/>
                  <a:pt x="42" y="106"/>
                </a:cubicBezTo>
                <a:cubicBezTo>
                  <a:pt x="41" y="104"/>
                  <a:pt x="42" y="102"/>
                  <a:pt x="43" y="100"/>
                </a:cubicBezTo>
                <a:cubicBezTo>
                  <a:pt x="43" y="100"/>
                  <a:pt x="43" y="100"/>
                  <a:pt x="43" y="100"/>
                </a:cubicBezTo>
                <a:cubicBezTo>
                  <a:pt x="44" y="100"/>
                  <a:pt x="46" y="100"/>
                  <a:pt x="48" y="100"/>
                </a:cubicBezTo>
                <a:cubicBezTo>
                  <a:pt x="49" y="101"/>
                  <a:pt x="50" y="101"/>
                  <a:pt x="51" y="101"/>
                </a:cubicBezTo>
                <a:cubicBezTo>
                  <a:pt x="51" y="99"/>
                  <a:pt x="51" y="98"/>
                  <a:pt x="51" y="96"/>
                </a:cubicBezTo>
                <a:cubicBezTo>
                  <a:pt x="50" y="91"/>
                  <a:pt x="50" y="85"/>
                  <a:pt x="56" y="78"/>
                </a:cubicBezTo>
                <a:cubicBezTo>
                  <a:pt x="56" y="78"/>
                  <a:pt x="56" y="78"/>
                  <a:pt x="56" y="78"/>
                </a:cubicBezTo>
                <a:cubicBezTo>
                  <a:pt x="55" y="78"/>
                  <a:pt x="55" y="78"/>
                  <a:pt x="55" y="78"/>
                </a:cubicBezTo>
                <a:cubicBezTo>
                  <a:pt x="54" y="78"/>
                  <a:pt x="53" y="77"/>
                  <a:pt x="53" y="77"/>
                </a:cubicBezTo>
                <a:cubicBezTo>
                  <a:pt x="52" y="77"/>
                  <a:pt x="52" y="76"/>
                  <a:pt x="53" y="76"/>
                </a:cubicBezTo>
                <a:close/>
                <a:moveTo>
                  <a:pt x="44" y="38"/>
                </a:moveTo>
                <a:cubicBezTo>
                  <a:pt x="41" y="42"/>
                  <a:pt x="39" y="46"/>
                  <a:pt x="37" y="50"/>
                </a:cubicBezTo>
                <a:cubicBezTo>
                  <a:pt x="39" y="50"/>
                  <a:pt x="43" y="51"/>
                  <a:pt x="44" y="53"/>
                </a:cubicBezTo>
                <a:cubicBezTo>
                  <a:pt x="45" y="54"/>
                  <a:pt x="45" y="54"/>
                  <a:pt x="45" y="54"/>
                </a:cubicBezTo>
                <a:cubicBezTo>
                  <a:pt x="45" y="54"/>
                  <a:pt x="45" y="54"/>
                  <a:pt x="45" y="53"/>
                </a:cubicBezTo>
                <a:cubicBezTo>
                  <a:pt x="46" y="53"/>
                  <a:pt x="46" y="53"/>
                  <a:pt x="47" y="53"/>
                </a:cubicBezTo>
                <a:cubicBezTo>
                  <a:pt x="47" y="53"/>
                  <a:pt x="47" y="53"/>
                  <a:pt x="47" y="53"/>
                </a:cubicBezTo>
                <a:cubicBezTo>
                  <a:pt x="48" y="53"/>
                  <a:pt x="48" y="53"/>
                  <a:pt x="48" y="53"/>
                </a:cubicBezTo>
                <a:cubicBezTo>
                  <a:pt x="48" y="54"/>
                  <a:pt x="48" y="55"/>
                  <a:pt x="48" y="56"/>
                </a:cubicBezTo>
                <a:cubicBezTo>
                  <a:pt x="48" y="56"/>
                  <a:pt x="48" y="56"/>
                  <a:pt x="48" y="56"/>
                </a:cubicBezTo>
                <a:cubicBezTo>
                  <a:pt x="51" y="58"/>
                  <a:pt x="54" y="57"/>
                  <a:pt x="57" y="55"/>
                </a:cubicBezTo>
                <a:cubicBezTo>
                  <a:pt x="55" y="53"/>
                  <a:pt x="55" y="51"/>
                  <a:pt x="55" y="49"/>
                </a:cubicBezTo>
                <a:cubicBezTo>
                  <a:pt x="55" y="48"/>
                  <a:pt x="55" y="47"/>
                  <a:pt x="55" y="46"/>
                </a:cubicBezTo>
                <a:cubicBezTo>
                  <a:pt x="54" y="44"/>
                  <a:pt x="55" y="44"/>
                  <a:pt x="56" y="43"/>
                </a:cubicBezTo>
                <a:cubicBezTo>
                  <a:pt x="56" y="43"/>
                  <a:pt x="56" y="42"/>
                  <a:pt x="56" y="41"/>
                </a:cubicBezTo>
                <a:cubicBezTo>
                  <a:pt x="56" y="41"/>
                  <a:pt x="56" y="41"/>
                  <a:pt x="55" y="41"/>
                </a:cubicBezTo>
                <a:cubicBezTo>
                  <a:pt x="54" y="41"/>
                  <a:pt x="52" y="41"/>
                  <a:pt x="50" y="39"/>
                </a:cubicBezTo>
                <a:cubicBezTo>
                  <a:pt x="50" y="38"/>
                  <a:pt x="49" y="38"/>
                  <a:pt x="49" y="38"/>
                </a:cubicBezTo>
                <a:cubicBezTo>
                  <a:pt x="49" y="38"/>
                  <a:pt x="48" y="38"/>
                  <a:pt x="47" y="39"/>
                </a:cubicBezTo>
                <a:cubicBezTo>
                  <a:pt x="46" y="39"/>
                  <a:pt x="46" y="39"/>
                  <a:pt x="46" y="39"/>
                </a:cubicBezTo>
                <a:cubicBezTo>
                  <a:pt x="46" y="39"/>
                  <a:pt x="46" y="40"/>
                  <a:pt x="46" y="39"/>
                </a:cubicBezTo>
                <a:cubicBezTo>
                  <a:pt x="45" y="39"/>
                  <a:pt x="45" y="39"/>
                  <a:pt x="44" y="39"/>
                </a:cubicBezTo>
                <a:cubicBezTo>
                  <a:pt x="44" y="39"/>
                  <a:pt x="44" y="39"/>
                  <a:pt x="44" y="38"/>
                </a:cubicBezTo>
                <a:close/>
                <a:moveTo>
                  <a:pt x="153" y="130"/>
                </a:moveTo>
                <a:cubicBezTo>
                  <a:pt x="150" y="128"/>
                  <a:pt x="147" y="128"/>
                  <a:pt x="144" y="130"/>
                </a:cubicBezTo>
                <a:cubicBezTo>
                  <a:pt x="133" y="141"/>
                  <a:pt x="119" y="149"/>
                  <a:pt x="103" y="152"/>
                </a:cubicBezTo>
                <a:cubicBezTo>
                  <a:pt x="97" y="153"/>
                  <a:pt x="90" y="153"/>
                  <a:pt x="83" y="153"/>
                </a:cubicBezTo>
                <a:cubicBezTo>
                  <a:pt x="47" y="150"/>
                  <a:pt x="19" y="123"/>
                  <a:pt x="13" y="89"/>
                </a:cubicBezTo>
                <a:cubicBezTo>
                  <a:pt x="12" y="82"/>
                  <a:pt x="12" y="76"/>
                  <a:pt x="12" y="69"/>
                </a:cubicBezTo>
                <a:cubicBezTo>
                  <a:pt x="14" y="45"/>
                  <a:pt x="27" y="25"/>
                  <a:pt x="45" y="12"/>
                </a:cubicBezTo>
                <a:cubicBezTo>
                  <a:pt x="48" y="10"/>
                  <a:pt x="48" y="6"/>
                  <a:pt x="47" y="4"/>
                </a:cubicBezTo>
                <a:cubicBezTo>
                  <a:pt x="45" y="1"/>
                  <a:pt x="41" y="0"/>
                  <a:pt x="38" y="2"/>
                </a:cubicBezTo>
                <a:cubicBezTo>
                  <a:pt x="17" y="17"/>
                  <a:pt x="3" y="40"/>
                  <a:pt x="1" y="68"/>
                </a:cubicBezTo>
                <a:cubicBezTo>
                  <a:pt x="0" y="76"/>
                  <a:pt x="0" y="83"/>
                  <a:pt x="2" y="91"/>
                </a:cubicBezTo>
                <a:cubicBezTo>
                  <a:pt x="8" y="130"/>
                  <a:pt x="41" y="161"/>
                  <a:pt x="82" y="164"/>
                </a:cubicBezTo>
                <a:cubicBezTo>
                  <a:pt x="90" y="165"/>
                  <a:pt x="98" y="165"/>
                  <a:pt x="105" y="163"/>
                </a:cubicBezTo>
                <a:cubicBezTo>
                  <a:pt x="123" y="160"/>
                  <a:pt x="140" y="151"/>
                  <a:pt x="153" y="139"/>
                </a:cubicBezTo>
                <a:cubicBezTo>
                  <a:pt x="155" y="136"/>
                  <a:pt x="155" y="133"/>
                  <a:pt x="153" y="130"/>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39" name="Freeform 898"/>
          <p:cNvSpPr>
            <a:spLocks noEditPoints="1"/>
          </p:cNvSpPr>
          <p:nvPr/>
        </p:nvSpPr>
        <p:spPr bwMode="auto">
          <a:xfrm>
            <a:off x="5085326" y="968026"/>
            <a:ext cx="362398" cy="556007"/>
          </a:xfrm>
          <a:custGeom>
            <a:avLst/>
            <a:gdLst>
              <a:gd name="T0" fmla="*/ 47 w 123"/>
              <a:gd name="T1" fmla="*/ 8 h 189"/>
              <a:gd name="T2" fmla="*/ 49 w 123"/>
              <a:gd name="T3" fmla="*/ 4 h 189"/>
              <a:gd name="T4" fmla="*/ 59 w 123"/>
              <a:gd name="T5" fmla="*/ 1 h 189"/>
              <a:gd name="T6" fmla="*/ 64 w 123"/>
              <a:gd name="T7" fmla="*/ 3 h 189"/>
              <a:gd name="T8" fmla="*/ 64 w 123"/>
              <a:gd name="T9" fmla="*/ 5 h 189"/>
              <a:gd name="T10" fmla="*/ 62 w 123"/>
              <a:gd name="T11" fmla="*/ 9 h 189"/>
              <a:gd name="T12" fmla="*/ 52 w 123"/>
              <a:gd name="T13" fmla="*/ 13 h 189"/>
              <a:gd name="T14" fmla="*/ 48 w 123"/>
              <a:gd name="T15" fmla="*/ 10 h 189"/>
              <a:gd name="T16" fmla="*/ 47 w 123"/>
              <a:gd name="T17" fmla="*/ 8 h 189"/>
              <a:gd name="T18" fmla="*/ 76 w 123"/>
              <a:gd name="T19" fmla="*/ 106 h 189"/>
              <a:gd name="T20" fmla="*/ 72 w 123"/>
              <a:gd name="T21" fmla="*/ 111 h 189"/>
              <a:gd name="T22" fmla="*/ 79 w 123"/>
              <a:gd name="T23" fmla="*/ 114 h 189"/>
              <a:gd name="T24" fmla="*/ 97 w 123"/>
              <a:gd name="T25" fmla="*/ 108 h 189"/>
              <a:gd name="T26" fmla="*/ 102 w 123"/>
              <a:gd name="T27" fmla="*/ 102 h 189"/>
              <a:gd name="T28" fmla="*/ 95 w 123"/>
              <a:gd name="T29" fmla="*/ 100 h 189"/>
              <a:gd name="T30" fmla="*/ 76 w 123"/>
              <a:gd name="T31" fmla="*/ 106 h 189"/>
              <a:gd name="T32" fmla="*/ 123 w 123"/>
              <a:gd name="T33" fmla="*/ 134 h 189"/>
              <a:gd name="T34" fmla="*/ 123 w 123"/>
              <a:gd name="T35" fmla="*/ 138 h 189"/>
              <a:gd name="T36" fmla="*/ 120 w 123"/>
              <a:gd name="T37" fmla="*/ 141 h 189"/>
              <a:gd name="T38" fmla="*/ 114 w 123"/>
              <a:gd name="T39" fmla="*/ 141 h 189"/>
              <a:gd name="T40" fmla="*/ 83 w 123"/>
              <a:gd name="T41" fmla="*/ 166 h 189"/>
              <a:gd name="T42" fmla="*/ 108 w 123"/>
              <a:gd name="T43" fmla="*/ 182 h 189"/>
              <a:gd name="T44" fmla="*/ 102 w 123"/>
              <a:gd name="T45" fmla="*/ 189 h 189"/>
              <a:gd name="T46" fmla="*/ 23 w 123"/>
              <a:gd name="T47" fmla="*/ 189 h 189"/>
              <a:gd name="T48" fmla="*/ 17 w 123"/>
              <a:gd name="T49" fmla="*/ 182 h 189"/>
              <a:gd name="T50" fmla="*/ 38 w 123"/>
              <a:gd name="T51" fmla="*/ 167 h 189"/>
              <a:gd name="T52" fmla="*/ 0 w 123"/>
              <a:gd name="T53" fmla="*/ 107 h 189"/>
              <a:gd name="T54" fmla="*/ 52 w 123"/>
              <a:gd name="T55" fmla="*/ 46 h 189"/>
              <a:gd name="T56" fmla="*/ 46 w 123"/>
              <a:gd name="T57" fmla="*/ 25 h 189"/>
              <a:gd name="T58" fmla="*/ 49 w 123"/>
              <a:gd name="T59" fmla="*/ 18 h 189"/>
              <a:gd name="T60" fmla="*/ 68 w 123"/>
              <a:gd name="T61" fmla="*/ 12 h 189"/>
              <a:gd name="T62" fmla="*/ 75 w 123"/>
              <a:gd name="T63" fmla="*/ 16 h 189"/>
              <a:gd name="T64" fmla="*/ 97 w 123"/>
              <a:gd name="T65" fmla="*/ 87 h 189"/>
              <a:gd name="T66" fmla="*/ 93 w 123"/>
              <a:gd name="T67" fmla="*/ 94 h 189"/>
              <a:gd name="T68" fmla="*/ 75 w 123"/>
              <a:gd name="T69" fmla="*/ 100 h 189"/>
              <a:gd name="T70" fmla="*/ 68 w 123"/>
              <a:gd name="T71" fmla="*/ 96 h 189"/>
              <a:gd name="T72" fmla="*/ 59 w 123"/>
              <a:gd name="T73" fmla="*/ 67 h 189"/>
              <a:gd name="T74" fmla="*/ 22 w 123"/>
              <a:gd name="T75" fmla="*/ 105 h 189"/>
              <a:gd name="T76" fmla="*/ 56 w 123"/>
              <a:gd name="T77" fmla="*/ 147 h 189"/>
              <a:gd name="T78" fmla="*/ 74 w 123"/>
              <a:gd name="T79" fmla="*/ 141 h 189"/>
              <a:gd name="T80" fmla="*/ 68 w 123"/>
              <a:gd name="T81" fmla="*/ 141 h 189"/>
              <a:gd name="T82" fmla="*/ 65 w 123"/>
              <a:gd name="T83" fmla="*/ 138 h 189"/>
              <a:gd name="T84" fmla="*/ 65 w 123"/>
              <a:gd name="T85" fmla="*/ 134 h 189"/>
              <a:gd name="T86" fmla="*/ 68 w 123"/>
              <a:gd name="T87" fmla="*/ 131 h 189"/>
              <a:gd name="T88" fmla="*/ 120 w 123"/>
              <a:gd name="T89" fmla="*/ 131 h 189"/>
              <a:gd name="T90" fmla="*/ 123 w 123"/>
              <a:gd name="T91" fmla="*/ 134 h 189"/>
              <a:gd name="T92" fmla="*/ 67 w 123"/>
              <a:gd name="T93" fmla="*/ 35 h 189"/>
              <a:gd name="T94" fmla="*/ 78 w 123"/>
              <a:gd name="T95" fmla="*/ 74 h 189"/>
              <a:gd name="T96" fmla="*/ 80 w 123"/>
              <a:gd name="T97" fmla="*/ 76 h 189"/>
              <a:gd name="T98" fmla="*/ 82 w 123"/>
              <a:gd name="T99" fmla="*/ 76 h 189"/>
              <a:gd name="T100" fmla="*/ 84 w 123"/>
              <a:gd name="T101" fmla="*/ 72 h 189"/>
              <a:gd name="T102" fmla="*/ 72 w 123"/>
              <a:gd name="T103" fmla="*/ 34 h 189"/>
              <a:gd name="T104" fmla="*/ 69 w 123"/>
              <a:gd name="T105" fmla="*/ 32 h 189"/>
              <a:gd name="T106" fmla="*/ 67 w 123"/>
              <a:gd name="T107" fmla="*/ 35 h 189"/>
              <a:gd name="T108" fmla="*/ 67 w 123"/>
              <a:gd name="T109" fmla="*/ 162 h 189"/>
              <a:gd name="T110" fmla="*/ 55 w 123"/>
              <a:gd name="T111" fmla="*/ 162 h 189"/>
              <a:gd name="T112" fmla="*/ 55 w 123"/>
              <a:gd name="T113" fmla="*/ 174 h 189"/>
              <a:gd name="T114" fmla="*/ 67 w 123"/>
              <a:gd name="T115" fmla="*/ 174 h 189"/>
              <a:gd name="T116" fmla="*/ 67 w 123"/>
              <a:gd name="T117" fmla="*/ 16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89">
                <a:moveTo>
                  <a:pt x="47" y="8"/>
                </a:moveTo>
                <a:cubicBezTo>
                  <a:pt x="46" y="6"/>
                  <a:pt x="47" y="5"/>
                  <a:pt x="49" y="4"/>
                </a:cubicBezTo>
                <a:cubicBezTo>
                  <a:pt x="59" y="1"/>
                  <a:pt x="59" y="1"/>
                  <a:pt x="59" y="1"/>
                </a:cubicBezTo>
                <a:cubicBezTo>
                  <a:pt x="61" y="0"/>
                  <a:pt x="63" y="1"/>
                  <a:pt x="64" y="3"/>
                </a:cubicBezTo>
                <a:cubicBezTo>
                  <a:pt x="64" y="5"/>
                  <a:pt x="64" y="5"/>
                  <a:pt x="64" y="5"/>
                </a:cubicBezTo>
                <a:cubicBezTo>
                  <a:pt x="65" y="7"/>
                  <a:pt x="64" y="9"/>
                  <a:pt x="62" y="9"/>
                </a:cubicBezTo>
                <a:cubicBezTo>
                  <a:pt x="52" y="13"/>
                  <a:pt x="52" y="13"/>
                  <a:pt x="52" y="13"/>
                </a:cubicBezTo>
                <a:cubicBezTo>
                  <a:pt x="50" y="13"/>
                  <a:pt x="48" y="12"/>
                  <a:pt x="48" y="10"/>
                </a:cubicBezTo>
                <a:lnTo>
                  <a:pt x="47" y="8"/>
                </a:lnTo>
                <a:close/>
                <a:moveTo>
                  <a:pt x="76" y="106"/>
                </a:moveTo>
                <a:cubicBezTo>
                  <a:pt x="73" y="107"/>
                  <a:pt x="71" y="109"/>
                  <a:pt x="72" y="111"/>
                </a:cubicBezTo>
                <a:cubicBezTo>
                  <a:pt x="73" y="114"/>
                  <a:pt x="76" y="115"/>
                  <a:pt x="79" y="114"/>
                </a:cubicBezTo>
                <a:cubicBezTo>
                  <a:pt x="97" y="108"/>
                  <a:pt x="97" y="108"/>
                  <a:pt x="97" y="108"/>
                </a:cubicBezTo>
                <a:cubicBezTo>
                  <a:pt x="100" y="107"/>
                  <a:pt x="102" y="105"/>
                  <a:pt x="102" y="102"/>
                </a:cubicBezTo>
                <a:cubicBezTo>
                  <a:pt x="101" y="100"/>
                  <a:pt x="98" y="99"/>
                  <a:pt x="95" y="100"/>
                </a:cubicBezTo>
                <a:lnTo>
                  <a:pt x="76" y="106"/>
                </a:lnTo>
                <a:close/>
                <a:moveTo>
                  <a:pt x="123" y="134"/>
                </a:moveTo>
                <a:cubicBezTo>
                  <a:pt x="123" y="138"/>
                  <a:pt x="123" y="138"/>
                  <a:pt x="123" y="138"/>
                </a:cubicBezTo>
                <a:cubicBezTo>
                  <a:pt x="123" y="140"/>
                  <a:pt x="122" y="141"/>
                  <a:pt x="120" y="141"/>
                </a:cubicBezTo>
                <a:cubicBezTo>
                  <a:pt x="114" y="141"/>
                  <a:pt x="114" y="141"/>
                  <a:pt x="114" y="141"/>
                </a:cubicBezTo>
                <a:cubicBezTo>
                  <a:pt x="108" y="150"/>
                  <a:pt x="95" y="160"/>
                  <a:pt x="83" y="166"/>
                </a:cubicBezTo>
                <a:cubicBezTo>
                  <a:pt x="96" y="169"/>
                  <a:pt x="108" y="177"/>
                  <a:pt x="108" y="182"/>
                </a:cubicBezTo>
                <a:cubicBezTo>
                  <a:pt x="108" y="186"/>
                  <a:pt x="105" y="189"/>
                  <a:pt x="102" y="189"/>
                </a:cubicBezTo>
                <a:cubicBezTo>
                  <a:pt x="23" y="189"/>
                  <a:pt x="23" y="189"/>
                  <a:pt x="23" y="189"/>
                </a:cubicBezTo>
                <a:cubicBezTo>
                  <a:pt x="20" y="189"/>
                  <a:pt x="17" y="186"/>
                  <a:pt x="17" y="182"/>
                </a:cubicBezTo>
                <a:cubicBezTo>
                  <a:pt x="17" y="177"/>
                  <a:pt x="26" y="171"/>
                  <a:pt x="38" y="167"/>
                </a:cubicBezTo>
                <a:cubicBezTo>
                  <a:pt x="9" y="150"/>
                  <a:pt x="0" y="133"/>
                  <a:pt x="0" y="107"/>
                </a:cubicBezTo>
                <a:cubicBezTo>
                  <a:pt x="0" y="80"/>
                  <a:pt x="19" y="54"/>
                  <a:pt x="52" y="46"/>
                </a:cubicBezTo>
                <a:cubicBezTo>
                  <a:pt x="46" y="25"/>
                  <a:pt x="46" y="25"/>
                  <a:pt x="46" y="25"/>
                </a:cubicBezTo>
                <a:cubicBezTo>
                  <a:pt x="45" y="22"/>
                  <a:pt x="46" y="19"/>
                  <a:pt x="49" y="18"/>
                </a:cubicBezTo>
                <a:cubicBezTo>
                  <a:pt x="68" y="12"/>
                  <a:pt x="68" y="12"/>
                  <a:pt x="68" y="12"/>
                </a:cubicBezTo>
                <a:cubicBezTo>
                  <a:pt x="71" y="11"/>
                  <a:pt x="74" y="13"/>
                  <a:pt x="75" y="16"/>
                </a:cubicBezTo>
                <a:cubicBezTo>
                  <a:pt x="97" y="87"/>
                  <a:pt x="97" y="87"/>
                  <a:pt x="97" y="87"/>
                </a:cubicBezTo>
                <a:cubicBezTo>
                  <a:pt x="98" y="90"/>
                  <a:pt x="96" y="93"/>
                  <a:pt x="93" y="94"/>
                </a:cubicBezTo>
                <a:cubicBezTo>
                  <a:pt x="75" y="100"/>
                  <a:pt x="75" y="100"/>
                  <a:pt x="75" y="100"/>
                </a:cubicBezTo>
                <a:cubicBezTo>
                  <a:pt x="72" y="100"/>
                  <a:pt x="69" y="99"/>
                  <a:pt x="68" y="96"/>
                </a:cubicBezTo>
                <a:cubicBezTo>
                  <a:pt x="59" y="67"/>
                  <a:pt x="59" y="67"/>
                  <a:pt x="59" y="67"/>
                </a:cubicBezTo>
                <a:cubicBezTo>
                  <a:pt x="42" y="69"/>
                  <a:pt x="22" y="85"/>
                  <a:pt x="22" y="105"/>
                </a:cubicBezTo>
                <a:cubicBezTo>
                  <a:pt x="22" y="127"/>
                  <a:pt x="38" y="147"/>
                  <a:pt x="56" y="147"/>
                </a:cubicBezTo>
                <a:cubicBezTo>
                  <a:pt x="64" y="147"/>
                  <a:pt x="70" y="145"/>
                  <a:pt x="74" y="141"/>
                </a:cubicBezTo>
                <a:cubicBezTo>
                  <a:pt x="68" y="141"/>
                  <a:pt x="68" y="141"/>
                  <a:pt x="68" y="141"/>
                </a:cubicBezTo>
                <a:cubicBezTo>
                  <a:pt x="66" y="141"/>
                  <a:pt x="65" y="140"/>
                  <a:pt x="65" y="138"/>
                </a:cubicBezTo>
                <a:cubicBezTo>
                  <a:pt x="65" y="134"/>
                  <a:pt x="65" y="134"/>
                  <a:pt x="65" y="134"/>
                </a:cubicBezTo>
                <a:cubicBezTo>
                  <a:pt x="65" y="133"/>
                  <a:pt x="66" y="131"/>
                  <a:pt x="68" y="131"/>
                </a:cubicBezTo>
                <a:cubicBezTo>
                  <a:pt x="120" y="131"/>
                  <a:pt x="120" y="131"/>
                  <a:pt x="120" y="131"/>
                </a:cubicBezTo>
                <a:cubicBezTo>
                  <a:pt x="122" y="131"/>
                  <a:pt x="123" y="133"/>
                  <a:pt x="123" y="134"/>
                </a:cubicBezTo>
                <a:close/>
                <a:moveTo>
                  <a:pt x="67" y="35"/>
                </a:moveTo>
                <a:cubicBezTo>
                  <a:pt x="78" y="74"/>
                  <a:pt x="78" y="74"/>
                  <a:pt x="78" y="74"/>
                </a:cubicBezTo>
                <a:cubicBezTo>
                  <a:pt x="78" y="75"/>
                  <a:pt x="79" y="75"/>
                  <a:pt x="80" y="76"/>
                </a:cubicBezTo>
                <a:cubicBezTo>
                  <a:pt x="81" y="76"/>
                  <a:pt x="81" y="76"/>
                  <a:pt x="82" y="76"/>
                </a:cubicBezTo>
                <a:cubicBezTo>
                  <a:pt x="83" y="75"/>
                  <a:pt x="84" y="74"/>
                  <a:pt x="84" y="72"/>
                </a:cubicBezTo>
                <a:cubicBezTo>
                  <a:pt x="72" y="34"/>
                  <a:pt x="72" y="34"/>
                  <a:pt x="72" y="34"/>
                </a:cubicBezTo>
                <a:cubicBezTo>
                  <a:pt x="72" y="32"/>
                  <a:pt x="70" y="31"/>
                  <a:pt x="69" y="32"/>
                </a:cubicBezTo>
                <a:cubicBezTo>
                  <a:pt x="67" y="32"/>
                  <a:pt x="66" y="34"/>
                  <a:pt x="67" y="35"/>
                </a:cubicBezTo>
                <a:close/>
                <a:moveTo>
                  <a:pt x="67" y="162"/>
                </a:moveTo>
                <a:cubicBezTo>
                  <a:pt x="64" y="159"/>
                  <a:pt x="58" y="159"/>
                  <a:pt x="55" y="162"/>
                </a:cubicBezTo>
                <a:cubicBezTo>
                  <a:pt x="52" y="165"/>
                  <a:pt x="52" y="171"/>
                  <a:pt x="55" y="174"/>
                </a:cubicBezTo>
                <a:cubicBezTo>
                  <a:pt x="58" y="177"/>
                  <a:pt x="64" y="177"/>
                  <a:pt x="67" y="174"/>
                </a:cubicBezTo>
                <a:cubicBezTo>
                  <a:pt x="70" y="171"/>
                  <a:pt x="70" y="165"/>
                  <a:pt x="67" y="162"/>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40" name="Freeform 899"/>
          <p:cNvSpPr>
            <a:spLocks noEditPoints="1"/>
          </p:cNvSpPr>
          <p:nvPr/>
        </p:nvSpPr>
        <p:spPr bwMode="auto">
          <a:xfrm>
            <a:off x="5005206" y="1943383"/>
            <a:ext cx="524980" cy="520016"/>
          </a:xfrm>
          <a:custGeom>
            <a:avLst/>
            <a:gdLst>
              <a:gd name="T0" fmla="*/ 104 w 179"/>
              <a:gd name="T1" fmla="*/ 75 h 177"/>
              <a:gd name="T2" fmla="*/ 79 w 179"/>
              <a:gd name="T3" fmla="*/ 65 h 177"/>
              <a:gd name="T4" fmla="*/ 61 w 179"/>
              <a:gd name="T5" fmla="*/ 72 h 177"/>
              <a:gd name="T6" fmla="*/ 10 w 179"/>
              <a:gd name="T7" fmla="*/ 99 h 177"/>
              <a:gd name="T8" fmla="*/ 10 w 179"/>
              <a:gd name="T9" fmla="*/ 99 h 177"/>
              <a:gd name="T10" fmla="*/ 6 w 179"/>
              <a:gd name="T11" fmla="*/ 110 h 177"/>
              <a:gd name="T12" fmla="*/ 70 w 179"/>
              <a:gd name="T13" fmla="*/ 174 h 177"/>
              <a:gd name="T14" fmla="*/ 75 w 179"/>
              <a:gd name="T15" fmla="*/ 177 h 177"/>
              <a:gd name="T16" fmla="*/ 81 w 179"/>
              <a:gd name="T17" fmla="*/ 170 h 177"/>
              <a:gd name="T18" fmla="*/ 108 w 179"/>
              <a:gd name="T19" fmla="*/ 119 h 177"/>
              <a:gd name="T20" fmla="*/ 104 w 179"/>
              <a:gd name="T21" fmla="*/ 75 h 177"/>
              <a:gd name="T22" fmla="*/ 86 w 179"/>
              <a:gd name="T23" fmla="*/ 79 h 177"/>
              <a:gd name="T24" fmla="*/ 82 w 179"/>
              <a:gd name="T25" fmla="*/ 81 h 177"/>
              <a:gd name="T26" fmla="*/ 69 w 179"/>
              <a:gd name="T27" fmla="*/ 86 h 177"/>
              <a:gd name="T28" fmla="*/ 23 w 179"/>
              <a:gd name="T29" fmla="*/ 112 h 177"/>
              <a:gd name="T30" fmla="*/ 22 w 179"/>
              <a:gd name="T31" fmla="*/ 112 h 177"/>
              <a:gd name="T32" fmla="*/ 19 w 179"/>
              <a:gd name="T33" fmla="*/ 110 h 177"/>
              <a:gd name="T34" fmla="*/ 21 w 179"/>
              <a:gd name="T35" fmla="*/ 106 h 177"/>
              <a:gd name="T36" fmla="*/ 65 w 179"/>
              <a:gd name="T37" fmla="*/ 81 h 177"/>
              <a:gd name="T38" fmla="*/ 84 w 179"/>
              <a:gd name="T39" fmla="*/ 74 h 177"/>
              <a:gd name="T40" fmla="*/ 86 w 179"/>
              <a:gd name="T41" fmla="*/ 79 h 177"/>
              <a:gd name="T42" fmla="*/ 171 w 179"/>
              <a:gd name="T43" fmla="*/ 36 h 177"/>
              <a:gd name="T44" fmla="*/ 116 w 179"/>
              <a:gd name="T45" fmla="*/ 81 h 177"/>
              <a:gd name="T46" fmla="*/ 115 w 179"/>
              <a:gd name="T47" fmla="*/ 82 h 177"/>
              <a:gd name="T48" fmla="*/ 108 w 179"/>
              <a:gd name="T49" fmla="*/ 72 h 177"/>
              <a:gd name="T50" fmla="*/ 97 w 179"/>
              <a:gd name="T51" fmla="*/ 64 h 177"/>
              <a:gd name="T52" fmla="*/ 99 w 179"/>
              <a:gd name="T53" fmla="*/ 64 h 177"/>
              <a:gd name="T54" fmla="*/ 144 w 179"/>
              <a:gd name="T55" fmla="*/ 8 h 177"/>
              <a:gd name="T56" fmla="*/ 170 w 179"/>
              <a:gd name="T57" fmla="*/ 9 h 177"/>
              <a:gd name="T58" fmla="*/ 171 w 179"/>
              <a:gd name="T59" fmla="*/ 36 h 177"/>
              <a:gd name="T60" fmla="*/ 60 w 179"/>
              <a:gd name="T61" fmla="*/ 173 h 177"/>
              <a:gd name="T62" fmla="*/ 40 w 179"/>
              <a:gd name="T63" fmla="*/ 168 h 177"/>
              <a:gd name="T64" fmla="*/ 34 w 179"/>
              <a:gd name="T65" fmla="*/ 147 h 177"/>
              <a:gd name="T66" fmla="*/ 58 w 179"/>
              <a:gd name="T67" fmla="*/ 170 h 177"/>
              <a:gd name="T68" fmla="*/ 60 w 179"/>
              <a:gd name="T69" fmla="*/ 17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9" h="177">
                <a:moveTo>
                  <a:pt x="104" y="75"/>
                </a:moveTo>
                <a:cubicBezTo>
                  <a:pt x="97" y="68"/>
                  <a:pt x="88" y="65"/>
                  <a:pt x="79" y="65"/>
                </a:cubicBezTo>
                <a:cubicBezTo>
                  <a:pt x="72" y="65"/>
                  <a:pt x="66" y="67"/>
                  <a:pt x="61" y="72"/>
                </a:cubicBezTo>
                <a:cubicBezTo>
                  <a:pt x="50" y="83"/>
                  <a:pt x="29" y="98"/>
                  <a:pt x="10" y="99"/>
                </a:cubicBezTo>
                <a:cubicBezTo>
                  <a:pt x="10" y="99"/>
                  <a:pt x="10" y="99"/>
                  <a:pt x="10" y="99"/>
                </a:cubicBezTo>
                <a:cubicBezTo>
                  <a:pt x="5" y="99"/>
                  <a:pt x="0" y="103"/>
                  <a:pt x="6" y="110"/>
                </a:cubicBezTo>
                <a:cubicBezTo>
                  <a:pt x="8" y="113"/>
                  <a:pt x="67" y="172"/>
                  <a:pt x="70" y="174"/>
                </a:cubicBezTo>
                <a:cubicBezTo>
                  <a:pt x="72" y="176"/>
                  <a:pt x="74" y="177"/>
                  <a:pt x="75" y="177"/>
                </a:cubicBezTo>
                <a:cubicBezTo>
                  <a:pt x="79" y="177"/>
                  <a:pt x="81" y="173"/>
                  <a:pt x="81" y="170"/>
                </a:cubicBezTo>
                <a:cubicBezTo>
                  <a:pt x="82" y="150"/>
                  <a:pt x="97" y="130"/>
                  <a:pt x="108" y="119"/>
                </a:cubicBezTo>
                <a:cubicBezTo>
                  <a:pt x="119" y="108"/>
                  <a:pt x="117" y="89"/>
                  <a:pt x="104" y="75"/>
                </a:cubicBezTo>
                <a:close/>
                <a:moveTo>
                  <a:pt x="86" y="79"/>
                </a:moveTo>
                <a:cubicBezTo>
                  <a:pt x="86" y="80"/>
                  <a:pt x="84" y="81"/>
                  <a:pt x="82" y="81"/>
                </a:cubicBezTo>
                <a:cubicBezTo>
                  <a:pt x="78" y="79"/>
                  <a:pt x="74" y="81"/>
                  <a:pt x="69" y="86"/>
                </a:cubicBezTo>
                <a:cubicBezTo>
                  <a:pt x="58" y="97"/>
                  <a:pt x="40" y="108"/>
                  <a:pt x="23" y="112"/>
                </a:cubicBezTo>
                <a:cubicBezTo>
                  <a:pt x="23" y="112"/>
                  <a:pt x="23" y="112"/>
                  <a:pt x="22" y="112"/>
                </a:cubicBezTo>
                <a:cubicBezTo>
                  <a:pt x="21" y="112"/>
                  <a:pt x="20" y="112"/>
                  <a:pt x="19" y="110"/>
                </a:cubicBezTo>
                <a:cubicBezTo>
                  <a:pt x="19" y="108"/>
                  <a:pt x="20" y="106"/>
                  <a:pt x="21" y="106"/>
                </a:cubicBezTo>
                <a:cubicBezTo>
                  <a:pt x="37" y="101"/>
                  <a:pt x="54" y="92"/>
                  <a:pt x="65" y="81"/>
                </a:cubicBezTo>
                <a:cubicBezTo>
                  <a:pt x="67" y="79"/>
                  <a:pt x="75" y="71"/>
                  <a:pt x="84" y="74"/>
                </a:cubicBezTo>
                <a:cubicBezTo>
                  <a:pt x="86" y="75"/>
                  <a:pt x="87" y="77"/>
                  <a:pt x="86" y="79"/>
                </a:cubicBezTo>
                <a:close/>
                <a:moveTo>
                  <a:pt x="171" y="36"/>
                </a:moveTo>
                <a:cubicBezTo>
                  <a:pt x="152" y="56"/>
                  <a:pt x="132" y="54"/>
                  <a:pt x="116" y="81"/>
                </a:cubicBezTo>
                <a:cubicBezTo>
                  <a:pt x="116" y="81"/>
                  <a:pt x="116" y="82"/>
                  <a:pt x="115" y="82"/>
                </a:cubicBezTo>
                <a:cubicBezTo>
                  <a:pt x="113" y="79"/>
                  <a:pt x="111" y="75"/>
                  <a:pt x="108" y="72"/>
                </a:cubicBezTo>
                <a:cubicBezTo>
                  <a:pt x="105" y="69"/>
                  <a:pt x="101" y="66"/>
                  <a:pt x="97" y="64"/>
                </a:cubicBezTo>
                <a:cubicBezTo>
                  <a:pt x="98" y="64"/>
                  <a:pt x="98" y="64"/>
                  <a:pt x="99" y="64"/>
                </a:cubicBezTo>
                <a:cubicBezTo>
                  <a:pt x="126" y="48"/>
                  <a:pt x="124" y="28"/>
                  <a:pt x="144" y="8"/>
                </a:cubicBezTo>
                <a:cubicBezTo>
                  <a:pt x="152" y="0"/>
                  <a:pt x="163" y="2"/>
                  <a:pt x="170" y="9"/>
                </a:cubicBezTo>
                <a:cubicBezTo>
                  <a:pt x="178" y="17"/>
                  <a:pt x="179" y="28"/>
                  <a:pt x="171" y="36"/>
                </a:cubicBezTo>
                <a:close/>
                <a:moveTo>
                  <a:pt x="60" y="173"/>
                </a:moveTo>
                <a:cubicBezTo>
                  <a:pt x="54" y="176"/>
                  <a:pt x="46" y="174"/>
                  <a:pt x="40" y="168"/>
                </a:cubicBezTo>
                <a:cubicBezTo>
                  <a:pt x="33" y="162"/>
                  <a:pt x="32" y="153"/>
                  <a:pt x="34" y="147"/>
                </a:cubicBezTo>
                <a:cubicBezTo>
                  <a:pt x="41" y="154"/>
                  <a:pt x="50" y="163"/>
                  <a:pt x="58" y="170"/>
                </a:cubicBezTo>
                <a:cubicBezTo>
                  <a:pt x="59" y="171"/>
                  <a:pt x="59" y="172"/>
                  <a:pt x="60" y="173"/>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41" name="Freeform 900"/>
          <p:cNvSpPr>
            <a:spLocks noEditPoints="1"/>
          </p:cNvSpPr>
          <p:nvPr/>
        </p:nvSpPr>
        <p:spPr bwMode="auto">
          <a:xfrm>
            <a:off x="4043363" y="1947106"/>
            <a:ext cx="582070" cy="543596"/>
          </a:xfrm>
          <a:custGeom>
            <a:avLst/>
            <a:gdLst>
              <a:gd name="T0" fmla="*/ 194 w 198"/>
              <a:gd name="T1" fmla="*/ 94 h 185"/>
              <a:gd name="T2" fmla="*/ 94 w 198"/>
              <a:gd name="T3" fmla="*/ 14 h 185"/>
              <a:gd name="T4" fmla="*/ 78 w 198"/>
              <a:gd name="T5" fmla="*/ 57 h 185"/>
              <a:gd name="T6" fmla="*/ 98 w 198"/>
              <a:gd name="T7" fmla="*/ 95 h 185"/>
              <a:gd name="T8" fmla="*/ 98 w 198"/>
              <a:gd name="T9" fmla="*/ 96 h 185"/>
              <a:gd name="T10" fmla="*/ 105 w 198"/>
              <a:gd name="T11" fmla="*/ 95 h 185"/>
              <a:gd name="T12" fmla="*/ 132 w 198"/>
              <a:gd name="T13" fmla="*/ 127 h 185"/>
              <a:gd name="T14" fmla="*/ 135 w 198"/>
              <a:gd name="T15" fmla="*/ 143 h 185"/>
              <a:gd name="T16" fmla="*/ 133 w 198"/>
              <a:gd name="T17" fmla="*/ 154 h 185"/>
              <a:gd name="T18" fmla="*/ 126 w 198"/>
              <a:gd name="T19" fmla="*/ 157 h 185"/>
              <a:gd name="T20" fmla="*/ 112 w 198"/>
              <a:gd name="T21" fmla="*/ 152 h 185"/>
              <a:gd name="T22" fmla="*/ 100 w 198"/>
              <a:gd name="T23" fmla="*/ 147 h 185"/>
              <a:gd name="T24" fmla="*/ 79 w 198"/>
              <a:gd name="T25" fmla="*/ 124 h 185"/>
              <a:gd name="T26" fmla="*/ 78 w 198"/>
              <a:gd name="T27" fmla="*/ 115 h 185"/>
              <a:gd name="T28" fmla="*/ 75 w 198"/>
              <a:gd name="T29" fmla="*/ 113 h 185"/>
              <a:gd name="T30" fmla="*/ 43 w 198"/>
              <a:gd name="T31" fmla="*/ 85 h 185"/>
              <a:gd name="T32" fmla="*/ 103 w 198"/>
              <a:gd name="T33" fmla="*/ 178 h 185"/>
              <a:gd name="T34" fmla="*/ 173 w 198"/>
              <a:gd name="T35" fmla="*/ 163 h 185"/>
              <a:gd name="T36" fmla="*/ 194 w 198"/>
              <a:gd name="T37" fmla="*/ 94 h 185"/>
              <a:gd name="T38" fmla="*/ 124 w 198"/>
              <a:gd name="T39" fmla="*/ 56 h 185"/>
              <a:gd name="T40" fmla="*/ 107 w 198"/>
              <a:gd name="T41" fmla="*/ 60 h 185"/>
              <a:gd name="T42" fmla="*/ 103 w 198"/>
              <a:gd name="T43" fmla="*/ 43 h 185"/>
              <a:gd name="T44" fmla="*/ 120 w 198"/>
              <a:gd name="T45" fmla="*/ 39 h 185"/>
              <a:gd name="T46" fmla="*/ 124 w 198"/>
              <a:gd name="T47" fmla="*/ 56 h 185"/>
              <a:gd name="T48" fmla="*/ 137 w 198"/>
              <a:gd name="T49" fmla="*/ 66 h 185"/>
              <a:gd name="T50" fmla="*/ 154 w 198"/>
              <a:gd name="T51" fmla="*/ 62 h 185"/>
              <a:gd name="T52" fmla="*/ 158 w 198"/>
              <a:gd name="T53" fmla="*/ 79 h 185"/>
              <a:gd name="T54" fmla="*/ 141 w 198"/>
              <a:gd name="T55" fmla="*/ 84 h 185"/>
              <a:gd name="T56" fmla="*/ 137 w 198"/>
              <a:gd name="T57" fmla="*/ 66 h 185"/>
              <a:gd name="T58" fmla="*/ 170 w 198"/>
              <a:gd name="T59" fmla="*/ 121 h 185"/>
              <a:gd name="T60" fmla="*/ 153 w 198"/>
              <a:gd name="T61" fmla="*/ 125 h 185"/>
              <a:gd name="T62" fmla="*/ 149 w 198"/>
              <a:gd name="T63" fmla="*/ 108 h 185"/>
              <a:gd name="T64" fmla="*/ 166 w 198"/>
              <a:gd name="T65" fmla="*/ 104 h 185"/>
              <a:gd name="T66" fmla="*/ 170 w 198"/>
              <a:gd name="T67" fmla="*/ 121 h 185"/>
              <a:gd name="T68" fmla="*/ 1 w 198"/>
              <a:gd name="T69" fmla="*/ 14 h 185"/>
              <a:gd name="T70" fmla="*/ 3 w 198"/>
              <a:gd name="T71" fmla="*/ 5 h 185"/>
              <a:gd name="T72" fmla="*/ 8 w 198"/>
              <a:gd name="T73" fmla="*/ 3 h 185"/>
              <a:gd name="T74" fmla="*/ 13 w 198"/>
              <a:gd name="T75" fmla="*/ 5 h 185"/>
              <a:gd name="T76" fmla="*/ 63 w 198"/>
              <a:gd name="T77" fmla="*/ 52 h 185"/>
              <a:gd name="T78" fmla="*/ 92 w 198"/>
              <a:gd name="T79" fmla="*/ 96 h 185"/>
              <a:gd name="T80" fmla="*/ 78 w 198"/>
              <a:gd name="T81" fmla="*/ 108 h 185"/>
              <a:gd name="T82" fmla="*/ 41 w 198"/>
              <a:gd name="T83" fmla="*/ 70 h 185"/>
              <a:gd name="T84" fmla="*/ 1 w 198"/>
              <a:gd name="T85" fmla="*/ 14 h 185"/>
              <a:gd name="T86" fmla="*/ 84 w 198"/>
              <a:gd name="T87" fmla="*/ 112 h 185"/>
              <a:gd name="T88" fmla="*/ 85 w 198"/>
              <a:gd name="T89" fmla="*/ 110 h 185"/>
              <a:gd name="T90" fmla="*/ 95 w 198"/>
              <a:gd name="T91" fmla="*/ 102 h 185"/>
              <a:gd name="T92" fmla="*/ 95 w 198"/>
              <a:gd name="T93" fmla="*/ 102 h 185"/>
              <a:gd name="T94" fmla="*/ 108 w 198"/>
              <a:gd name="T95" fmla="*/ 101 h 185"/>
              <a:gd name="T96" fmla="*/ 125 w 198"/>
              <a:gd name="T97" fmla="*/ 127 h 185"/>
              <a:gd name="T98" fmla="*/ 128 w 198"/>
              <a:gd name="T99" fmla="*/ 149 h 185"/>
              <a:gd name="T100" fmla="*/ 126 w 198"/>
              <a:gd name="T101" fmla="*/ 150 h 185"/>
              <a:gd name="T102" fmla="*/ 102 w 198"/>
              <a:gd name="T103" fmla="*/ 141 h 185"/>
              <a:gd name="T104" fmla="*/ 84 w 198"/>
              <a:gd name="T105" fmla="*/ 11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 h="185">
                <a:moveTo>
                  <a:pt x="194" y="94"/>
                </a:moveTo>
                <a:cubicBezTo>
                  <a:pt x="184" y="38"/>
                  <a:pt x="128" y="0"/>
                  <a:pt x="94" y="14"/>
                </a:cubicBezTo>
                <a:cubicBezTo>
                  <a:pt x="73" y="24"/>
                  <a:pt x="77" y="42"/>
                  <a:pt x="78" y="57"/>
                </a:cubicBezTo>
                <a:cubicBezTo>
                  <a:pt x="87" y="68"/>
                  <a:pt x="96" y="83"/>
                  <a:pt x="98" y="95"/>
                </a:cubicBezTo>
                <a:cubicBezTo>
                  <a:pt x="98" y="96"/>
                  <a:pt x="98" y="96"/>
                  <a:pt x="98" y="96"/>
                </a:cubicBezTo>
                <a:cubicBezTo>
                  <a:pt x="100" y="95"/>
                  <a:pt x="103" y="95"/>
                  <a:pt x="105" y="95"/>
                </a:cubicBezTo>
                <a:cubicBezTo>
                  <a:pt x="113" y="96"/>
                  <a:pt x="129" y="98"/>
                  <a:pt x="132" y="127"/>
                </a:cubicBezTo>
                <a:cubicBezTo>
                  <a:pt x="133" y="136"/>
                  <a:pt x="134" y="141"/>
                  <a:pt x="135" y="143"/>
                </a:cubicBezTo>
                <a:cubicBezTo>
                  <a:pt x="136" y="146"/>
                  <a:pt x="137" y="150"/>
                  <a:pt x="133" y="154"/>
                </a:cubicBezTo>
                <a:cubicBezTo>
                  <a:pt x="131" y="156"/>
                  <a:pt x="128" y="157"/>
                  <a:pt x="126" y="157"/>
                </a:cubicBezTo>
                <a:cubicBezTo>
                  <a:pt x="123" y="157"/>
                  <a:pt x="120" y="155"/>
                  <a:pt x="112" y="152"/>
                </a:cubicBezTo>
                <a:cubicBezTo>
                  <a:pt x="109" y="151"/>
                  <a:pt x="105" y="149"/>
                  <a:pt x="100" y="147"/>
                </a:cubicBezTo>
                <a:cubicBezTo>
                  <a:pt x="85" y="141"/>
                  <a:pt x="80" y="131"/>
                  <a:pt x="79" y="124"/>
                </a:cubicBezTo>
                <a:cubicBezTo>
                  <a:pt x="78" y="121"/>
                  <a:pt x="78" y="118"/>
                  <a:pt x="78" y="115"/>
                </a:cubicBezTo>
                <a:cubicBezTo>
                  <a:pt x="75" y="113"/>
                  <a:pt x="75" y="113"/>
                  <a:pt x="75" y="113"/>
                </a:cubicBezTo>
                <a:cubicBezTo>
                  <a:pt x="61" y="107"/>
                  <a:pt x="50" y="94"/>
                  <a:pt x="43" y="85"/>
                </a:cubicBezTo>
                <a:cubicBezTo>
                  <a:pt x="25" y="106"/>
                  <a:pt x="57" y="163"/>
                  <a:pt x="103" y="178"/>
                </a:cubicBezTo>
                <a:cubicBezTo>
                  <a:pt x="126" y="185"/>
                  <a:pt x="153" y="179"/>
                  <a:pt x="173" y="163"/>
                </a:cubicBezTo>
                <a:cubicBezTo>
                  <a:pt x="193" y="146"/>
                  <a:pt x="198" y="119"/>
                  <a:pt x="194" y="94"/>
                </a:cubicBezTo>
                <a:close/>
                <a:moveTo>
                  <a:pt x="124" y="56"/>
                </a:moveTo>
                <a:cubicBezTo>
                  <a:pt x="121" y="62"/>
                  <a:pt x="113" y="64"/>
                  <a:pt x="107" y="60"/>
                </a:cubicBezTo>
                <a:cubicBezTo>
                  <a:pt x="101" y="57"/>
                  <a:pt x="99" y="49"/>
                  <a:pt x="103" y="43"/>
                </a:cubicBezTo>
                <a:cubicBezTo>
                  <a:pt x="107" y="37"/>
                  <a:pt x="114" y="35"/>
                  <a:pt x="120" y="39"/>
                </a:cubicBezTo>
                <a:cubicBezTo>
                  <a:pt x="126" y="42"/>
                  <a:pt x="128" y="50"/>
                  <a:pt x="124" y="56"/>
                </a:cubicBezTo>
                <a:close/>
                <a:moveTo>
                  <a:pt x="137" y="66"/>
                </a:moveTo>
                <a:cubicBezTo>
                  <a:pt x="140" y="61"/>
                  <a:pt x="148" y="59"/>
                  <a:pt x="154" y="62"/>
                </a:cubicBezTo>
                <a:cubicBezTo>
                  <a:pt x="160" y="66"/>
                  <a:pt x="162" y="73"/>
                  <a:pt x="158" y="79"/>
                </a:cubicBezTo>
                <a:cubicBezTo>
                  <a:pt x="154" y="85"/>
                  <a:pt x="147" y="87"/>
                  <a:pt x="141" y="84"/>
                </a:cubicBezTo>
                <a:cubicBezTo>
                  <a:pt x="135" y="80"/>
                  <a:pt x="133" y="72"/>
                  <a:pt x="137" y="66"/>
                </a:cubicBezTo>
                <a:close/>
                <a:moveTo>
                  <a:pt x="170" y="121"/>
                </a:moveTo>
                <a:cubicBezTo>
                  <a:pt x="166" y="127"/>
                  <a:pt x="159" y="129"/>
                  <a:pt x="153" y="125"/>
                </a:cubicBezTo>
                <a:cubicBezTo>
                  <a:pt x="147" y="122"/>
                  <a:pt x="145" y="114"/>
                  <a:pt x="149" y="108"/>
                </a:cubicBezTo>
                <a:cubicBezTo>
                  <a:pt x="152" y="102"/>
                  <a:pt x="160" y="100"/>
                  <a:pt x="166" y="104"/>
                </a:cubicBezTo>
                <a:cubicBezTo>
                  <a:pt x="172" y="108"/>
                  <a:pt x="174" y="115"/>
                  <a:pt x="170" y="121"/>
                </a:cubicBezTo>
                <a:close/>
                <a:moveTo>
                  <a:pt x="1" y="14"/>
                </a:moveTo>
                <a:cubicBezTo>
                  <a:pt x="0" y="11"/>
                  <a:pt x="0" y="7"/>
                  <a:pt x="3" y="5"/>
                </a:cubicBezTo>
                <a:cubicBezTo>
                  <a:pt x="5" y="4"/>
                  <a:pt x="6" y="3"/>
                  <a:pt x="8" y="3"/>
                </a:cubicBezTo>
                <a:cubicBezTo>
                  <a:pt x="10" y="3"/>
                  <a:pt x="12" y="4"/>
                  <a:pt x="13" y="5"/>
                </a:cubicBezTo>
                <a:cubicBezTo>
                  <a:pt x="20" y="12"/>
                  <a:pt x="44" y="36"/>
                  <a:pt x="63" y="52"/>
                </a:cubicBezTo>
                <a:cubicBezTo>
                  <a:pt x="74" y="61"/>
                  <a:pt x="90" y="81"/>
                  <a:pt x="92" y="96"/>
                </a:cubicBezTo>
                <a:cubicBezTo>
                  <a:pt x="78" y="108"/>
                  <a:pt x="78" y="108"/>
                  <a:pt x="78" y="108"/>
                </a:cubicBezTo>
                <a:cubicBezTo>
                  <a:pt x="62" y="100"/>
                  <a:pt x="48" y="82"/>
                  <a:pt x="41" y="70"/>
                </a:cubicBezTo>
                <a:cubicBezTo>
                  <a:pt x="25" y="43"/>
                  <a:pt x="5" y="21"/>
                  <a:pt x="1" y="14"/>
                </a:cubicBezTo>
                <a:close/>
                <a:moveTo>
                  <a:pt x="84" y="112"/>
                </a:moveTo>
                <a:cubicBezTo>
                  <a:pt x="84" y="111"/>
                  <a:pt x="85" y="110"/>
                  <a:pt x="85" y="110"/>
                </a:cubicBezTo>
                <a:cubicBezTo>
                  <a:pt x="95" y="102"/>
                  <a:pt x="95" y="102"/>
                  <a:pt x="95" y="102"/>
                </a:cubicBezTo>
                <a:cubicBezTo>
                  <a:pt x="95" y="102"/>
                  <a:pt x="95" y="102"/>
                  <a:pt x="95" y="102"/>
                </a:cubicBezTo>
                <a:cubicBezTo>
                  <a:pt x="99" y="101"/>
                  <a:pt x="103" y="100"/>
                  <a:pt x="108" y="101"/>
                </a:cubicBezTo>
                <a:cubicBezTo>
                  <a:pt x="114" y="103"/>
                  <a:pt x="123" y="106"/>
                  <a:pt x="125" y="127"/>
                </a:cubicBezTo>
                <a:cubicBezTo>
                  <a:pt x="127" y="147"/>
                  <a:pt x="131" y="147"/>
                  <a:pt x="128" y="149"/>
                </a:cubicBezTo>
                <a:cubicBezTo>
                  <a:pt x="128" y="150"/>
                  <a:pt x="127" y="150"/>
                  <a:pt x="126" y="150"/>
                </a:cubicBezTo>
                <a:cubicBezTo>
                  <a:pt x="123" y="150"/>
                  <a:pt x="118" y="147"/>
                  <a:pt x="102" y="141"/>
                </a:cubicBezTo>
                <a:cubicBezTo>
                  <a:pt x="80" y="132"/>
                  <a:pt x="84" y="115"/>
                  <a:pt x="84" y="112"/>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42" name="Freeform 901"/>
          <p:cNvSpPr/>
          <p:nvPr/>
        </p:nvSpPr>
        <p:spPr bwMode="auto">
          <a:xfrm>
            <a:off x="5918646" y="2037705"/>
            <a:ext cx="204779" cy="47161"/>
          </a:xfrm>
          <a:custGeom>
            <a:avLst/>
            <a:gdLst>
              <a:gd name="T0" fmla="*/ 67 w 70"/>
              <a:gd name="T1" fmla="*/ 16 h 16"/>
              <a:gd name="T2" fmla="*/ 66 w 70"/>
              <a:gd name="T3" fmla="*/ 16 h 16"/>
              <a:gd name="T4" fmla="*/ 4 w 70"/>
              <a:gd name="T5" fmla="*/ 12 h 16"/>
              <a:gd name="T6" fmla="*/ 0 w 70"/>
              <a:gd name="T7" fmla="*/ 10 h 16"/>
              <a:gd name="T8" fmla="*/ 2 w 70"/>
              <a:gd name="T9" fmla="*/ 7 h 16"/>
              <a:gd name="T10" fmla="*/ 69 w 70"/>
              <a:gd name="T11" fmla="*/ 11 h 16"/>
              <a:gd name="T12" fmla="*/ 70 w 70"/>
              <a:gd name="T13" fmla="*/ 15 h 16"/>
              <a:gd name="T14" fmla="*/ 67 w 7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6">
                <a:moveTo>
                  <a:pt x="67" y="16"/>
                </a:moveTo>
                <a:cubicBezTo>
                  <a:pt x="67" y="16"/>
                  <a:pt x="67" y="16"/>
                  <a:pt x="66" y="16"/>
                </a:cubicBezTo>
                <a:cubicBezTo>
                  <a:pt x="55" y="8"/>
                  <a:pt x="31" y="4"/>
                  <a:pt x="4" y="12"/>
                </a:cubicBezTo>
                <a:cubicBezTo>
                  <a:pt x="2" y="12"/>
                  <a:pt x="1" y="11"/>
                  <a:pt x="0" y="10"/>
                </a:cubicBezTo>
                <a:cubicBezTo>
                  <a:pt x="0" y="8"/>
                  <a:pt x="1" y="7"/>
                  <a:pt x="2" y="7"/>
                </a:cubicBezTo>
                <a:cubicBezTo>
                  <a:pt x="27" y="0"/>
                  <a:pt x="54" y="2"/>
                  <a:pt x="69" y="11"/>
                </a:cubicBezTo>
                <a:cubicBezTo>
                  <a:pt x="70" y="12"/>
                  <a:pt x="70" y="14"/>
                  <a:pt x="70" y="15"/>
                </a:cubicBezTo>
                <a:cubicBezTo>
                  <a:pt x="69" y="16"/>
                  <a:pt x="68" y="16"/>
                  <a:pt x="67" y="16"/>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43" name="Freeform 902"/>
          <p:cNvSpPr/>
          <p:nvPr/>
        </p:nvSpPr>
        <p:spPr bwMode="auto">
          <a:xfrm>
            <a:off x="5918646" y="2096036"/>
            <a:ext cx="204779" cy="47161"/>
          </a:xfrm>
          <a:custGeom>
            <a:avLst/>
            <a:gdLst>
              <a:gd name="T0" fmla="*/ 67 w 70"/>
              <a:gd name="T1" fmla="*/ 16 h 16"/>
              <a:gd name="T2" fmla="*/ 66 w 70"/>
              <a:gd name="T3" fmla="*/ 15 h 16"/>
              <a:gd name="T4" fmla="*/ 3 w 70"/>
              <a:gd name="T5" fmla="*/ 12 h 16"/>
              <a:gd name="T6" fmla="*/ 0 w 70"/>
              <a:gd name="T7" fmla="*/ 10 h 16"/>
              <a:gd name="T8" fmla="*/ 2 w 70"/>
              <a:gd name="T9" fmla="*/ 7 h 16"/>
              <a:gd name="T10" fmla="*/ 69 w 70"/>
              <a:gd name="T11" fmla="*/ 11 h 16"/>
              <a:gd name="T12" fmla="*/ 70 w 70"/>
              <a:gd name="T13" fmla="*/ 15 h 16"/>
              <a:gd name="T14" fmla="*/ 67 w 7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6">
                <a:moveTo>
                  <a:pt x="67" y="16"/>
                </a:moveTo>
                <a:cubicBezTo>
                  <a:pt x="67" y="16"/>
                  <a:pt x="66" y="16"/>
                  <a:pt x="66" y="15"/>
                </a:cubicBezTo>
                <a:cubicBezTo>
                  <a:pt x="55" y="8"/>
                  <a:pt x="31" y="4"/>
                  <a:pt x="3" y="12"/>
                </a:cubicBezTo>
                <a:cubicBezTo>
                  <a:pt x="2" y="12"/>
                  <a:pt x="1" y="11"/>
                  <a:pt x="0" y="10"/>
                </a:cubicBezTo>
                <a:cubicBezTo>
                  <a:pt x="0" y="9"/>
                  <a:pt x="1" y="7"/>
                  <a:pt x="2" y="7"/>
                </a:cubicBezTo>
                <a:cubicBezTo>
                  <a:pt x="27" y="0"/>
                  <a:pt x="54" y="2"/>
                  <a:pt x="69" y="11"/>
                </a:cubicBezTo>
                <a:cubicBezTo>
                  <a:pt x="70" y="12"/>
                  <a:pt x="70" y="13"/>
                  <a:pt x="70" y="15"/>
                </a:cubicBezTo>
                <a:cubicBezTo>
                  <a:pt x="69" y="15"/>
                  <a:pt x="68" y="16"/>
                  <a:pt x="67" y="16"/>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44" name="Freeform 903"/>
          <p:cNvSpPr/>
          <p:nvPr/>
        </p:nvSpPr>
        <p:spPr bwMode="auto">
          <a:xfrm>
            <a:off x="5918646" y="2155609"/>
            <a:ext cx="208503" cy="47161"/>
          </a:xfrm>
          <a:custGeom>
            <a:avLst/>
            <a:gdLst>
              <a:gd name="T0" fmla="*/ 68 w 71"/>
              <a:gd name="T1" fmla="*/ 16 h 16"/>
              <a:gd name="T2" fmla="*/ 66 w 71"/>
              <a:gd name="T3" fmla="*/ 15 h 16"/>
              <a:gd name="T4" fmla="*/ 3 w 71"/>
              <a:gd name="T5" fmla="*/ 12 h 16"/>
              <a:gd name="T6" fmla="*/ 0 w 71"/>
              <a:gd name="T7" fmla="*/ 10 h 16"/>
              <a:gd name="T8" fmla="*/ 2 w 71"/>
              <a:gd name="T9" fmla="*/ 7 h 16"/>
              <a:gd name="T10" fmla="*/ 69 w 71"/>
              <a:gd name="T11" fmla="*/ 11 h 16"/>
              <a:gd name="T12" fmla="*/ 70 w 71"/>
              <a:gd name="T13" fmla="*/ 14 h 16"/>
              <a:gd name="T14" fmla="*/ 68 w 71"/>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6">
                <a:moveTo>
                  <a:pt x="68" y="16"/>
                </a:moveTo>
                <a:cubicBezTo>
                  <a:pt x="67" y="16"/>
                  <a:pt x="67" y="15"/>
                  <a:pt x="66" y="15"/>
                </a:cubicBezTo>
                <a:cubicBezTo>
                  <a:pt x="55" y="8"/>
                  <a:pt x="31" y="4"/>
                  <a:pt x="3" y="12"/>
                </a:cubicBezTo>
                <a:cubicBezTo>
                  <a:pt x="2" y="12"/>
                  <a:pt x="1" y="11"/>
                  <a:pt x="0" y="10"/>
                </a:cubicBezTo>
                <a:cubicBezTo>
                  <a:pt x="0" y="8"/>
                  <a:pt x="1" y="7"/>
                  <a:pt x="2" y="7"/>
                </a:cubicBezTo>
                <a:cubicBezTo>
                  <a:pt x="27" y="0"/>
                  <a:pt x="55" y="1"/>
                  <a:pt x="69" y="11"/>
                </a:cubicBezTo>
                <a:cubicBezTo>
                  <a:pt x="70" y="12"/>
                  <a:pt x="71" y="13"/>
                  <a:pt x="70" y="14"/>
                </a:cubicBezTo>
                <a:cubicBezTo>
                  <a:pt x="69" y="15"/>
                  <a:pt x="69" y="16"/>
                  <a:pt x="68" y="16"/>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45" name="Freeform 904"/>
          <p:cNvSpPr/>
          <p:nvPr/>
        </p:nvSpPr>
        <p:spPr bwMode="auto">
          <a:xfrm>
            <a:off x="5918646" y="2211457"/>
            <a:ext cx="208503" cy="49644"/>
          </a:xfrm>
          <a:custGeom>
            <a:avLst/>
            <a:gdLst>
              <a:gd name="T0" fmla="*/ 68 w 71"/>
              <a:gd name="T1" fmla="*/ 17 h 17"/>
              <a:gd name="T2" fmla="*/ 67 w 71"/>
              <a:gd name="T3" fmla="*/ 16 h 17"/>
              <a:gd name="T4" fmla="*/ 3 w 71"/>
              <a:gd name="T5" fmla="*/ 13 h 17"/>
              <a:gd name="T6" fmla="*/ 0 w 71"/>
              <a:gd name="T7" fmla="*/ 11 h 17"/>
              <a:gd name="T8" fmla="*/ 2 w 71"/>
              <a:gd name="T9" fmla="*/ 8 h 17"/>
              <a:gd name="T10" fmla="*/ 70 w 71"/>
              <a:gd name="T11" fmla="*/ 12 h 17"/>
              <a:gd name="T12" fmla="*/ 70 w 71"/>
              <a:gd name="T13" fmla="*/ 15 h 17"/>
              <a:gd name="T14" fmla="*/ 68 w 71"/>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7">
                <a:moveTo>
                  <a:pt x="68" y="17"/>
                </a:moveTo>
                <a:cubicBezTo>
                  <a:pt x="68" y="17"/>
                  <a:pt x="67" y="16"/>
                  <a:pt x="67" y="16"/>
                </a:cubicBezTo>
                <a:cubicBezTo>
                  <a:pt x="53" y="7"/>
                  <a:pt x="29" y="6"/>
                  <a:pt x="3" y="13"/>
                </a:cubicBezTo>
                <a:cubicBezTo>
                  <a:pt x="2" y="13"/>
                  <a:pt x="1" y="12"/>
                  <a:pt x="0" y="11"/>
                </a:cubicBezTo>
                <a:cubicBezTo>
                  <a:pt x="0" y="10"/>
                  <a:pt x="1" y="8"/>
                  <a:pt x="2" y="8"/>
                </a:cubicBezTo>
                <a:cubicBezTo>
                  <a:pt x="29" y="0"/>
                  <a:pt x="54" y="2"/>
                  <a:pt x="70" y="12"/>
                </a:cubicBezTo>
                <a:cubicBezTo>
                  <a:pt x="71" y="13"/>
                  <a:pt x="71" y="14"/>
                  <a:pt x="70" y="15"/>
                </a:cubicBezTo>
                <a:cubicBezTo>
                  <a:pt x="70" y="16"/>
                  <a:pt x="69" y="17"/>
                  <a:pt x="68" y="17"/>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46" name="Freeform 905"/>
          <p:cNvSpPr/>
          <p:nvPr/>
        </p:nvSpPr>
        <p:spPr bwMode="auto">
          <a:xfrm>
            <a:off x="5918646" y="2267306"/>
            <a:ext cx="208503" cy="52126"/>
          </a:xfrm>
          <a:custGeom>
            <a:avLst/>
            <a:gdLst>
              <a:gd name="T0" fmla="*/ 68 w 71"/>
              <a:gd name="T1" fmla="*/ 18 h 18"/>
              <a:gd name="T2" fmla="*/ 67 w 71"/>
              <a:gd name="T3" fmla="*/ 17 h 18"/>
              <a:gd name="T4" fmla="*/ 4 w 71"/>
              <a:gd name="T5" fmla="*/ 14 h 18"/>
              <a:gd name="T6" fmla="*/ 0 w 71"/>
              <a:gd name="T7" fmla="*/ 13 h 18"/>
              <a:gd name="T8" fmla="*/ 2 w 71"/>
              <a:gd name="T9" fmla="*/ 9 h 18"/>
              <a:gd name="T10" fmla="*/ 70 w 71"/>
              <a:gd name="T11" fmla="*/ 13 h 18"/>
              <a:gd name="T12" fmla="*/ 70 w 71"/>
              <a:gd name="T13" fmla="*/ 16 h 18"/>
              <a:gd name="T14" fmla="*/ 68 w 71"/>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8">
                <a:moveTo>
                  <a:pt x="68" y="18"/>
                </a:moveTo>
                <a:cubicBezTo>
                  <a:pt x="68" y="18"/>
                  <a:pt x="67" y="17"/>
                  <a:pt x="67" y="17"/>
                </a:cubicBezTo>
                <a:cubicBezTo>
                  <a:pt x="54" y="9"/>
                  <a:pt x="24" y="6"/>
                  <a:pt x="4" y="14"/>
                </a:cubicBezTo>
                <a:cubicBezTo>
                  <a:pt x="2" y="15"/>
                  <a:pt x="1" y="14"/>
                  <a:pt x="0" y="13"/>
                </a:cubicBezTo>
                <a:cubicBezTo>
                  <a:pt x="0" y="11"/>
                  <a:pt x="0" y="10"/>
                  <a:pt x="2" y="9"/>
                </a:cubicBezTo>
                <a:cubicBezTo>
                  <a:pt x="25" y="0"/>
                  <a:pt x="56" y="4"/>
                  <a:pt x="70" y="13"/>
                </a:cubicBezTo>
                <a:cubicBezTo>
                  <a:pt x="71" y="14"/>
                  <a:pt x="71" y="15"/>
                  <a:pt x="70" y="16"/>
                </a:cubicBezTo>
                <a:cubicBezTo>
                  <a:pt x="70" y="17"/>
                  <a:pt x="69" y="18"/>
                  <a:pt x="68" y="18"/>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47" name="Freeform 906"/>
          <p:cNvSpPr/>
          <p:nvPr/>
        </p:nvSpPr>
        <p:spPr bwMode="auto">
          <a:xfrm>
            <a:off x="6215266" y="2037705"/>
            <a:ext cx="210985" cy="47161"/>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2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2"/>
                  <a:pt x="45" y="0"/>
                  <a:pt x="69" y="7"/>
                </a:cubicBezTo>
                <a:cubicBezTo>
                  <a:pt x="71" y="7"/>
                  <a:pt x="72" y="8"/>
                  <a:pt x="71" y="10"/>
                </a:cubicBezTo>
                <a:cubicBezTo>
                  <a:pt x="71" y="11"/>
                  <a:pt x="69" y="12"/>
                  <a:pt x="68" y="12"/>
                </a:cubicBezTo>
                <a:cubicBezTo>
                  <a:pt x="42" y="4"/>
                  <a:pt x="16" y="8"/>
                  <a:pt x="5" y="16"/>
                </a:cubicBezTo>
                <a:cubicBezTo>
                  <a:pt x="4" y="16"/>
                  <a:pt x="4" y="16"/>
                  <a:pt x="3" y="16"/>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48" name="Freeform 907"/>
          <p:cNvSpPr/>
          <p:nvPr/>
        </p:nvSpPr>
        <p:spPr bwMode="auto">
          <a:xfrm>
            <a:off x="6215266" y="2096036"/>
            <a:ext cx="210985" cy="47161"/>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2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2"/>
                  <a:pt x="45" y="0"/>
                  <a:pt x="69" y="7"/>
                </a:cubicBezTo>
                <a:cubicBezTo>
                  <a:pt x="71" y="7"/>
                  <a:pt x="72" y="8"/>
                  <a:pt x="71" y="10"/>
                </a:cubicBezTo>
                <a:cubicBezTo>
                  <a:pt x="71" y="11"/>
                  <a:pt x="69" y="12"/>
                  <a:pt x="68" y="12"/>
                </a:cubicBezTo>
                <a:cubicBezTo>
                  <a:pt x="42" y="4"/>
                  <a:pt x="16" y="8"/>
                  <a:pt x="5" y="16"/>
                </a:cubicBezTo>
                <a:cubicBezTo>
                  <a:pt x="4" y="16"/>
                  <a:pt x="4" y="16"/>
                  <a:pt x="3" y="16"/>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49" name="Freeform 908"/>
          <p:cNvSpPr/>
          <p:nvPr/>
        </p:nvSpPr>
        <p:spPr bwMode="auto">
          <a:xfrm>
            <a:off x="6215266" y="2155609"/>
            <a:ext cx="210985" cy="47161"/>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2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2"/>
                  <a:pt x="45" y="0"/>
                  <a:pt x="69" y="7"/>
                </a:cubicBezTo>
                <a:cubicBezTo>
                  <a:pt x="71" y="7"/>
                  <a:pt x="72" y="9"/>
                  <a:pt x="71" y="10"/>
                </a:cubicBezTo>
                <a:cubicBezTo>
                  <a:pt x="71" y="11"/>
                  <a:pt x="69" y="12"/>
                  <a:pt x="68" y="12"/>
                </a:cubicBezTo>
                <a:cubicBezTo>
                  <a:pt x="42" y="4"/>
                  <a:pt x="16" y="8"/>
                  <a:pt x="5" y="16"/>
                </a:cubicBezTo>
                <a:cubicBezTo>
                  <a:pt x="4" y="16"/>
                  <a:pt x="4" y="16"/>
                  <a:pt x="3" y="16"/>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50" name="Freeform 909"/>
          <p:cNvSpPr/>
          <p:nvPr/>
        </p:nvSpPr>
        <p:spPr bwMode="auto">
          <a:xfrm>
            <a:off x="6215266" y="2211457"/>
            <a:ext cx="210985" cy="49644"/>
          </a:xfrm>
          <a:custGeom>
            <a:avLst/>
            <a:gdLst>
              <a:gd name="T0" fmla="*/ 3 w 72"/>
              <a:gd name="T1" fmla="*/ 17 h 17"/>
              <a:gd name="T2" fmla="*/ 1 w 72"/>
              <a:gd name="T3" fmla="*/ 16 h 17"/>
              <a:gd name="T4" fmla="*/ 2 w 72"/>
              <a:gd name="T5" fmla="*/ 12 h 17"/>
              <a:gd name="T6" fmla="*/ 69 w 72"/>
              <a:gd name="T7" fmla="*/ 7 h 17"/>
              <a:gd name="T8" fmla="*/ 71 w 72"/>
              <a:gd name="T9" fmla="*/ 11 h 17"/>
              <a:gd name="T10" fmla="*/ 68 w 72"/>
              <a:gd name="T11" fmla="*/ 12 h 17"/>
              <a:gd name="T12" fmla="*/ 5 w 72"/>
              <a:gd name="T13" fmla="*/ 16 h 17"/>
              <a:gd name="T14" fmla="*/ 3 w 72"/>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7">
                <a:moveTo>
                  <a:pt x="3" y="17"/>
                </a:moveTo>
                <a:cubicBezTo>
                  <a:pt x="2" y="17"/>
                  <a:pt x="2" y="16"/>
                  <a:pt x="1" y="16"/>
                </a:cubicBezTo>
                <a:cubicBezTo>
                  <a:pt x="0" y="14"/>
                  <a:pt x="1" y="13"/>
                  <a:pt x="2" y="12"/>
                </a:cubicBezTo>
                <a:cubicBezTo>
                  <a:pt x="14" y="4"/>
                  <a:pt x="43" y="0"/>
                  <a:pt x="69" y="7"/>
                </a:cubicBezTo>
                <a:cubicBezTo>
                  <a:pt x="71" y="8"/>
                  <a:pt x="72" y="9"/>
                  <a:pt x="71" y="11"/>
                </a:cubicBezTo>
                <a:cubicBezTo>
                  <a:pt x="71" y="12"/>
                  <a:pt x="69" y="13"/>
                  <a:pt x="68" y="12"/>
                </a:cubicBezTo>
                <a:cubicBezTo>
                  <a:pt x="44" y="6"/>
                  <a:pt x="16" y="9"/>
                  <a:pt x="5" y="16"/>
                </a:cubicBezTo>
                <a:cubicBezTo>
                  <a:pt x="4" y="17"/>
                  <a:pt x="4" y="17"/>
                  <a:pt x="3" y="17"/>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51" name="Freeform 910"/>
          <p:cNvSpPr/>
          <p:nvPr/>
        </p:nvSpPr>
        <p:spPr bwMode="auto">
          <a:xfrm>
            <a:off x="6215266" y="2273512"/>
            <a:ext cx="210985" cy="45920"/>
          </a:xfrm>
          <a:custGeom>
            <a:avLst/>
            <a:gdLst>
              <a:gd name="T0" fmla="*/ 3 w 72"/>
              <a:gd name="T1" fmla="*/ 16 h 16"/>
              <a:gd name="T2" fmla="*/ 1 w 72"/>
              <a:gd name="T3" fmla="*/ 15 h 16"/>
              <a:gd name="T4" fmla="*/ 2 w 72"/>
              <a:gd name="T5" fmla="*/ 11 h 16"/>
              <a:gd name="T6" fmla="*/ 69 w 72"/>
              <a:gd name="T7" fmla="*/ 7 h 16"/>
              <a:gd name="T8" fmla="*/ 71 w 72"/>
              <a:gd name="T9" fmla="*/ 10 h 16"/>
              <a:gd name="T10" fmla="*/ 68 w 72"/>
              <a:gd name="T11" fmla="*/ 11 h 16"/>
              <a:gd name="T12" fmla="*/ 5 w 72"/>
              <a:gd name="T13" fmla="*/ 16 h 16"/>
              <a:gd name="T14" fmla="*/ 3 w 7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
                <a:moveTo>
                  <a:pt x="3" y="16"/>
                </a:moveTo>
                <a:cubicBezTo>
                  <a:pt x="2" y="16"/>
                  <a:pt x="2" y="16"/>
                  <a:pt x="1" y="15"/>
                </a:cubicBezTo>
                <a:cubicBezTo>
                  <a:pt x="0" y="14"/>
                  <a:pt x="1" y="12"/>
                  <a:pt x="2" y="11"/>
                </a:cubicBezTo>
                <a:cubicBezTo>
                  <a:pt x="17" y="1"/>
                  <a:pt x="45" y="0"/>
                  <a:pt x="69" y="7"/>
                </a:cubicBezTo>
                <a:cubicBezTo>
                  <a:pt x="71" y="7"/>
                  <a:pt x="72" y="8"/>
                  <a:pt x="71" y="10"/>
                </a:cubicBezTo>
                <a:cubicBezTo>
                  <a:pt x="71" y="11"/>
                  <a:pt x="69" y="12"/>
                  <a:pt x="68" y="11"/>
                </a:cubicBezTo>
                <a:cubicBezTo>
                  <a:pt x="42" y="4"/>
                  <a:pt x="16" y="8"/>
                  <a:pt x="5" y="16"/>
                </a:cubicBezTo>
                <a:cubicBezTo>
                  <a:pt x="4" y="16"/>
                  <a:pt x="4" y="16"/>
                  <a:pt x="3" y="16"/>
                </a:cubicBez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
        <p:nvSpPr>
          <p:cNvPr id="52" name="Freeform 911"/>
          <p:cNvSpPr>
            <a:spLocks noEditPoints="1"/>
          </p:cNvSpPr>
          <p:nvPr/>
        </p:nvSpPr>
        <p:spPr bwMode="auto">
          <a:xfrm>
            <a:off x="7670324" y="3063031"/>
            <a:ext cx="682598" cy="434381"/>
          </a:xfrm>
          <a:custGeom>
            <a:avLst/>
            <a:gdLst>
              <a:gd name="T0" fmla="*/ 232 w 232"/>
              <a:gd name="T1" fmla="*/ 54 h 148"/>
              <a:gd name="T2" fmla="*/ 229 w 232"/>
              <a:gd name="T3" fmla="*/ 51 h 148"/>
              <a:gd name="T4" fmla="*/ 6 w 232"/>
              <a:gd name="T5" fmla="*/ 0 h 148"/>
              <a:gd name="T6" fmla="*/ 1 w 232"/>
              <a:gd name="T7" fmla="*/ 2 h 148"/>
              <a:gd name="T8" fmla="*/ 2 w 232"/>
              <a:gd name="T9" fmla="*/ 6 h 148"/>
              <a:gd name="T10" fmla="*/ 120 w 232"/>
              <a:gd name="T11" fmla="*/ 146 h 148"/>
              <a:gd name="T12" fmla="*/ 123 w 232"/>
              <a:gd name="T13" fmla="*/ 148 h 148"/>
              <a:gd name="T14" fmla="*/ 125 w 232"/>
              <a:gd name="T15" fmla="*/ 147 h 148"/>
              <a:gd name="T16" fmla="*/ 231 w 232"/>
              <a:gd name="T17" fmla="*/ 58 h 148"/>
              <a:gd name="T18" fmla="*/ 232 w 232"/>
              <a:gd name="T19" fmla="*/ 54 h 148"/>
              <a:gd name="T20" fmla="*/ 123 w 232"/>
              <a:gd name="T21" fmla="*/ 138 h 148"/>
              <a:gd name="T22" fmla="*/ 112 w 232"/>
              <a:gd name="T23" fmla="*/ 124 h 148"/>
              <a:gd name="T24" fmla="*/ 119 w 232"/>
              <a:gd name="T25" fmla="*/ 118 h 148"/>
              <a:gd name="T26" fmla="*/ 120 w 232"/>
              <a:gd name="T27" fmla="*/ 113 h 148"/>
              <a:gd name="T28" fmla="*/ 115 w 232"/>
              <a:gd name="T29" fmla="*/ 113 h 148"/>
              <a:gd name="T30" fmla="*/ 107 w 232"/>
              <a:gd name="T31" fmla="*/ 119 h 148"/>
              <a:gd name="T32" fmla="*/ 95 w 232"/>
              <a:gd name="T33" fmla="*/ 105 h 148"/>
              <a:gd name="T34" fmla="*/ 99 w 232"/>
              <a:gd name="T35" fmla="*/ 101 h 148"/>
              <a:gd name="T36" fmla="*/ 100 w 232"/>
              <a:gd name="T37" fmla="*/ 97 h 148"/>
              <a:gd name="T38" fmla="*/ 95 w 232"/>
              <a:gd name="T39" fmla="*/ 96 h 148"/>
              <a:gd name="T40" fmla="*/ 91 w 232"/>
              <a:gd name="T41" fmla="*/ 100 h 148"/>
              <a:gd name="T42" fmla="*/ 78 w 232"/>
              <a:gd name="T43" fmla="*/ 85 h 148"/>
              <a:gd name="T44" fmla="*/ 86 w 232"/>
              <a:gd name="T45" fmla="*/ 78 h 148"/>
              <a:gd name="T46" fmla="*/ 86 w 232"/>
              <a:gd name="T47" fmla="*/ 74 h 148"/>
              <a:gd name="T48" fmla="*/ 82 w 232"/>
              <a:gd name="T49" fmla="*/ 74 h 148"/>
              <a:gd name="T50" fmla="*/ 75 w 232"/>
              <a:gd name="T51" fmla="*/ 80 h 148"/>
              <a:gd name="T52" fmla="*/ 62 w 232"/>
              <a:gd name="T53" fmla="*/ 65 h 148"/>
              <a:gd name="T54" fmla="*/ 66 w 232"/>
              <a:gd name="T55" fmla="*/ 62 h 148"/>
              <a:gd name="T56" fmla="*/ 66 w 232"/>
              <a:gd name="T57" fmla="*/ 57 h 148"/>
              <a:gd name="T58" fmla="*/ 62 w 232"/>
              <a:gd name="T59" fmla="*/ 57 h 148"/>
              <a:gd name="T60" fmla="*/ 58 w 232"/>
              <a:gd name="T61" fmla="*/ 60 h 148"/>
              <a:gd name="T62" fmla="*/ 45 w 232"/>
              <a:gd name="T63" fmla="*/ 45 h 148"/>
              <a:gd name="T64" fmla="*/ 53 w 232"/>
              <a:gd name="T65" fmla="*/ 39 h 148"/>
              <a:gd name="T66" fmla="*/ 53 w 232"/>
              <a:gd name="T67" fmla="*/ 35 h 148"/>
              <a:gd name="T68" fmla="*/ 49 w 232"/>
              <a:gd name="T69" fmla="*/ 35 h 148"/>
              <a:gd name="T70" fmla="*/ 41 w 232"/>
              <a:gd name="T71" fmla="*/ 41 h 148"/>
              <a:gd name="T72" fmla="*/ 16 w 232"/>
              <a:gd name="T73" fmla="*/ 10 h 148"/>
              <a:gd name="T74" fmla="*/ 219 w 232"/>
              <a:gd name="T75" fmla="*/ 57 h 148"/>
              <a:gd name="T76" fmla="*/ 123 w 232"/>
              <a:gd name="T77" fmla="*/ 138 h 148"/>
              <a:gd name="T78" fmla="*/ 125 w 232"/>
              <a:gd name="T79" fmla="*/ 100 h 148"/>
              <a:gd name="T80" fmla="*/ 128 w 232"/>
              <a:gd name="T81" fmla="*/ 102 h 148"/>
              <a:gd name="T82" fmla="*/ 131 w 232"/>
              <a:gd name="T83" fmla="*/ 101 h 148"/>
              <a:gd name="T84" fmla="*/ 165 w 232"/>
              <a:gd name="T85" fmla="*/ 72 h 148"/>
              <a:gd name="T86" fmla="*/ 167 w 232"/>
              <a:gd name="T87" fmla="*/ 68 h 148"/>
              <a:gd name="T88" fmla="*/ 164 w 232"/>
              <a:gd name="T89" fmla="*/ 65 h 148"/>
              <a:gd name="T90" fmla="*/ 93 w 232"/>
              <a:gd name="T91" fmla="*/ 51 h 148"/>
              <a:gd name="T92" fmla="*/ 88 w 232"/>
              <a:gd name="T93" fmla="*/ 53 h 148"/>
              <a:gd name="T94" fmla="*/ 89 w 232"/>
              <a:gd name="T95" fmla="*/ 57 h 148"/>
              <a:gd name="T96" fmla="*/ 125 w 232"/>
              <a:gd name="T97" fmla="*/ 100 h 148"/>
              <a:gd name="T98" fmla="*/ 154 w 232"/>
              <a:gd name="T99" fmla="*/ 71 h 148"/>
              <a:gd name="T100" fmla="*/ 128 w 232"/>
              <a:gd name="T101" fmla="*/ 92 h 148"/>
              <a:gd name="T102" fmla="*/ 102 w 232"/>
              <a:gd name="T103" fmla="*/ 61 h 148"/>
              <a:gd name="T104" fmla="*/ 154 w 232"/>
              <a:gd name="T105" fmla="*/ 7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2" h="148">
                <a:moveTo>
                  <a:pt x="232" y="54"/>
                </a:moveTo>
                <a:cubicBezTo>
                  <a:pt x="232" y="53"/>
                  <a:pt x="230" y="52"/>
                  <a:pt x="229" y="51"/>
                </a:cubicBezTo>
                <a:cubicBezTo>
                  <a:pt x="6" y="0"/>
                  <a:pt x="6" y="0"/>
                  <a:pt x="6" y="0"/>
                </a:cubicBezTo>
                <a:cubicBezTo>
                  <a:pt x="4" y="0"/>
                  <a:pt x="2" y="0"/>
                  <a:pt x="1" y="2"/>
                </a:cubicBezTo>
                <a:cubicBezTo>
                  <a:pt x="0" y="3"/>
                  <a:pt x="1" y="5"/>
                  <a:pt x="2" y="6"/>
                </a:cubicBezTo>
                <a:cubicBezTo>
                  <a:pt x="120" y="146"/>
                  <a:pt x="120" y="146"/>
                  <a:pt x="120" y="146"/>
                </a:cubicBezTo>
                <a:cubicBezTo>
                  <a:pt x="120" y="147"/>
                  <a:pt x="122" y="148"/>
                  <a:pt x="123" y="148"/>
                </a:cubicBezTo>
                <a:cubicBezTo>
                  <a:pt x="124" y="148"/>
                  <a:pt x="124" y="148"/>
                  <a:pt x="125" y="147"/>
                </a:cubicBezTo>
                <a:cubicBezTo>
                  <a:pt x="231" y="58"/>
                  <a:pt x="231" y="58"/>
                  <a:pt x="231" y="58"/>
                </a:cubicBezTo>
                <a:cubicBezTo>
                  <a:pt x="232" y="57"/>
                  <a:pt x="232" y="56"/>
                  <a:pt x="232" y="54"/>
                </a:cubicBezTo>
                <a:close/>
                <a:moveTo>
                  <a:pt x="123" y="138"/>
                </a:moveTo>
                <a:cubicBezTo>
                  <a:pt x="112" y="124"/>
                  <a:pt x="112" y="124"/>
                  <a:pt x="112" y="124"/>
                </a:cubicBezTo>
                <a:cubicBezTo>
                  <a:pt x="119" y="118"/>
                  <a:pt x="119" y="118"/>
                  <a:pt x="119" y="118"/>
                </a:cubicBezTo>
                <a:cubicBezTo>
                  <a:pt x="121" y="117"/>
                  <a:pt x="121" y="115"/>
                  <a:pt x="120" y="113"/>
                </a:cubicBezTo>
                <a:cubicBezTo>
                  <a:pt x="118" y="112"/>
                  <a:pt x="116" y="112"/>
                  <a:pt x="115" y="113"/>
                </a:cubicBezTo>
                <a:cubicBezTo>
                  <a:pt x="107" y="119"/>
                  <a:pt x="107" y="119"/>
                  <a:pt x="107" y="119"/>
                </a:cubicBezTo>
                <a:cubicBezTo>
                  <a:pt x="95" y="105"/>
                  <a:pt x="95" y="105"/>
                  <a:pt x="95" y="105"/>
                </a:cubicBezTo>
                <a:cubicBezTo>
                  <a:pt x="99" y="101"/>
                  <a:pt x="99" y="101"/>
                  <a:pt x="99" y="101"/>
                </a:cubicBezTo>
                <a:cubicBezTo>
                  <a:pt x="101" y="100"/>
                  <a:pt x="101" y="98"/>
                  <a:pt x="100" y="97"/>
                </a:cubicBezTo>
                <a:cubicBezTo>
                  <a:pt x="98" y="95"/>
                  <a:pt x="96" y="95"/>
                  <a:pt x="95" y="96"/>
                </a:cubicBezTo>
                <a:cubicBezTo>
                  <a:pt x="91" y="100"/>
                  <a:pt x="91" y="100"/>
                  <a:pt x="91" y="100"/>
                </a:cubicBezTo>
                <a:cubicBezTo>
                  <a:pt x="78" y="85"/>
                  <a:pt x="78" y="85"/>
                  <a:pt x="78" y="85"/>
                </a:cubicBezTo>
                <a:cubicBezTo>
                  <a:pt x="86" y="78"/>
                  <a:pt x="86" y="78"/>
                  <a:pt x="86" y="78"/>
                </a:cubicBezTo>
                <a:cubicBezTo>
                  <a:pt x="87" y="77"/>
                  <a:pt x="87" y="75"/>
                  <a:pt x="86" y="74"/>
                </a:cubicBezTo>
                <a:cubicBezTo>
                  <a:pt x="85" y="73"/>
                  <a:pt x="83" y="73"/>
                  <a:pt x="82" y="74"/>
                </a:cubicBezTo>
                <a:cubicBezTo>
                  <a:pt x="75" y="80"/>
                  <a:pt x="75" y="80"/>
                  <a:pt x="75" y="80"/>
                </a:cubicBezTo>
                <a:cubicBezTo>
                  <a:pt x="62" y="65"/>
                  <a:pt x="62" y="65"/>
                  <a:pt x="62" y="65"/>
                </a:cubicBezTo>
                <a:cubicBezTo>
                  <a:pt x="66" y="62"/>
                  <a:pt x="66" y="62"/>
                  <a:pt x="66" y="62"/>
                </a:cubicBezTo>
                <a:cubicBezTo>
                  <a:pt x="67" y="61"/>
                  <a:pt x="68" y="59"/>
                  <a:pt x="66" y="57"/>
                </a:cubicBezTo>
                <a:cubicBezTo>
                  <a:pt x="65" y="56"/>
                  <a:pt x="63" y="56"/>
                  <a:pt x="62" y="57"/>
                </a:cubicBezTo>
                <a:cubicBezTo>
                  <a:pt x="58" y="60"/>
                  <a:pt x="58" y="60"/>
                  <a:pt x="58" y="60"/>
                </a:cubicBezTo>
                <a:cubicBezTo>
                  <a:pt x="45" y="45"/>
                  <a:pt x="45" y="45"/>
                  <a:pt x="45" y="45"/>
                </a:cubicBezTo>
                <a:cubicBezTo>
                  <a:pt x="53" y="39"/>
                  <a:pt x="53" y="39"/>
                  <a:pt x="53" y="39"/>
                </a:cubicBezTo>
                <a:cubicBezTo>
                  <a:pt x="54" y="38"/>
                  <a:pt x="54" y="36"/>
                  <a:pt x="53" y="35"/>
                </a:cubicBezTo>
                <a:cubicBezTo>
                  <a:pt x="52" y="34"/>
                  <a:pt x="50" y="34"/>
                  <a:pt x="49" y="35"/>
                </a:cubicBezTo>
                <a:cubicBezTo>
                  <a:pt x="41" y="41"/>
                  <a:pt x="41" y="41"/>
                  <a:pt x="41" y="41"/>
                </a:cubicBezTo>
                <a:cubicBezTo>
                  <a:pt x="16" y="10"/>
                  <a:pt x="16" y="10"/>
                  <a:pt x="16" y="10"/>
                </a:cubicBezTo>
                <a:cubicBezTo>
                  <a:pt x="219" y="57"/>
                  <a:pt x="219" y="57"/>
                  <a:pt x="219" y="57"/>
                </a:cubicBezTo>
                <a:lnTo>
                  <a:pt x="123" y="138"/>
                </a:lnTo>
                <a:close/>
                <a:moveTo>
                  <a:pt x="125" y="100"/>
                </a:moveTo>
                <a:cubicBezTo>
                  <a:pt x="126" y="101"/>
                  <a:pt x="127" y="102"/>
                  <a:pt x="128" y="102"/>
                </a:cubicBezTo>
                <a:cubicBezTo>
                  <a:pt x="129" y="102"/>
                  <a:pt x="130" y="102"/>
                  <a:pt x="131" y="101"/>
                </a:cubicBezTo>
                <a:cubicBezTo>
                  <a:pt x="165" y="72"/>
                  <a:pt x="165" y="72"/>
                  <a:pt x="165" y="72"/>
                </a:cubicBezTo>
                <a:cubicBezTo>
                  <a:pt x="167" y="71"/>
                  <a:pt x="167" y="69"/>
                  <a:pt x="167" y="68"/>
                </a:cubicBezTo>
                <a:cubicBezTo>
                  <a:pt x="166" y="66"/>
                  <a:pt x="165" y="65"/>
                  <a:pt x="164" y="65"/>
                </a:cubicBezTo>
                <a:cubicBezTo>
                  <a:pt x="93" y="51"/>
                  <a:pt x="93" y="51"/>
                  <a:pt x="93" y="51"/>
                </a:cubicBezTo>
                <a:cubicBezTo>
                  <a:pt x="91" y="51"/>
                  <a:pt x="89" y="51"/>
                  <a:pt x="88" y="53"/>
                </a:cubicBezTo>
                <a:cubicBezTo>
                  <a:pt x="87" y="54"/>
                  <a:pt x="88" y="56"/>
                  <a:pt x="89" y="57"/>
                </a:cubicBezTo>
                <a:lnTo>
                  <a:pt x="125" y="100"/>
                </a:lnTo>
                <a:close/>
                <a:moveTo>
                  <a:pt x="154" y="71"/>
                </a:moveTo>
                <a:cubicBezTo>
                  <a:pt x="128" y="92"/>
                  <a:pt x="128" y="92"/>
                  <a:pt x="128" y="92"/>
                </a:cubicBezTo>
                <a:cubicBezTo>
                  <a:pt x="102" y="61"/>
                  <a:pt x="102" y="61"/>
                  <a:pt x="102" y="61"/>
                </a:cubicBezTo>
                <a:lnTo>
                  <a:pt x="154" y="71"/>
                </a:ln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AutoShape 4"/>
          <p:cNvSpPr/>
          <p:nvPr/>
        </p:nvSpPr>
        <p:spPr bwMode="auto">
          <a:xfrm>
            <a:off x="8280400" y="3589338"/>
            <a:ext cx="347663" cy="349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3" name="组合 2"/>
          <p:cNvGrpSpPr/>
          <p:nvPr/>
        </p:nvGrpSpPr>
        <p:grpSpPr>
          <a:xfrm>
            <a:off x="7580758" y="3616325"/>
            <a:ext cx="358775" cy="292100"/>
            <a:chOff x="7550150" y="3613150"/>
            <a:chExt cx="358775" cy="292100"/>
          </a:xfrm>
          <a:solidFill>
            <a:schemeClr val="bg1"/>
          </a:solidFill>
        </p:grpSpPr>
        <p:sp>
          <p:nvSpPr>
            <p:cNvPr id="4" name="AutoShape 5"/>
            <p:cNvSpPr/>
            <p:nvPr/>
          </p:nvSpPr>
          <p:spPr bwMode="auto">
            <a:xfrm>
              <a:off x="7796213" y="3702050"/>
              <a:ext cx="68262" cy="90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 name="AutoShape 6"/>
            <p:cNvSpPr/>
            <p:nvPr/>
          </p:nvSpPr>
          <p:spPr bwMode="auto">
            <a:xfrm>
              <a:off x="7550150" y="3613150"/>
              <a:ext cx="3587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6" name="Group 5"/>
          <p:cNvGrpSpPr/>
          <p:nvPr/>
        </p:nvGrpSpPr>
        <p:grpSpPr>
          <a:xfrm>
            <a:off x="6831585" y="3578617"/>
            <a:ext cx="359165" cy="359779"/>
            <a:chOff x="9145588" y="4435475"/>
            <a:chExt cx="464344" cy="465138"/>
          </a:xfrm>
          <a:solidFill>
            <a:schemeClr val="bg1"/>
          </a:solidFill>
        </p:grpSpPr>
        <p:sp>
          <p:nvSpPr>
            <p:cNvPr id="7"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2"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3"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6" name="Group 15"/>
          <p:cNvGrpSpPr/>
          <p:nvPr/>
        </p:nvGrpSpPr>
        <p:grpSpPr>
          <a:xfrm>
            <a:off x="6112643" y="3589668"/>
            <a:ext cx="359165" cy="348727"/>
            <a:chOff x="8216107" y="4449763"/>
            <a:chExt cx="464344" cy="450850"/>
          </a:xfrm>
          <a:solidFill>
            <a:schemeClr val="bg1"/>
          </a:solidFill>
        </p:grpSpPr>
        <p:sp>
          <p:nvSpPr>
            <p:cNvPr id="17" name="AutoShape 16"/>
            <p:cNvSpPr/>
            <p:nvPr/>
          </p:nvSpPr>
          <p:spPr bwMode="auto">
            <a:xfrm>
              <a:off x="8448675" y="4696619"/>
              <a:ext cx="57944"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8" name="AutoShape 17"/>
            <p:cNvSpPr/>
            <p:nvPr/>
          </p:nvSpPr>
          <p:spPr bwMode="auto">
            <a:xfrm>
              <a:off x="8216107" y="4449763"/>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9" name="组合 18"/>
          <p:cNvGrpSpPr/>
          <p:nvPr/>
        </p:nvGrpSpPr>
        <p:grpSpPr>
          <a:xfrm>
            <a:off x="5394325" y="3578225"/>
            <a:ext cx="358775" cy="360363"/>
            <a:chOff x="5394325" y="3578225"/>
            <a:chExt cx="358775" cy="360363"/>
          </a:xfrm>
          <a:solidFill>
            <a:schemeClr val="bg1"/>
          </a:solidFill>
        </p:grpSpPr>
        <p:sp>
          <p:nvSpPr>
            <p:cNvPr id="20" name="AutoShape 18"/>
            <p:cNvSpPr/>
            <p:nvPr/>
          </p:nvSpPr>
          <p:spPr bwMode="auto">
            <a:xfrm>
              <a:off x="5394325" y="3578225"/>
              <a:ext cx="358775"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1" name="AutoShape 19"/>
            <p:cNvSpPr/>
            <p:nvPr/>
          </p:nvSpPr>
          <p:spPr bwMode="auto">
            <a:xfrm>
              <a:off x="5472113" y="3713163"/>
              <a:ext cx="46037"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2" name="AutoShape 20"/>
            <p:cNvSpPr/>
            <p:nvPr/>
          </p:nvSpPr>
          <p:spPr bwMode="auto">
            <a:xfrm>
              <a:off x="5472113" y="3770313"/>
              <a:ext cx="46037"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3" name="AutoShape 21"/>
            <p:cNvSpPr/>
            <p:nvPr/>
          </p:nvSpPr>
          <p:spPr bwMode="auto">
            <a:xfrm>
              <a:off x="5472113" y="3825875"/>
              <a:ext cx="46037"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4" name="AutoShape 22"/>
            <p:cNvSpPr/>
            <p:nvPr/>
          </p:nvSpPr>
          <p:spPr bwMode="auto">
            <a:xfrm>
              <a:off x="5551488"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5" name="AutoShape 23"/>
            <p:cNvSpPr/>
            <p:nvPr/>
          </p:nvSpPr>
          <p:spPr bwMode="auto">
            <a:xfrm>
              <a:off x="5551488"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6" name="AutoShape 24"/>
            <p:cNvSpPr/>
            <p:nvPr/>
          </p:nvSpPr>
          <p:spPr bwMode="auto">
            <a:xfrm>
              <a:off x="5551488"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7" name="AutoShape 25"/>
            <p:cNvSpPr/>
            <p:nvPr/>
          </p:nvSpPr>
          <p:spPr bwMode="auto">
            <a:xfrm>
              <a:off x="5630863"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8" name="AutoShape 26"/>
            <p:cNvSpPr/>
            <p:nvPr/>
          </p:nvSpPr>
          <p:spPr bwMode="auto">
            <a:xfrm>
              <a:off x="5630863"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9" name="AutoShape 27"/>
            <p:cNvSpPr/>
            <p:nvPr/>
          </p:nvSpPr>
          <p:spPr bwMode="auto">
            <a:xfrm>
              <a:off x="5630863"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30" name="AutoShape 28"/>
          <p:cNvSpPr/>
          <p:nvPr/>
        </p:nvSpPr>
        <p:spPr bwMode="auto">
          <a:xfrm>
            <a:off x="4675188" y="3578225"/>
            <a:ext cx="360362"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1" name="AutoShape 29"/>
          <p:cNvSpPr/>
          <p:nvPr/>
        </p:nvSpPr>
        <p:spPr bwMode="auto">
          <a:xfrm>
            <a:off x="8267700" y="2871788"/>
            <a:ext cx="360363" cy="325437"/>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2" name="AutoShape 30"/>
          <p:cNvSpPr/>
          <p:nvPr/>
        </p:nvSpPr>
        <p:spPr bwMode="auto">
          <a:xfrm>
            <a:off x="7605713" y="2859088"/>
            <a:ext cx="247650" cy="360362"/>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3" name="AutoShape 31"/>
          <p:cNvSpPr/>
          <p:nvPr/>
        </p:nvSpPr>
        <p:spPr bwMode="auto">
          <a:xfrm>
            <a:off x="7651750" y="3016250"/>
            <a:ext cx="158750" cy="130175"/>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4" name="AutoShape 32"/>
          <p:cNvSpPr/>
          <p:nvPr/>
        </p:nvSpPr>
        <p:spPr bwMode="auto">
          <a:xfrm>
            <a:off x="6831013" y="2882900"/>
            <a:ext cx="360362" cy="314325"/>
          </a:xfrm>
          <a:custGeom>
            <a:avLst/>
            <a:gdLst>
              <a:gd name="T0" fmla="+- 0 10800 108"/>
              <a:gd name="T1" fmla="*/ T0 w 21384"/>
              <a:gd name="T2" fmla="*/ 10800 h 21600"/>
              <a:gd name="T3" fmla="+- 0 10800 108"/>
              <a:gd name="T4" fmla="*/ T3 w 21384"/>
              <a:gd name="T5" fmla="*/ 10800 h 21600"/>
              <a:gd name="T6" fmla="+- 0 10800 108"/>
              <a:gd name="T7" fmla="*/ T6 w 21384"/>
              <a:gd name="T8" fmla="*/ 10800 h 21600"/>
              <a:gd name="T9" fmla="+- 0 10800 108"/>
              <a:gd name="T10" fmla="*/ T9 w 21384"/>
              <a:gd name="T11" fmla="*/ 10800 h 21600"/>
            </a:gdLst>
            <a:ahLst/>
            <a:cxnLst>
              <a:cxn ang="0">
                <a:pos x="T1" y="T2"/>
              </a:cxn>
              <a:cxn ang="0">
                <a:pos x="T4" y="T5"/>
              </a:cxn>
              <a:cxn ang="0">
                <a:pos x="T7" y="T8"/>
              </a:cxn>
              <a:cxn ang="0">
                <a:pos x="T10" y="T11"/>
              </a:cxn>
            </a:cxnLst>
            <a:rect l="0" t="0"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5" name="AutoShape 33"/>
          <p:cNvSpPr/>
          <p:nvPr/>
        </p:nvSpPr>
        <p:spPr bwMode="auto">
          <a:xfrm>
            <a:off x="6111875" y="2994025"/>
            <a:ext cx="360363" cy="225425"/>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6" name="AutoShape 34"/>
          <p:cNvSpPr/>
          <p:nvPr/>
        </p:nvSpPr>
        <p:spPr bwMode="auto">
          <a:xfrm>
            <a:off x="6202363" y="2905125"/>
            <a:ext cx="25400" cy="841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7" name="AutoShape 35"/>
          <p:cNvSpPr/>
          <p:nvPr/>
        </p:nvSpPr>
        <p:spPr bwMode="auto">
          <a:xfrm>
            <a:off x="6337300" y="2905125"/>
            <a:ext cx="25400" cy="841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8" name="AutoShape 36"/>
          <p:cNvSpPr/>
          <p:nvPr/>
        </p:nvSpPr>
        <p:spPr bwMode="auto">
          <a:xfrm>
            <a:off x="6280150" y="2859088"/>
            <a:ext cx="26988" cy="85725"/>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9" name="AutoShape 37"/>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0" name="AutoShape 38"/>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1" name="AutoShape 39"/>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2" name="AutoShape 40"/>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3" name="AutoShape 41"/>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4" name="AutoShape 42"/>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5"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8" name="AutoShape 46"/>
          <p:cNvSpPr/>
          <p:nvPr/>
        </p:nvSpPr>
        <p:spPr bwMode="auto">
          <a:xfrm>
            <a:off x="8267700" y="2141538"/>
            <a:ext cx="360363"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9" name="AutoShape 47"/>
          <p:cNvSpPr/>
          <p:nvPr/>
        </p:nvSpPr>
        <p:spPr bwMode="auto">
          <a:xfrm>
            <a:off x="7550150" y="2141538"/>
            <a:ext cx="358775" cy="358775"/>
          </a:xfrm>
          <a:custGeom>
            <a:avLst/>
            <a:gdLst>
              <a:gd name="T0" fmla="+- 0 10853 107"/>
              <a:gd name="T1" fmla="*/ T0 w 21493"/>
              <a:gd name="T2" fmla="*/ 10800 h 21600"/>
              <a:gd name="T3" fmla="+- 0 10853 107"/>
              <a:gd name="T4" fmla="*/ T3 w 21493"/>
              <a:gd name="T5" fmla="*/ 10800 h 21600"/>
              <a:gd name="T6" fmla="+- 0 10853 107"/>
              <a:gd name="T7" fmla="*/ T6 w 21493"/>
              <a:gd name="T8" fmla="*/ 10800 h 21600"/>
              <a:gd name="T9" fmla="+- 0 10853 107"/>
              <a:gd name="T10" fmla="*/ T9 w 21493"/>
              <a:gd name="T11" fmla="*/ 10800 h 21600"/>
            </a:gdLst>
            <a:ahLst/>
            <a:cxnLst>
              <a:cxn ang="0">
                <a:pos x="T1" y="T2"/>
              </a:cxn>
              <a:cxn ang="0">
                <a:pos x="T4" y="T5"/>
              </a:cxn>
              <a:cxn ang="0">
                <a:pos x="T7" y="T8"/>
              </a:cxn>
              <a:cxn ang="0">
                <a:pos x="T10" y="T11"/>
              </a:cxn>
            </a:cxnLst>
            <a:rect l="0" t="0"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50" name="组合 49"/>
          <p:cNvGrpSpPr/>
          <p:nvPr/>
        </p:nvGrpSpPr>
        <p:grpSpPr>
          <a:xfrm>
            <a:off x="6853689" y="2141343"/>
            <a:ext cx="314346" cy="359165"/>
            <a:chOff x="6853689" y="2141343"/>
            <a:chExt cx="314346" cy="359165"/>
          </a:xfrm>
          <a:solidFill>
            <a:schemeClr val="bg1"/>
          </a:solidFill>
        </p:grpSpPr>
        <p:sp>
          <p:nvSpPr>
            <p:cNvPr id="51" name="AutoShape 48"/>
            <p:cNvSpPr/>
            <p:nvPr/>
          </p:nvSpPr>
          <p:spPr bwMode="auto">
            <a:xfrm>
              <a:off x="6853689" y="2141343"/>
              <a:ext cx="314346"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2" name="AutoShape 49"/>
            <p:cNvSpPr/>
            <p:nvPr/>
          </p:nvSpPr>
          <p:spPr bwMode="auto">
            <a:xfrm>
              <a:off x="7100498" y="2421922"/>
              <a:ext cx="22717" cy="221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3" name="AutoShape 50"/>
            <p:cNvSpPr/>
            <p:nvPr/>
          </p:nvSpPr>
          <p:spPr bwMode="auto">
            <a:xfrm>
              <a:off x="7100498" y="2354387"/>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4" name="AutoShape 51"/>
            <p:cNvSpPr/>
            <p:nvPr/>
          </p:nvSpPr>
          <p:spPr bwMode="auto">
            <a:xfrm>
              <a:off x="7100498" y="2286850"/>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55" name="组合 54"/>
          <p:cNvGrpSpPr/>
          <p:nvPr/>
        </p:nvGrpSpPr>
        <p:grpSpPr>
          <a:xfrm>
            <a:off x="6111875" y="2141538"/>
            <a:ext cx="360363" cy="358775"/>
            <a:chOff x="6111875" y="2141538"/>
            <a:chExt cx="360363" cy="358775"/>
          </a:xfrm>
          <a:solidFill>
            <a:schemeClr val="bg1"/>
          </a:solidFill>
        </p:grpSpPr>
        <p:sp>
          <p:nvSpPr>
            <p:cNvPr id="56" name="AutoShape 52"/>
            <p:cNvSpPr/>
            <p:nvPr/>
          </p:nvSpPr>
          <p:spPr bwMode="auto">
            <a:xfrm>
              <a:off x="6111875" y="2141538"/>
              <a:ext cx="360363" cy="358775"/>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7" name="AutoShape 53"/>
            <p:cNvSpPr/>
            <p:nvPr/>
          </p:nvSpPr>
          <p:spPr bwMode="auto">
            <a:xfrm>
              <a:off x="6248400" y="2265363"/>
              <a:ext cx="96838" cy="100012"/>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8" name="AutoShape 54"/>
            <p:cNvSpPr/>
            <p:nvPr/>
          </p:nvSpPr>
          <p:spPr bwMode="auto">
            <a:xfrm>
              <a:off x="6235700" y="2387600"/>
              <a:ext cx="55563" cy="57150"/>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9" name="AutoShape 55"/>
            <p:cNvSpPr/>
            <p:nvPr/>
          </p:nvSpPr>
          <p:spPr bwMode="auto">
            <a:xfrm>
              <a:off x="6292850" y="2197100"/>
              <a:ext cx="55563" cy="57150"/>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60" name="组合 59"/>
          <p:cNvGrpSpPr/>
          <p:nvPr/>
        </p:nvGrpSpPr>
        <p:grpSpPr>
          <a:xfrm>
            <a:off x="5394312" y="2141343"/>
            <a:ext cx="359165" cy="359165"/>
            <a:chOff x="5394312" y="2141343"/>
            <a:chExt cx="359165" cy="359165"/>
          </a:xfrm>
          <a:solidFill>
            <a:schemeClr val="bg1"/>
          </a:solidFill>
        </p:grpSpPr>
        <p:sp>
          <p:nvSpPr>
            <p:cNvPr id="61"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2"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3"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64" name="AutoShape 59"/>
          <p:cNvSpPr/>
          <p:nvPr/>
        </p:nvSpPr>
        <p:spPr bwMode="auto">
          <a:xfrm>
            <a:off x="4675188" y="2141538"/>
            <a:ext cx="360362" cy="35877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65" name="组合 64"/>
          <p:cNvGrpSpPr/>
          <p:nvPr/>
        </p:nvGrpSpPr>
        <p:grpSpPr>
          <a:xfrm>
            <a:off x="8335963" y="1422400"/>
            <a:ext cx="246062" cy="358775"/>
            <a:chOff x="8335963" y="1422400"/>
            <a:chExt cx="246062" cy="358775"/>
          </a:xfrm>
          <a:solidFill>
            <a:schemeClr val="bg1"/>
          </a:solidFill>
        </p:grpSpPr>
        <p:sp>
          <p:nvSpPr>
            <p:cNvPr id="66" name="AutoShape 60"/>
            <p:cNvSpPr/>
            <p:nvPr/>
          </p:nvSpPr>
          <p:spPr bwMode="auto">
            <a:xfrm>
              <a:off x="8437563" y="1522413"/>
              <a:ext cx="22225" cy="238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7" name="AutoShape 61"/>
            <p:cNvSpPr/>
            <p:nvPr/>
          </p:nvSpPr>
          <p:spPr bwMode="auto">
            <a:xfrm>
              <a:off x="8437563" y="1658938"/>
              <a:ext cx="22225" cy="206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8" name="AutoShape 62"/>
            <p:cNvSpPr/>
            <p:nvPr/>
          </p:nvSpPr>
          <p:spPr bwMode="auto">
            <a:xfrm>
              <a:off x="8369300" y="15906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9" name="AutoShape 63"/>
            <p:cNvSpPr/>
            <p:nvPr/>
          </p:nvSpPr>
          <p:spPr bwMode="auto">
            <a:xfrm>
              <a:off x="8504238" y="15906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0" name="AutoShape 64"/>
            <p:cNvSpPr/>
            <p:nvPr/>
          </p:nvSpPr>
          <p:spPr bwMode="auto">
            <a:xfrm>
              <a:off x="8391525" y="1635125"/>
              <a:ext cx="22225" cy="23813"/>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1" name="AutoShape 65"/>
            <p:cNvSpPr/>
            <p:nvPr/>
          </p:nvSpPr>
          <p:spPr bwMode="auto">
            <a:xfrm>
              <a:off x="8391525" y="1546225"/>
              <a:ext cx="22225" cy="22225"/>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2" name="AutoShape 66"/>
            <p:cNvSpPr/>
            <p:nvPr/>
          </p:nvSpPr>
          <p:spPr bwMode="auto">
            <a:xfrm>
              <a:off x="8482013" y="1635125"/>
              <a:ext cx="22225" cy="23813"/>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3" name="AutoShape 67"/>
            <p:cNvSpPr/>
            <p:nvPr/>
          </p:nvSpPr>
          <p:spPr bwMode="auto">
            <a:xfrm>
              <a:off x="8335963" y="1422400"/>
              <a:ext cx="2460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4" name="AutoShape 68"/>
            <p:cNvSpPr/>
            <p:nvPr/>
          </p:nvSpPr>
          <p:spPr bwMode="auto">
            <a:xfrm>
              <a:off x="8437563" y="1546225"/>
              <a:ext cx="66675" cy="68263"/>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75" name="Group 69"/>
          <p:cNvGrpSpPr/>
          <p:nvPr/>
        </p:nvGrpSpPr>
        <p:grpSpPr>
          <a:xfrm>
            <a:off x="7549916" y="1422399"/>
            <a:ext cx="359165" cy="337063"/>
            <a:chOff x="10074275" y="1647825"/>
            <a:chExt cx="464344" cy="435769"/>
          </a:xfrm>
          <a:solidFill>
            <a:schemeClr val="bg1"/>
          </a:solidFill>
        </p:grpSpPr>
        <p:sp>
          <p:nvSpPr>
            <p:cNvPr id="76"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7"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8"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9"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0"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1"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2"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3"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4"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85" name="组合 84"/>
          <p:cNvGrpSpPr/>
          <p:nvPr/>
        </p:nvGrpSpPr>
        <p:grpSpPr>
          <a:xfrm>
            <a:off x="6842125" y="1422400"/>
            <a:ext cx="336550" cy="358775"/>
            <a:chOff x="6842125" y="1422400"/>
            <a:chExt cx="336550" cy="358775"/>
          </a:xfrm>
          <a:solidFill>
            <a:schemeClr val="bg1"/>
          </a:solidFill>
        </p:grpSpPr>
        <p:sp>
          <p:nvSpPr>
            <p:cNvPr id="86" name="AutoShape 78"/>
            <p:cNvSpPr/>
            <p:nvPr/>
          </p:nvSpPr>
          <p:spPr bwMode="auto">
            <a:xfrm>
              <a:off x="6842125" y="1422400"/>
              <a:ext cx="336550"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7" name="AutoShape 79"/>
            <p:cNvSpPr/>
            <p:nvPr/>
          </p:nvSpPr>
          <p:spPr bwMode="auto">
            <a:xfrm>
              <a:off x="6888163" y="1466850"/>
              <a:ext cx="246062" cy="2254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8" name="AutoShape 80"/>
            <p:cNvSpPr/>
            <p:nvPr/>
          </p:nvSpPr>
          <p:spPr bwMode="auto">
            <a:xfrm>
              <a:off x="7021513" y="1501775"/>
              <a:ext cx="68262" cy="666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89" name="Group 82"/>
          <p:cNvGrpSpPr/>
          <p:nvPr/>
        </p:nvGrpSpPr>
        <p:grpSpPr>
          <a:xfrm>
            <a:off x="6112643" y="1422399"/>
            <a:ext cx="359165" cy="359165"/>
            <a:chOff x="8216107" y="1647825"/>
            <a:chExt cx="464344" cy="464344"/>
          </a:xfrm>
          <a:solidFill>
            <a:schemeClr val="bg1"/>
          </a:solidFill>
        </p:grpSpPr>
        <p:sp>
          <p:nvSpPr>
            <p:cNvPr id="90" name="AutoShape 81"/>
            <p:cNvSpPr/>
            <p:nvPr/>
          </p:nvSpPr>
          <p:spPr bwMode="auto">
            <a:xfrm>
              <a:off x="8216107" y="164782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1" name="AutoShape 82"/>
            <p:cNvSpPr/>
            <p:nvPr/>
          </p:nvSpPr>
          <p:spPr bwMode="auto">
            <a:xfrm>
              <a:off x="8259763" y="202485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92" name="AutoShape 83"/>
          <p:cNvSpPr/>
          <p:nvPr/>
        </p:nvSpPr>
        <p:spPr bwMode="auto">
          <a:xfrm>
            <a:off x="5394325" y="1477963"/>
            <a:ext cx="358775" cy="2365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3" name="AutoShape 84"/>
          <p:cNvSpPr/>
          <p:nvPr/>
        </p:nvSpPr>
        <p:spPr bwMode="auto">
          <a:xfrm>
            <a:off x="4675188" y="1422400"/>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4" name="AutoShape 85"/>
          <p:cNvSpPr/>
          <p:nvPr/>
        </p:nvSpPr>
        <p:spPr bwMode="auto">
          <a:xfrm>
            <a:off x="4889500" y="1557338"/>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5" name="AutoShape 86"/>
          <p:cNvSpPr/>
          <p:nvPr/>
        </p:nvSpPr>
        <p:spPr bwMode="auto">
          <a:xfrm>
            <a:off x="4889500" y="1522413"/>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6" name="AutoShape 87"/>
          <p:cNvSpPr/>
          <p:nvPr/>
        </p:nvSpPr>
        <p:spPr bwMode="auto">
          <a:xfrm>
            <a:off x="4889500" y="1489075"/>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7" name="AutoShape 88"/>
          <p:cNvSpPr/>
          <p:nvPr/>
        </p:nvSpPr>
        <p:spPr bwMode="auto">
          <a:xfrm>
            <a:off x="4765675"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8" name="AutoShape 89"/>
          <p:cNvSpPr/>
          <p:nvPr/>
        </p:nvSpPr>
        <p:spPr bwMode="auto">
          <a:xfrm>
            <a:off x="4765675"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9" name="AutoShape 90"/>
          <p:cNvSpPr/>
          <p:nvPr/>
        </p:nvSpPr>
        <p:spPr bwMode="auto">
          <a:xfrm>
            <a:off x="4765675"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0" name="AutoShape 91"/>
          <p:cNvSpPr/>
          <p:nvPr/>
        </p:nvSpPr>
        <p:spPr bwMode="auto">
          <a:xfrm>
            <a:off x="4889500"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1" name="AutoShape 92"/>
          <p:cNvSpPr/>
          <p:nvPr/>
        </p:nvSpPr>
        <p:spPr bwMode="auto">
          <a:xfrm>
            <a:off x="4889500"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2" name="AutoShape 93"/>
          <p:cNvSpPr/>
          <p:nvPr/>
        </p:nvSpPr>
        <p:spPr bwMode="auto">
          <a:xfrm>
            <a:off x="4889500"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3" name="AutoShape 94"/>
          <p:cNvSpPr/>
          <p:nvPr/>
        </p:nvSpPr>
        <p:spPr bwMode="auto">
          <a:xfrm>
            <a:off x="4765675" y="1590675"/>
            <a:ext cx="223838"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4" name="AutoShape 95"/>
          <p:cNvSpPr/>
          <p:nvPr/>
        </p:nvSpPr>
        <p:spPr bwMode="auto">
          <a:xfrm>
            <a:off x="4765675" y="1624013"/>
            <a:ext cx="223838"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5" name="AutoShape 96"/>
          <p:cNvSpPr/>
          <p:nvPr/>
        </p:nvSpPr>
        <p:spPr bwMode="auto">
          <a:xfrm>
            <a:off x="4765675" y="1466850"/>
            <a:ext cx="100013"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106" name="组合 105"/>
          <p:cNvGrpSpPr/>
          <p:nvPr/>
        </p:nvGrpSpPr>
        <p:grpSpPr>
          <a:xfrm>
            <a:off x="3965575" y="3582988"/>
            <a:ext cx="213716" cy="358775"/>
            <a:chOff x="3965575" y="3582988"/>
            <a:chExt cx="247650" cy="358775"/>
          </a:xfrm>
          <a:solidFill>
            <a:schemeClr val="bg1"/>
          </a:solidFill>
        </p:grpSpPr>
        <p:sp>
          <p:nvSpPr>
            <p:cNvPr id="107" name="AutoShape 97"/>
            <p:cNvSpPr/>
            <p:nvPr/>
          </p:nvSpPr>
          <p:spPr bwMode="auto">
            <a:xfrm>
              <a:off x="3965575" y="3582988"/>
              <a:ext cx="247650"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8" name="AutoShape 98"/>
            <p:cNvSpPr/>
            <p:nvPr/>
          </p:nvSpPr>
          <p:spPr bwMode="auto">
            <a:xfrm>
              <a:off x="4067175" y="3616325"/>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9" name="AutoShape 99"/>
            <p:cNvSpPr/>
            <p:nvPr/>
          </p:nvSpPr>
          <p:spPr bwMode="auto">
            <a:xfrm>
              <a:off x="4078288" y="3897313"/>
              <a:ext cx="22225"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10" name="AutoShape 100"/>
          <p:cNvSpPr/>
          <p:nvPr/>
        </p:nvSpPr>
        <p:spPr bwMode="auto">
          <a:xfrm>
            <a:off x="3214688" y="3582988"/>
            <a:ext cx="31432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1" name="AutoShape 101"/>
          <p:cNvSpPr/>
          <p:nvPr/>
        </p:nvSpPr>
        <p:spPr bwMode="auto">
          <a:xfrm>
            <a:off x="2473325" y="3605213"/>
            <a:ext cx="358775" cy="3143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2" name="AutoShape 102"/>
          <p:cNvSpPr/>
          <p:nvPr/>
        </p:nvSpPr>
        <p:spPr bwMode="auto">
          <a:xfrm>
            <a:off x="2517775" y="3649663"/>
            <a:ext cx="274638" cy="201612"/>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3" name="AutoShape 103"/>
          <p:cNvSpPr/>
          <p:nvPr/>
        </p:nvSpPr>
        <p:spPr bwMode="auto">
          <a:xfrm>
            <a:off x="1811338" y="3660775"/>
            <a:ext cx="128587" cy="84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4" name="AutoShape 104"/>
          <p:cNvSpPr/>
          <p:nvPr/>
        </p:nvSpPr>
        <p:spPr bwMode="auto">
          <a:xfrm>
            <a:off x="1754188" y="3605213"/>
            <a:ext cx="358775" cy="3143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115" name="组合 114"/>
          <p:cNvGrpSpPr/>
          <p:nvPr/>
        </p:nvGrpSpPr>
        <p:grpSpPr>
          <a:xfrm>
            <a:off x="1035050" y="3649663"/>
            <a:ext cx="358775" cy="225425"/>
            <a:chOff x="1035050" y="3649663"/>
            <a:chExt cx="358775" cy="225425"/>
          </a:xfrm>
          <a:solidFill>
            <a:schemeClr val="bg1"/>
          </a:solidFill>
        </p:grpSpPr>
        <p:sp>
          <p:nvSpPr>
            <p:cNvPr id="116" name="AutoShape 105"/>
            <p:cNvSpPr/>
            <p:nvPr/>
          </p:nvSpPr>
          <p:spPr bwMode="auto">
            <a:xfrm>
              <a:off x="1035050" y="3649663"/>
              <a:ext cx="358775" cy="2254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7" name="AutoShape 106"/>
            <p:cNvSpPr/>
            <p:nvPr/>
          </p:nvSpPr>
          <p:spPr bwMode="auto">
            <a:xfrm>
              <a:off x="1169988" y="3717925"/>
              <a:ext cx="50800" cy="492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8" name="AutoShape 107"/>
            <p:cNvSpPr/>
            <p:nvPr/>
          </p:nvSpPr>
          <p:spPr bwMode="auto">
            <a:xfrm>
              <a:off x="1136650" y="3683000"/>
              <a:ext cx="157163" cy="157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19" name="组合 118"/>
          <p:cNvGrpSpPr/>
          <p:nvPr/>
        </p:nvGrpSpPr>
        <p:grpSpPr>
          <a:xfrm>
            <a:off x="361950" y="3582988"/>
            <a:ext cx="269875" cy="358775"/>
            <a:chOff x="361950" y="3582988"/>
            <a:chExt cx="269875" cy="358775"/>
          </a:xfrm>
          <a:solidFill>
            <a:schemeClr val="bg1"/>
          </a:solidFill>
        </p:grpSpPr>
        <p:sp>
          <p:nvSpPr>
            <p:cNvPr id="120" name="AutoShape 108"/>
            <p:cNvSpPr/>
            <p:nvPr/>
          </p:nvSpPr>
          <p:spPr bwMode="auto">
            <a:xfrm>
              <a:off x="428625" y="3649663"/>
              <a:ext cx="134938" cy="1349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21" name="AutoShape 109"/>
            <p:cNvSpPr/>
            <p:nvPr/>
          </p:nvSpPr>
          <p:spPr bwMode="auto">
            <a:xfrm>
              <a:off x="361950" y="3582988"/>
              <a:ext cx="26987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22" name="Group 112"/>
          <p:cNvGrpSpPr/>
          <p:nvPr/>
        </p:nvGrpSpPr>
        <p:grpSpPr>
          <a:xfrm>
            <a:off x="3909765" y="2886073"/>
            <a:ext cx="359779" cy="337063"/>
            <a:chOff x="5368132" y="3540125"/>
            <a:chExt cx="465138" cy="435769"/>
          </a:xfrm>
          <a:solidFill>
            <a:schemeClr val="bg1"/>
          </a:solidFill>
        </p:grpSpPr>
        <p:sp>
          <p:nvSpPr>
            <p:cNvPr id="123"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24"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25" name="AutoShape 112"/>
          <p:cNvSpPr/>
          <p:nvPr/>
        </p:nvSpPr>
        <p:spPr bwMode="auto">
          <a:xfrm>
            <a:off x="3190875" y="2829808"/>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126" name="组合 125"/>
          <p:cNvGrpSpPr/>
          <p:nvPr/>
        </p:nvGrpSpPr>
        <p:grpSpPr>
          <a:xfrm>
            <a:off x="2528974" y="2829315"/>
            <a:ext cx="246811" cy="359779"/>
            <a:chOff x="2528974" y="2863357"/>
            <a:chExt cx="246811" cy="359779"/>
          </a:xfrm>
          <a:solidFill>
            <a:schemeClr val="bg1"/>
          </a:solidFill>
        </p:grpSpPr>
        <p:sp>
          <p:nvSpPr>
            <p:cNvPr id="127"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28"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29" name="AutoShape 115"/>
          <p:cNvSpPr/>
          <p:nvPr/>
        </p:nvSpPr>
        <p:spPr bwMode="auto">
          <a:xfrm>
            <a:off x="1798638" y="2863850"/>
            <a:ext cx="26987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30" name="AutoShape 116"/>
          <p:cNvSpPr/>
          <p:nvPr/>
        </p:nvSpPr>
        <p:spPr bwMode="auto">
          <a:xfrm>
            <a:off x="1911350" y="3076575"/>
            <a:ext cx="44450" cy="68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31" name="AutoShape 117"/>
          <p:cNvSpPr/>
          <p:nvPr/>
        </p:nvSpPr>
        <p:spPr bwMode="auto">
          <a:xfrm>
            <a:off x="1035050" y="2930525"/>
            <a:ext cx="360363" cy="269875"/>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r>
              <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rPr>
              <a:t>	</a:t>
            </a:r>
          </a:p>
        </p:txBody>
      </p:sp>
      <p:grpSp>
        <p:nvGrpSpPr>
          <p:cNvPr id="132" name="Group 121"/>
          <p:cNvGrpSpPr/>
          <p:nvPr/>
        </p:nvGrpSpPr>
        <p:grpSpPr>
          <a:xfrm>
            <a:off x="317500" y="2908790"/>
            <a:ext cx="359165" cy="269526"/>
            <a:chOff x="723900" y="3569494"/>
            <a:chExt cx="464344" cy="348456"/>
          </a:xfrm>
          <a:solidFill>
            <a:schemeClr val="bg1"/>
          </a:solidFill>
        </p:grpSpPr>
        <p:sp>
          <p:nvSpPr>
            <p:cNvPr id="133" name="AutoShape 118"/>
            <p:cNvSpPr/>
            <p:nvPr/>
          </p:nvSpPr>
          <p:spPr bwMode="auto">
            <a:xfrm>
              <a:off x="723900" y="3569494"/>
              <a:ext cx="464344" cy="348456"/>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34" name="AutoShape 119"/>
            <p:cNvSpPr/>
            <p:nvPr/>
          </p:nvSpPr>
          <p:spPr bwMode="auto">
            <a:xfrm>
              <a:off x="1013619" y="3699669"/>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35" name="Group 124"/>
          <p:cNvGrpSpPr/>
          <p:nvPr/>
        </p:nvGrpSpPr>
        <p:grpSpPr>
          <a:xfrm>
            <a:off x="3942329" y="2144753"/>
            <a:ext cx="359779" cy="302680"/>
            <a:chOff x="5368132" y="2625725"/>
            <a:chExt cx="465138" cy="391319"/>
          </a:xfrm>
          <a:solidFill>
            <a:schemeClr val="bg1"/>
          </a:solidFill>
        </p:grpSpPr>
        <p:sp>
          <p:nvSpPr>
            <p:cNvPr id="136"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37"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38"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39" name="组合 138"/>
          <p:cNvGrpSpPr/>
          <p:nvPr/>
        </p:nvGrpSpPr>
        <p:grpSpPr>
          <a:xfrm>
            <a:off x="3191434" y="2145028"/>
            <a:ext cx="359165" cy="359165"/>
            <a:chOff x="3191434" y="2145028"/>
            <a:chExt cx="359165" cy="359165"/>
          </a:xfrm>
          <a:solidFill>
            <a:schemeClr val="bg1"/>
          </a:solidFill>
        </p:grpSpPr>
        <p:sp>
          <p:nvSpPr>
            <p:cNvPr id="140"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1"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2"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43" name="组合 142"/>
          <p:cNvGrpSpPr/>
          <p:nvPr/>
        </p:nvGrpSpPr>
        <p:grpSpPr>
          <a:xfrm>
            <a:off x="2473104" y="2145028"/>
            <a:ext cx="359165" cy="359165"/>
            <a:chOff x="2473104" y="2145028"/>
            <a:chExt cx="359165" cy="359165"/>
          </a:xfrm>
          <a:solidFill>
            <a:schemeClr val="bg1"/>
          </a:solidFill>
        </p:grpSpPr>
        <p:sp>
          <p:nvSpPr>
            <p:cNvPr id="144"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5"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46" name="AutoShape 128"/>
          <p:cNvSpPr/>
          <p:nvPr/>
        </p:nvSpPr>
        <p:spPr bwMode="auto">
          <a:xfrm>
            <a:off x="1754188" y="2144713"/>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7" name="AutoShape 129"/>
          <p:cNvSpPr/>
          <p:nvPr/>
        </p:nvSpPr>
        <p:spPr bwMode="auto">
          <a:xfrm>
            <a:off x="1979613" y="2189163"/>
            <a:ext cx="88900" cy="90487"/>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8" name="AutoShape 130"/>
          <p:cNvSpPr/>
          <p:nvPr/>
        </p:nvSpPr>
        <p:spPr bwMode="auto">
          <a:xfrm>
            <a:off x="1035050" y="2144713"/>
            <a:ext cx="360363" cy="358775"/>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9" name="AutoShape 131"/>
          <p:cNvSpPr/>
          <p:nvPr/>
        </p:nvSpPr>
        <p:spPr bwMode="auto">
          <a:xfrm>
            <a:off x="339725" y="2144713"/>
            <a:ext cx="31432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5400"/>
                </a:moveTo>
                <a:lnTo>
                  <a:pt x="20057" y="6075"/>
                </a:lnTo>
                <a:lnTo>
                  <a:pt x="1542" y="6075"/>
                </a:lnTo>
                <a:lnTo>
                  <a:pt x="1542" y="5400"/>
                </a:lnTo>
                <a:lnTo>
                  <a:pt x="1542" y="4725"/>
                </a:lnTo>
                <a:cubicBezTo>
                  <a:pt x="1542" y="4352"/>
                  <a:pt x="1887" y="4050"/>
                  <a:pt x="2314" y="4050"/>
                </a:cubicBezTo>
                <a:lnTo>
                  <a:pt x="19285" y="4050"/>
                </a:lnTo>
                <a:cubicBezTo>
                  <a:pt x="19712" y="4050"/>
                  <a:pt x="20057" y="4352"/>
                  <a:pt x="20057" y="4725"/>
                </a:cubicBezTo>
                <a:cubicBezTo>
                  <a:pt x="20057" y="4725"/>
                  <a:pt x="20057" y="5400"/>
                  <a:pt x="20057" y="5400"/>
                </a:cubicBezTo>
                <a:close/>
                <a:moveTo>
                  <a:pt x="18514" y="18900"/>
                </a:moveTo>
                <a:cubicBezTo>
                  <a:pt x="18514" y="19644"/>
                  <a:pt x="17822" y="20249"/>
                  <a:pt x="16971" y="20249"/>
                </a:cubicBezTo>
                <a:lnTo>
                  <a:pt x="4628" y="20249"/>
                </a:lnTo>
                <a:cubicBezTo>
                  <a:pt x="3777" y="20249"/>
                  <a:pt x="3085" y="19644"/>
                  <a:pt x="3085" y="18900"/>
                </a:cubicBezTo>
                <a:lnTo>
                  <a:pt x="3085" y="7425"/>
                </a:lnTo>
                <a:lnTo>
                  <a:pt x="18514" y="7425"/>
                </a:lnTo>
                <a:cubicBezTo>
                  <a:pt x="18514" y="7425"/>
                  <a:pt x="18514" y="18900"/>
                  <a:pt x="18514" y="18900"/>
                </a:cubicBezTo>
                <a:close/>
                <a:moveTo>
                  <a:pt x="6171" y="2025"/>
                </a:moveTo>
                <a:cubicBezTo>
                  <a:pt x="6171" y="1652"/>
                  <a:pt x="6516" y="1350"/>
                  <a:pt x="6942" y="1350"/>
                </a:cubicBezTo>
                <a:lnTo>
                  <a:pt x="14657" y="1350"/>
                </a:lnTo>
                <a:cubicBezTo>
                  <a:pt x="15083" y="1350"/>
                  <a:pt x="15428" y="1652"/>
                  <a:pt x="15428" y="2025"/>
                </a:cubicBezTo>
                <a:lnTo>
                  <a:pt x="15428" y="2700"/>
                </a:lnTo>
                <a:lnTo>
                  <a:pt x="6171" y="2700"/>
                </a:lnTo>
                <a:cubicBezTo>
                  <a:pt x="6171" y="2700"/>
                  <a:pt x="6171" y="2025"/>
                  <a:pt x="6171" y="2025"/>
                </a:cubicBezTo>
                <a:close/>
                <a:moveTo>
                  <a:pt x="21585" y="4601"/>
                </a:moveTo>
                <a:cubicBezTo>
                  <a:pt x="21511" y="3541"/>
                  <a:pt x="20516" y="2700"/>
                  <a:pt x="19285" y="2700"/>
                </a:cubicBezTo>
                <a:lnTo>
                  <a:pt x="16971" y="2700"/>
                </a:lnTo>
                <a:lnTo>
                  <a:pt x="16971" y="2025"/>
                </a:lnTo>
                <a:cubicBezTo>
                  <a:pt x="16971" y="906"/>
                  <a:pt x="15935" y="0"/>
                  <a:pt x="14657" y="0"/>
                </a:cubicBezTo>
                <a:lnTo>
                  <a:pt x="6942" y="0"/>
                </a:lnTo>
                <a:cubicBezTo>
                  <a:pt x="5664" y="0"/>
                  <a:pt x="4628" y="906"/>
                  <a:pt x="4628" y="2025"/>
                </a:cubicBezTo>
                <a:lnTo>
                  <a:pt x="4628" y="2700"/>
                </a:lnTo>
                <a:lnTo>
                  <a:pt x="2314" y="2700"/>
                </a:lnTo>
                <a:cubicBezTo>
                  <a:pt x="1083" y="2700"/>
                  <a:pt x="88" y="3541"/>
                  <a:pt x="14" y="4601"/>
                </a:cubicBezTo>
                <a:lnTo>
                  <a:pt x="0" y="4601"/>
                </a:lnTo>
                <a:lnTo>
                  <a:pt x="0" y="5400"/>
                </a:lnTo>
                <a:lnTo>
                  <a:pt x="0" y="6075"/>
                </a:lnTo>
                <a:cubicBezTo>
                  <a:pt x="0" y="6820"/>
                  <a:pt x="691" y="7425"/>
                  <a:pt x="1542" y="7425"/>
                </a:cubicBezTo>
                <a:lnTo>
                  <a:pt x="1542" y="18900"/>
                </a:lnTo>
                <a:cubicBezTo>
                  <a:pt x="1542" y="20391"/>
                  <a:pt x="2924" y="21599"/>
                  <a:pt x="4628" y="21599"/>
                </a:cubicBezTo>
                <a:lnTo>
                  <a:pt x="16971" y="21599"/>
                </a:lnTo>
                <a:cubicBezTo>
                  <a:pt x="18675" y="21599"/>
                  <a:pt x="20057" y="20391"/>
                  <a:pt x="20057" y="18900"/>
                </a:cubicBezTo>
                <a:lnTo>
                  <a:pt x="20057" y="7425"/>
                </a:lnTo>
                <a:cubicBezTo>
                  <a:pt x="20908" y="7425"/>
                  <a:pt x="21599" y="6820"/>
                  <a:pt x="21599" y="6075"/>
                </a:cubicBezTo>
                <a:lnTo>
                  <a:pt x="21599" y="5400"/>
                </a:lnTo>
                <a:lnTo>
                  <a:pt x="21599" y="4601"/>
                </a:lnTo>
                <a:cubicBezTo>
                  <a:pt x="21599" y="4601"/>
                  <a:pt x="21585" y="4601"/>
                  <a:pt x="21585" y="4601"/>
                </a:cubicBezTo>
                <a:close/>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0" name="AutoShape 132"/>
          <p:cNvSpPr/>
          <p:nvPr/>
        </p:nvSpPr>
        <p:spPr bwMode="auto">
          <a:xfrm>
            <a:off x="406400" y="2290763"/>
            <a:ext cx="46038"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1" name="AutoShape 133"/>
          <p:cNvSpPr/>
          <p:nvPr/>
        </p:nvSpPr>
        <p:spPr bwMode="auto">
          <a:xfrm>
            <a:off x="474663" y="2290763"/>
            <a:ext cx="44450"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2" name="AutoShape 134"/>
          <p:cNvSpPr/>
          <p:nvPr/>
        </p:nvSpPr>
        <p:spPr bwMode="auto">
          <a:xfrm>
            <a:off x="541338" y="2290763"/>
            <a:ext cx="44450"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3" name="AutoShape 135"/>
          <p:cNvSpPr/>
          <p:nvPr/>
        </p:nvSpPr>
        <p:spPr bwMode="auto">
          <a:xfrm>
            <a:off x="3910013" y="1482725"/>
            <a:ext cx="358775" cy="2460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154" name="组合 153"/>
          <p:cNvGrpSpPr/>
          <p:nvPr/>
        </p:nvGrpSpPr>
        <p:grpSpPr>
          <a:xfrm>
            <a:off x="3190875" y="1425575"/>
            <a:ext cx="360363" cy="360363"/>
            <a:chOff x="3190875" y="1425575"/>
            <a:chExt cx="360363" cy="360363"/>
          </a:xfrm>
          <a:solidFill>
            <a:schemeClr val="bg1"/>
          </a:solidFill>
        </p:grpSpPr>
        <p:sp>
          <p:nvSpPr>
            <p:cNvPr id="155" name="AutoShape 136"/>
            <p:cNvSpPr/>
            <p:nvPr/>
          </p:nvSpPr>
          <p:spPr bwMode="auto">
            <a:xfrm>
              <a:off x="3382963" y="1471613"/>
              <a:ext cx="117475" cy="1174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6" name="AutoShape 137"/>
            <p:cNvSpPr/>
            <p:nvPr/>
          </p:nvSpPr>
          <p:spPr bwMode="auto">
            <a:xfrm>
              <a:off x="3190875" y="1425575"/>
              <a:ext cx="360363" cy="360363"/>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7" name="AutoShape 138"/>
            <p:cNvSpPr/>
            <p:nvPr/>
          </p:nvSpPr>
          <p:spPr bwMode="auto">
            <a:xfrm>
              <a:off x="3382963" y="1425575"/>
              <a:ext cx="168275"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58" name="AutoShape 139"/>
          <p:cNvSpPr/>
          <p:nvPr/>
        </p:nvSpPr>
        <p:spPr bwMode="auto">
          <a:xfrm>
            <a:off x="2505889" y="1425575"/>
            <a:ext cx="358775" cy="349250"/>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9" name="AutoShape 140"/>
          <p:cNvSpPr/>
          <p:nvPr/>
        </p:nvSpPr>
        <p:spPr bwMode="auto">
          <a:xfrm>
            <a:off x="1798638" y="1516063"/>
            <a:ext cx="225425" cy="182562"/>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60" name="AutoShape 141"/>
          <p:cNvSpPr/>
          <p:nvPr/>
        </p:nvSpPr>
        <p:spPr bwMode="auto">
          <a:xfrm>
            <a:off x="1754188" y="1471613"/>
            <a:ext cx="358775" cy="279400"/>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61" name="AutoShape 142"/>
          <p:cNvSpPr/>
          <p:nvPr/>
        </p:nvSpPr>
        <p:spPr bwMode="auto">
          <a:xfrm>
            <a:off x="2035175" y="1527175"/>
            <a:ext cx="33338"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62" name="AutoShape 143"/>
          <p:cNvSpPr/>
          <p:nvPr/>
        </p:nvSpPr>
        <p:spPr bwMode="auto">
          <a:xfrm>
            <a:off x="2024063" y="1673225"/>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63" name="AutoShape 144"/>
          <p:cNvSpPr/>
          <p:nvPr/>
        </p:nvSpPr>
        <p:spPr bwMode="auto">
          <a:xfrm>
            <a:off x="2035175" y="1639888"/>
            <a:ext cx="44450"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64" name="AutoShape 145"/>
          <p:cNvSpPr/>
          <p:nvPr/>
        </p:nvSpPr>
        <p:spPr bwMode="auto">
          <a:xfrm>
            <a:off x="2035175" y="1606550"/>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65" name="AutoShape 146"/>
          <p:cNvSpPr/>
          <p:nvPr/>
        </p:nvSpPr>
        <p:spPr bwMode="auto">
          <a:xfrm>
            <a:off x="1844675" y="1560513"/>
            <a:ext cx="66675" cy="47625"/>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166" name="组合 165"/>
          <p:cNvGrpSpPr/>
          <p:nvPr/>
        </p:nvGrpSpPr>
        <p:grpSpPr>
          <a:xfrm>
            <a:off x="1067614" y="1447800"/>
            <a:ext cx="360363" cy="315913"/>
            <a:chOff x="1035050" y="1447800"/>
            <a:chExt cx="360363" cy="315913"/>
          </a:xfrm>
          <a:solidFill>
            <a:schemeClr val="bg1"/>
          </a:solidFill>
        </p:grpSpPr>
        <p:sp>
          <p:nvSpPr>
            <p:cNvPr id="167" name="AutoShape 147"/>
            <p:cNvSpPr/>
            <p:nvPr/>
          </p:nvSpPr>
          <p:spPr bwMode="auto">
            <a:xfrm>
              <a:off x="1035050" y="1447800"/>
              <a:ext cx="360363" cy="315913"/>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68" name="AutoShape 148"/>
            <p:cNvSpPr/>
            <p:nvPr/>
          </p:nvSpPr>
          <p:spPr bwMode="auto">
            <a:xfrm>
              <a:off x="1092200" y="1504950"/>
              <a:ext cx="52388" cy="52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69" name="AutoShape 149"/>
          <p:cNvSpPr/>
          <p:nvPr/>
        </p:nvSpPr>
        <p:spPr bwMode="auto">
          <a:xfrm>
            <a:off x="350064" y="1471613"/>
            <a:ext cx="358775"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80944" y="26096"/>
            <a:ext cx="1382110" cy="707886"/>
          </a:xfrm>
          <a:prstGeom prst="rect">
            <a:avLst/>
          </a:prstGeom>
          <a:noFill/>
        </p:spPr>
        <p:txBody>
          <a:bodyPr wrap="none" rtlCol="0">
            <a:spAutoFit/>
          </a:bodyPr>
          <a:lstStyle/>
          <a:p>
            <a:pPr algn="ctr"/>
            <a:r>
              <a:rPr lang="zh-CN" altLang="en-US" sz="4000">
                <a:solidFill>
                  <a:srgbClr val="F4E13C"/>
                </a:solidFill>
                <a:latin typeface="华康少女文字W3" panose="040F0309000000000000" charset="-122"/>
                <a:ea typeface="华康少女文字W3" panose="040F0309000000000000" charset="-122"/>
              </a:rPr>
              <a:t>目 录</a:t>
            </a:r>
          </a:p>
        </p:txBody>
      </p:sp>
      <p:sp>
        <p:nvSpPr>
          <p:cNvPr id="14" name="文本框 13"/>
          <p:cNvSpPr txBox="1"/>
          <p:nvPr/>
        </p:nvSpPr>
        <p:spPr>
          <a:xfrm>
            <a:off x="3412868" y="689301"/>
            <a:ext cx="2318263" cy="523220"/>
          </a:xfrm>
          <a:prstGeom prst="rect">
            <a:avLst/>
          </a:prstGeom>
          <a:noFill/>
        </p:spPr>
        <p:txBody>
          <a:bodyPr wrap="none" rtlCol="0">
            <a:spAutoFit/>
          </a:bodyPr>
          <a:lstStyle/>
          <a:p>
            <a:pPr algn="ctr"/>
            <a:r>
              <a:rPr lang="en-US" altLang="zh-CN" sz="2800">
                <a:solidFill>
                  <a:srgbClr val="F4E13C"/>
                </a:solidFill>
                <a:latin typeface="华康少女文字W3" panose="040F0309000000000000" charset="-122"/>
                <a:ea typeface="华康少女文字W3" panose="040F0309000000000000" charset="-122"/>
              </a:rPr>
              <a:t>CONTENTS</a:t>
            </a:r>
            <a:endParaRPr lang="zh-CN" altLang="en-US" sz="2800">
              <a:solidFill>
                <a:srgbClr val="F4E13C"/>
              </a:solidFill>
              <a:latin typeface="华康少女文字W3" panose="040F0309000000000000" charset="-122"/>
              <a:ea typeface="华康少女文字W3" panose="040F0309000000000000" charset="-122"/>
            </a:endParaRPr>
          </a:p>
        </p:txBody>
      </p:sp>
      <p:grpSp>
        <p:nvGrpSpPr>
          <p:cNvPr id="44" name="组合 43"/>
          <p:cNvGrpSpPr/>
          <p:nvPr/>
        </p:nvGrpSpPr>
        <p:grpSpPr>
          <a:xfrm>
            <a:off x="609053" y="2172820"/>
            <a:ext cx="346841" cy="346841"/>
            <a:chOff x="1282317" y="2454183"/>
            <a:chExt cx="346841" cy="346841"/>
          </a:xfrm>
        </p:grpSpPr>
        <p:grpSp>
          <p:nvGrpSpPr>
            <p:cNvPr id="45" name="组合 44"/>
            <p:cNvGrpSpPr/>
            <p:nvPr/>
          </p:nvGrpSpPr>
          <p:grpSpPr>
            <a:xfrm>
              <a:off x="1282317" y="2454183"/>
              <a:ext cx="346841" cy="346841"/>
              <a:chOff x="1271753" y="2453562"/>
              <a:chExt cx="346841" cy="346841"/>
            </a:xfrm>
          </p:grpSpPr>
          <p:sp>
            <p:nvSpPr>
              <p:cNvPr id="47" name="椭圆 46"/>
              <p:cNvSpPr/>
              <p:nvPr/>
            </p:nvSpPr>
            <p:spPr>
              <a:xfrm>
                <a:off x="1271753" y="2453562"/>
                <a:ext cx="346841" cy="3468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弧形 47"/>
              <p:cNvSpPr/>
              <p:nvPr/>
            </p:nvSpPr>
            <p:spPr>
              <a:xfrm>
                <a:off x="1410545" y="2548971"/>
                <a:ext cx="156021" cy="156021"/>
              </a:xfrm>
              <a:prstGeom prst="arc">
                <a:avLst>
                  <a:gd name="adj1" fmla="val 16200000"/>
                  <a:gd name="adj2" fmla="val 20666359"/>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6" name="Oval 5"/>
            <p:cNvSpPr>
              <a:spLocks noChangeArrowheads="1"/>
            </p:cNvSpPr>
            <p:nvPr/>
          </p:nvSpPr>
          <p:spPr bwMode="auto">
            <a:xfrm flipH="1">
              <a:off x="1422312" y="2518338"/>
              <a:ext cx="45719" cy="4735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cxnSp>
        <p:nvCxnSpPr>
          <p:cNvPr id="4" name="直接连接符 3"/>
          <p:cNvCxnSpPr/>
          <p:nvPr/>
        </p:nvCxnSpPr>
        <p:spPr>
          <a:xfrm>
            <a:off x="4438996" y="1237020"/>
            <a:ext cx="26600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5" name="文本框 6"/>
          <p:cNvSpPr txBox="1">
            <a:spLocks noChangeArrowheads="1"/>
          </p:cNvSpPr>
          <p:nvPr/>
        </p:nvSpPr>
        <p:spPr bwMode="auto">
          <a:xfrm>
            <a:off x="1022448" y="2103952"/>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514350" fontAlgn="base">
              <a:spcBef>
                <a:spcPct val="0"/>
              </a:spcBef>
              <a:spcAft>
                <a:spcPct val="0"/>
              </a:spcAft>
              <a:defRPr/>
            </a:pPr>
            <a:r>
              <a:rPr lang="zh-CN" altLang="en-US" sz="1800">
                <a:solidFill>
                  <a:schemeClr val="bg1"/>
                </a:solidFill>
                <a:latin typeface="华康少女文字W3" panose="040F0309000000000000" charset="-122"/>
                <a:ea typeface="华康少女文字W3" panose="040F0309000000000000" charset="-122"/>
              </a:rPr>
              <a:t>此处添加内容</a:t>
            </a:r>
          </a:p>
        </p:txBody>
      </p:sp>
      <p:sp>
        <p:nvSpPr>
          <p:cNvPr id="56" name="矩形 55"/>
          <p:cNvSpPr/>
          <p:nvPr/>
        </p:nvSpPr>
        <p:spPr>
          <a:xfrm>
            <a:off x="1022448" y="2407226"/>
            <a:ext cx="3172708" cy="309637"/>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050" b="0" i="0" u="none" strike="noStrike" kern="0" cap="none" spc="0" normalizeH="0" baseline="0" noProof="0">
                <a:ln>
                  <a:noFill/>
                </a:ln>
                <a:solidFill>
                  <a:schemeClr val="bg1"/>
                </a:solidFill>
                <a:effectLst/>
                <a:uLnTx/>
                <a:uFillTx/>
              </a:rPr>
              <a:t>Donec luctus nibh sit amet sem vulputate venenatis </a:t>
            </a:r>
            <a:endParaRPr kumimoji="0" lang="zh-CN" altLang="en-US" sz="2000" b="0" i="0" u="none" strike="noStrike" kern="0" cap="none" spc="0" normalizeH="0" baseline="0" noProof="0">
              <a:ln>
                <a:noFill/>
              </a:ln>
              <a:solidFill>
                <a:schemeClr val="bg1"/>
              </a:solidFill>
              <a:effectLst/>
              <a:uLnTx/>
              <a:uFillTx/>
            </a:endParaRPr>
          </a:p>
        </p:txBody>
      </p:sp>
      <p:grpSp>
        <p:nvGrpSpPr>
          <p:cNvPr id="757" name="组合 756"/>
          <p:cNvGrpSpPr/>
          <p:nvPr/>
        </p:nvGrpSpPr>
        <p:grpSpPr>
          <a:xfrm>
            <a:off x="609053" y="2985654"/>
            <a:ext cx="346841" cy="346841"/>
            <a:chOff x="1282317" y="2454183"/>
            <a:chExt cx="346841" cy="346841"/>
          </a:xfrm>
        </p:grpSpPr>
        <p:grpSp>
          <p:nvGrpSpPr>
            <p:cNvPr id="758" name="组合 757"/>
            <p:cNvGrpSpPr/>
            <p:nvPr/>
          </p:nvGrpSpPr>
          <p:grpSpPr>
            <a:xfrm>
              <a:off x="1282317" y="2454183"/>
              <a:ext cx="346841" cy="346841"/>
              <a:chOff x="1271753" y="2453562"/>
              <a:chExt cx="346841" cy="346841"/>
            </a:xfrm>
          </p:grpSpPr>
          <p:sp>
            <p:nvSpPr>
              <p:cNvPr id="760" name="椭圆 759"/>
              <p:cNvSpPr/>
              <p:nvPr/>
            </p:nvSpPr>
            <p:spPr>
              <a:xfrm>
                <a:off x="1271753" y="2453562"/>
                <a:ext cx="346841" cy="3468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1" name="弧形 760"/>
              <p:cNvSpPr/>
              <p:nvPr/>
            </p:nvSpPr>
            <p:spPr>
              <a:xfrm>
                <a:off x="1410545" y="2548971"/>
                <a:ext cx="156021" cy="156021"/>
              </a:xfrm>
              <a:prstGeom prst="arc">
                <a:avLst>
                  <a:gd name="adj1" fmla="val 16200000"/>
                  <a:gd name="adj2" fmla="val 20666359"/>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59" name="Oval 5"/>
            <p:cNvSpPr>
              <a:spLocks noChangeArrowheads="1"/>
            </p:cNvSpPr>
            <p:nvPr/>
          </p:nvSpPr>
          <p:spPr bwMode="auto">
            <a:xfrm flipH="1">
              <a:off x="1422312" y="2518338"/>
              <a:ext cx="45719" cy="4735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62" name="文本框 6"/>
          <p:cNvSpPr txBox="1">
            <a:spLocks noChangeArrowheads="1"/>
          </p:cNvSpPr>
          <p:nvPr/>
        </p:nvSpPr>
        <p:spPr bwMode="auto">
          <a:xfrm>
            <a:off x="1022448" y="291678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514350" fontAlgn="base">
              <a:spcBef>
                <a:spcPct val="0"/>
              </a:spcBef>
              <a:spcAft>
                <a:spcPct val="0"/>
              </a:spcAft>
              <a:defRPr/>
            </a:pPr>
            <a:r>
              <a:rPr lang="zh-CN" altLang="en-US" sz="1800">
                <a:solidFill>
                  <a:schemeClr val="bg1"/>
                </a:solidFill>
                <a:latin typeface="华康少女文字W3" panose="040F0309000000000000" charset="-122"/>
                <a:ea typeface="华康少女文字W3" panose="040F0309000000000000" charset="-122"/>
              </a:rPr>
              <a:t>此处添加内容</a:t>
            </a:r>
          </a:p>
        </p:txBody>
      </p:sp>
      <p:sp>
        <p:nvSpPr>
          <p:cNvPr id="763" name="矩形 762"/>
          <p:cNvSpPr/>
          <p:nvPr/>
        </p:nvSpPr>
        <p:spPr>
          <a:xfrm>
            <a:off x="1022448" y="3220060"/>
            <a:ext cx="3172708" cy="309637"/>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050" b="0" i="0" u="none" strike="noStrike" kern="0" cap="none" spc="0" normalizeH="0" baseline="0" noProof="0">
                <a:ln>
                  <a:noFill/>
                </a:ln>
                <a:solidFill>
                  <a:schemeClr val="bg1"/>
                </a:solidFill>
                <a:effectLst/>
                <a:uLnTx/>
                <a:uFillTx/>
              </a:rPr>
              <a:t>Donec luctus nibh sit amet sem vulputate venenatis </a:t>
            </a:r>
            <a:endParaRPr kumimoji="0" lang="zh-CN" altLang="en-US" sz="2000" b="0" i="0" u="none" strike="noStrike" kern="0" cap="none" spc="0" normalizeH="0" baseline="0" noProof="0">
              <a:ln>
                <a:noFill/>
              </a:ln>
              <a:solidFill>
                <a:schemeClr val="bg1"/>
              </a:solidFill>
              <a:effectLst/>
              <a:uLnTx/>
              <a:uFillTx/>
            </a:endParaRPr>
          </a:p>
        </p:txBody>
      </p:sp>
      <p:grpSp>
        <p:nvGrpSpPr>
          <p:cNvPr id="764" name="组合 763"/>
          <p:cNvGrpSpPr/>
          <p:nvPr/>
        </p:nvGrpSpPr>
        <p:grpSpPr>
          <a:xfrm>
            <a:off x="5088690" y="2198615"/>
            <a:ext cx="346841" cy="346841"/>
            <a:chOff x="1282317" y="2454183"/>
            <a:chExt cx="346841" cy="346841"/>
          </a:xfrm>
        </p:grpSpPr>
        <p:grpSp>
          <p:nvGrpSpPr>
            <p:cNvPr id="765" name="组合 764"/>
            <p:cNvGrpSpPr/>
            <p:nvPr/>
          </p:nvGrpSpPr>
          <p:grpSpPr>
            <a:xfrm>
              <a:off x="1282317" y="2454183"/>
              <a:ext cx="346841" cy="346841"/>
              <a:chOff x="1271753" y="2453562"/>
              <a:chExt cx="346841" cy="346841"/>
            </a:xfrm>
          </p:grpSpPr>
          <p:sp>
            <p:nvSpPr>
              <p:cNvPr id="767" name="椭圆 766"/>
              <p:cNvSpPr/>
              <p:nvPr/>
            </p:nvSpPr>
            <p:spPr>
              <a:xfrm>
                <a:off x="1271753" y="2453562"/>
                <a:ext cx="346841" cy="3468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8" name="弧形 767"/>
              <p:cNvSpPr/>
              <p:nvPr/>
            </p:nvSpPr>
            <p:spPr>
              <a:xfrm>
                <a:off x="1410545" y="2548971"/>
                <a:ext cx="156021" cy="156021"/>
              </a:xfrm>
              <a:prstGeom prst="arc">
                <a:avLst>
                  <a:gd name="adj1" fmla="val 16200000"/>
                  <a:gd name="adj2" fmla="val 20666359"/>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66" name="Oval 5"/>
            <p:cNvSpPr>
              <a:spLocks noChangeArrowheads="1"/>
            </p:cNvSpPr>
            <p:nvPr/>
          </p:nvSpPr>
          <p:spPr bwMode="auto">
            <a:xfrm flipH="1">
              <a:off x="1422312" y="2518338"/>
              <a:ext cx="45719" cy="4735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69" name="文本框 6"/>
          <p:cNvSpPr txBox="1">
            <a:spLocks noChangeArrowheads="1"/>
          </p:cNvSpPr>
          <p:nvPr/>
        </p:nvSpPr>
        <p:spPr bwMode="auto">
          <a:xfrm>
            <a:off x="5502085" y="2129747"/>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514350" fontAlgn="base">
              <a:spcBef>
                <a:spcPct val="0"/>
              </a:spcBef>
              <a:spcAft>
                <a:spcPct val="0"/>
              </a:spcAft>
              <a:defRPr/>
            </a:pPr>
            <a:r>
              <a:rPr lang="zh-CN" altLang="en-US" sz="1800">
                <a:solidFill>
                  <a:schemeClr val="bg1"/>
                </a:solidFill>
                <a:latin typeface="华康少女文字W3" panose="040F0309000000000000" charset="-122"/>
                <a:ea typeface="华康少女文字W3" panose="040F0309000000000000" charset="-122"/>
              </a:rPr>
              <a:t>此处添加内容</a:t>
            </a:r>
          </a:p>
        </p:txBody>
      </p:sp>
      <p:sp>
        <p:nvSpPr>
          <p:cNvPr id="770" name="矩形 769"/>
          <p:cNvSpPr/>
          <p:nvPr/>
        </p:nvSpPr>
        <p:spPr>
          <a:xfrm>
            <a:off x="5502085" y="2433021"/>
            <a:ext cx="3172708" cy="309637"/>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050" b="0" i="0" u="none" strike="noStrike" kern="0" cap="none" spc="0" normalizeH="0" baseline="0" noProof="0">
                <a:ln>
                  <a:noFill/>
                </a:ln>
                <a:solidFill>
                  <a:schemeClr val="bg1"/>
                </a:solidFill>
                <a:effectLst/>
                <a:uLnTx/>
                <a:uFillTx/>
              </a:rPr>
              <a:t>Donec luctus nibh sit amet sem vulputate venenatis </a:t>
            </a:r>
            <a:endParaRPr kumimoji="0" lang="zh-CN" altLang="en-US" sz="2000" b="0" i="0" u="none" strike="noStrike" kern="0" cap="none" spc="0" normalizeH="0" baseline="0" noProof="0">
              <a:ln>
                <a:noFill/>
              </a:ln>
              <a:solidFill>
                <a:schemeClr val="bg1"/>
              </a:solidFill>
              <a:effectLst/>
              <a:uLnTx/>
              <a:uFillTx/>
            </a:endParaRPr>
          </a:p>
        </p:txBody>
      </p:sp>
      <p:grpSp>
        <p:nvGrpSpPr>
          <p:cNvPr id="771" name="组合 770"/>
          <p:cNvGrpSpPr/>
          <p:nvPr/>
        </p:nvGrpSpPr>
        <p:grpSpPr>
          <a:xfrm>
            <a:off x="5071996" y="3051712"/>
            <a:ext cx="346841" cy="346841"/>
            <a:chOff x="1282317" y="2454183"/>
            <a:chExt cx="346841" cy="346841"/>
          </a:xfrm>
        </p:grpSpPr>
        <p:grpSp>
          <p:nvGrpSpPr>
            <p:cNvPr id="772" name="组合 771"/>
            <p:cNvGrpSpPr/>
            <p:nvPr/>
          </p:nvGrpSpPr>
          <p:grpSpPr>
            <a:xfrm>
              <a:off x="1282317" y="2454183"/>
              <a:ext cx="346841" cy="346841"/>
              <a:chOff x="1271753" y="2453562"/>
              <a:chExt cx="346841" cy="346841"/>
            </a:xfrm>
          </p:grpSpPr>
          <p:sp>
            <p:nvSpPr>
              <p:cNvPr id="774" name="椭圆 773"/>
              <p:cNvSpPr/>
              <p:nvPr/>
            </p:nvSpPr>
            <p:spPr>
              <a:xfrm>
                <a:off x="1271753" y="2453562"/>
                <a:ext cx="346841" cy="3468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5" name="弧形 774"/>
              <p:cNvSpPr/>
              <p:nvPr/>
            </p:nvSpPr>
            <p:spPr>
              <a:xfrm>
                <a:off x="1410545" y="2548971"/>
                <a:ext cx="156021" cy="156021"/>
              </a:xfrm>
              <a:prstGeom prst="arc">
                <a:avLst>
                  <a:gd name="adj1" fmla="val 16200000"/>
                  <a:gd name="adj2" fmla="val 20666359"/>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73" name="Oval 5"/>
            <p:cNvSpPr>
              <a:spLocks noChangeArrowheads="1"/>
            </p:cNvSpPr>
            <p:nvPr/>
          </p:nvSpPr>
          <p:spPr bwMode="auto">
            <a:xfrm flipH="1">
              <a:off x="1422312" y="2518338"/>
              <a:ext cx="45719" cy="4735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76" name="文本框 6"/>
          <p:cNvSpPr txBox="1">
            <a:spLocks noChangeArrowheads="1"/>
          </p:cNvSpPr>
          <p:nvPr/>
        </p:nvSpPr>
        <p:spPr bwMode="auto">
          <a:xfrm>
            <a:off x="5485391" y="2982844"/>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514350" fontAlgn="base">
              <a:spcBef>
                <a:spcPct val="0"/>
              </a:spcBef>
              <a:spcAft>
                <a:spcPct val="0"/>
              </a:spcAft>
              <a:defRPr/>
            </a:pPr>
            <a:r>
              <a:rPr lang="zh-CN" altLang="en-US" sz="1800">
                <a:solidFill>
                  <a:schemeClr val="bg1"/>
                </a:solidFill>
                <a:latin typeface="华康少女文字W3" panose="040F0309000000000000" charset="-122"/>
                <a:ea typeface="华康少女文字W3" panose="040F0309000000000000" charset="-122"/>
              </a:rPr>
              <a:t>此处添加内容</a:t>
            </a:r>
          </a:p>
        </p:txBody>
      </p:sp>
      <p:sp>
        <p:nvSpPr>
          <p:cNvPr id="777" name="矩形 776"/>
          <p:cNvSpPr/>
          <p:nvPr/>
        </p:nvSpPr>
        <p:spPr>
          <a:xfrm>
            <a:off x="5485391" y="3286118"/>
            <a:ext cx="3172708" cy="309637"/>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050" b="0" i="0" u="none" strike="noStrike" kern="0" cap="none" spc="0" normalizeH="0" baseline="0" noProof="0">
                <a:ln>
                  <a:noFill/>
                </a:ln>
                <a:solidFill>
                  <a:schemeClr val="bg1"/>
                </a:solidFill>
                <a:effectLst/>
                <a:uLnTx/>
                <a:uFillTx/>
              </a:rPr>
              <a:t>Donec luctus nibh sit amet sem vulputate venenatis </a:t>
            </a:r>
            <a:endParaRPr kumimoji="0" lang="zh-CN" altLang="en-US" sz="2000" b="0" i="0" u="none" strike="noStrike" kern="0" cap="none" spc="0" normalizeH="0" baseline="0" noProof="0">
              <a:ln>
                <a:noFill/>
              </a:ln>
              <a:solidFill>
                <a:schemeClr val="bg1"/>
              </a:solidFill>
              <a:effectLst/>
              <a:uLnTx/>
              <a:uFillTx/>
            </a:endParaRPr>
          </a:p>
        </p:txBody>
      </p:sp>
      <p:pic>
        <p:nvPicPr>
          <p:cNvPr id="3" name="图片 2"/>
          <p:cNvPicPr>
            <a:picLocks noChangeAspect="1"/>
          </p:cNvPicPr>
          <p:nvPr/>
        </p:nvPicPr>
        <p:blipFill>
          <a:blip r:embed="rId2"/>
          <a:stretch>
            <a:fillRect/>
          </a:stretch>
        </p:blipFill>
        <p:spPr>
          <a:xfrm>
            <a:off x="242392" y="3595755"/>
            <a:ext cx="1322947" cy="1566808"/>
          </a:xfrm>
          <a:prstGeom prst="rect">
            <a:avLst/>
          </a:prstGeom>
        </p:spPr>
      </p:pic>
      <p:grpSp>
        <p:nvGrpSpPr>
          <p:cNvPr id="7" name="Group 4"/>
          <p:cNvGrpSpPr>
            <a:grpSpLocks noChangeAspect="1"/>
          </p:cNvGrpSpPr>
          <p:nvPr/>
        </p:nvGrpSpPr>
        <p:grpSpPr bwMode="auto">
          <a:xfrm>
            <a:off x="8343907" y="4327522"/>
            <a:ext cx="619126" cy="695324"/>
            <a:chOff x="5256" y="2726"/>
            <a:chExt cx="390" cy="438"/>
          </a:xfrm>
        </p:grpSpPr>
        <p:sp>
          <p:nvSpPr>
            <p:cNvPr id="9" name="Freeform 5"/>
            <p:cNvSpPr>
              <a:spLocks noEditPoints="1"/>
            </p:cNvSpPr>
            <p:nvPr/>
          </p:nvSpPr>
          <p:spPr bwMode="auto">
            <a:xfrm>
              <a:off x="5256" y="2726"/>
              <a:ext cx="390" cy="253"/>
            </a:xfrm>
            <a:custGeom>
              <a:avLst/>
              <a:gdLst>
                <a:gd name="T0" fmla="*/ 288 w 317"/>
                <a:gd name="T1" fmla="*/ 128 h 207"/>
                <a:gd name="T2" fmla="*/ 310 w 317"/>
                <a:gd name="T3" fmla="*/ 19 h 207"/>
                <a:gd name="T4" fmla="*/ 283 w 317"/>
                <a:gd name="T5" fmla="*/ 80 h 207"/>
                <a:gd name="T6" fmla="*/ 243 w 317"/>
                <a:gd name="T7" fmla="*/ 87 h 207"/>
                <a:gd name="T8" fmla="*/ 210 w 317"/>
                <a:gd name="T9" fmla="*/ 124 h 207"/>
                <a:gd name="T10" fmla="*/ 193 w 317"/>
                <a:gd name="T11" fmla="*/ 67 h 207"/>
                <a:gd name="T12" fmla="*/ 159 w 317"/>
                <a:gd name="T13" fmla="*/ 113 h 207"/>
                <a:gd name="T14" fmla="*/ 150 w 317"/>
                <a:gd name="T15" fmla="*/ 107 h 207"/>
                <a:gd name="T16" fmla="*/ 89 w 317"/>
                <a:gd name="T17" fmla="*/ 117 h 207"/>
                <a:gd name="T18" fmla="*/ 73 w 317"/>
                <a:gd name="T19" fmla="*/ 110 h 207"/>
                <a:gd name="T20" fmla="*/ 59 w 317"/>
                <a:gd name="T21" fmla="*/ 104 h 207"/>
                <a:gd name="T22" fmla="*/ 13 w 317"/>
                <a:gd name="T23" fmla="*/ 93 h 207"/>
                <a:gd name="T24" fmla="*/ 71 w 317"/>
                <a:gd name="T25" fmla="*/ 15 h 207"/>
                <a:gd name="T26" fmla="*/ 90 w 317"/>
                <a:gd name="T27" fmla="*/ 28 h 207"/>
                <a:gd name="T28" fmla="*/ 37 w 317"/>
                <a:gd name="T29" fmla="*/ 15 h 207"/>
                <a:gd name="T30" fmla="*/ 24 w 317"/>
                <a:gd name="T31" fmla="*/ 137 h 207"/>
                <a:gd name="T32" fmla="*/ 64 w 317"/>
                <a:gd name="T33" fmla="*/ 141 h 207"/>
                <a:gd name="T34" fmla="*/ 25 w 317"/>
                <a:gd name="T35" fmla="*/ 170 h 207"/>
                <a:gd name="T36" fmla="*/ 33 w 317"/>
                <a:gd name="T37" fmla="*/ 206 h 207"/>
                <a:gd name="T38" fmla="*/ 75 w 317"/>
                <a:gd name="T39" fmla="*/ 146 h 207"/>
                <a:gd name="T40" fmla="*/ 89 w 317"/>
                <a:gd name="T41" fmla="*/ 132 h 207"/>
                <a:gd name="T42" fmla="*/ 105 w 317"/>
                <a:gd name="T43" fmla="*/ 136 h 207"/>
                <a:gd name="T44" fmla="*/ 145 w 317"/>
                <a:gd name="T45" fmla="*/ 128 h 207"/>
                <a:gd name="T46" fmla="*/ 166 w 317"/>
                <a:gd name="T47" fmla="*/ 131 h 207"/>
                <a:gd name="T48" fmla="*/ 218 w 317"/>
                <a:gd name="T49" fmla="*/ 128 h 207"/>
                <a:gd name="T50" fmla="*/ 242 w 317"/>
                <a:gd name="T51" fmla="*/ 135 h 207"/>
                <a:gd name="T52" fmla="*/ 291 w 317"/>
                <a:gd name="T53" fmla="*/ 141 h 207"/>
                <a:gd name="T54" fmla="*/ 314 w 317"/>
                <a:gd name="T55" fmla="*/ 121 h 207"/>
                <a:gd name="T56" fmla="*/ 27 w 317"/>
                <a:gd name="T57" fmla="*/ 191 h 207"/>
                <a:gd name="T58" fmla="*/ 47 w 317"/>
                <a:gd name="T59" fmla="*/ 166 h 207"/>
                <a:gd name="T60" fmla="*/ 37 w 317"/>
                <a:gd name="T61" fmla="*/ 194 h 207"/>
                <a:gd name="T62" fmla="*/ 108 w 317"/>
                <a:gd name="T63" fmla="*/ 125 h 207"/>
                <a:gd name="T64" fmla="*/ 132 w 317"/>
                <a:gd name="T65" fmla="*/ 80 h 207"/>
                <a:gd name="T66" fmla="*/ 134 w 317"/>
                <a:gd name="T67" fmla="*/ 115 h 207"/>
                <a:gd name="T68" fmla="*/ 168 w 317"/>
                <a:gd name="T69" fmla="*/ 111 h 207"/>
                <a:gd name="T70" fmla="*/ 210 w 317"/>
                <a:gd name="T71" fmla="*/ 95 h 207"/>
                <a:gd name="T72" fmla="*/ 276 w 317"/>
                <a:gd name="T73" fmla="*/ 111 h 207"/>
                <a:gd name="T74" fmla="*/ 245 w 317"/>
                <a:gd name="T75" fmla="*/ 101 h 207"/>
                <a:gd name="T76" fmla="*/ 278 w 317"/>
                <a:gd name="T77" fmla="*/ 10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7" h="207">
                  <a:moveTo>
                    <a:pt x="314" y="121"/>
                  </a:moveTo>
                  <a:cubicBezTo>
                    <a:pt x="306" y="122"/>
                    <a:pt x="296" y="136"/>
                    <a:pt x="288" y="128"/>
                  </a:cubicBezTo>
                  <a:cubicBezTo>
                    <a:pt x="281" y="123"/>
                    <a:pt x="287" y="106"/>
                    <a:pt x="288" y="99"/>
                  </a:cubicBezTo>
                  <a:cubicBezTo>
                    <a:pt x="290" y="87"/>
                    <a:pt x="309" y="27"/>
                    <a:pt x="310" y="19"/>
                  </a:cubicBezTo>
                  <a:cubicBezTo>
                    <a:pt x="311" y="18"/>
                    <a:pt x="309" y="16"/>
                    <a:pt x="307" y="17"/>
                  </a:cubicBezTo>
                  <a:cubicBezTo>
                    <a:pt x="295" y="26"/>
                    <a:pt x="285" y="74"/>
                    <a:pt x="283" y="80"/>
                  </a:cubicBezTo>
                  <a:cubicBezTo>
                    <a:pt x="285" y="75"/>
                    <a:pt x="269" y="71"/>
                    <a:pt x="266" y="70"/>
                  </a:cubicBezTo>
                  <a:cubicBezTo>
                    <a:pt x="256" y="70"/>
                    <a:pt x="248" y="79"/>
                    <a:pt x="243" y="87"/>
                  </a:cubicBezTo>
                  <a:cubicBezTo>
                    <a:pt x="239" y="93"/>
                    <a:pt x="236" y="100"/>
                    <a:pt x="235" y="108"/>
                  </a:cubicBezTo>
                  <a:cubicBezTo>
                    <a:pt x="231" y="109"/>
                    <a:pt x="215" y="121"/>
                    <a:pt x="210" y="124"/>
                  </a:cubicBezTo>
                  <a:cubicBezTo>
                    <a:pt x="218" y="112"/>
                    <a:pt x="222" y="96"/>
                    <a:pt x="218" y="83"/>
                  </a:cubicBezTo>
                  <a:cubicBezTo>
                    <a:pt x="214" y="72"/>
                    <a:pt x="203" y="67"/>
                    <a:pt x="193" y="67"/>
                  </a:cubicBezTo>
                  <a:cubicBezTo>
                    <a:pt x="174" y="67"/>
                    <a:pt x="161" y="95"/>
                    <a:pt x="159" y="111"/>
                  </a:cubicBezTo>
                  <a:cubicBezTo>
                    <a:pt x="159" y="112"/>
                    <a:pt x="159" y="113"/>
                    <a:pt x="159" y="113"/>
                  </a:cubicBezTo>
                  <a:cubicBezTo>
                    <a:pt x="154" y="116"/>
                    <a:pt x="148" y="119"/>
                    <a:pt x="143" y="122"/>
                  </a:cubicBezTo>
                  <a:cubicBezTo>
                    <a:pt x="146" y="118"/>
                    <a:pt x="148" y="112"/>
                    <a:pt x="150" y="107"/>
                  </a:cubicBezTo>
                  <a:cubicBezTo>
                    <a:pt x="152" y="96"/>
                    <a:pt x="150" y="82"/>
                    <a:pt x="141" y="73"/>
                  </a:cubicBezTo>
                  <a:cubicBezTo>
                    <a:pt x="125" y="59"/>
                    <a:pt x="92" y="78"/>
                    <a:pt x="89" y="117"/>
                  </a:cubicBezTo>
                  <a:cubicBezTo>
                    <a:pt x="88" y="120"/>
                    <a:pt x="78" y="130"/>
                    <a:pt x="76" y="131"/>
                  </a:cubicBezTo>
                  <a:cubicBezTo>
                    <a:pt x="76" y="124"/>
                    <a:pt x="75" y="117"/>
                    <a:pt x="73" y="110"/>
                  </a:cubicBezTo>
                  <a:cubicBezTo>
                    <a:pt x="73" y="107"/>
                    <a:pt x="71" y="103"/>
                    <a:pt x="69" y="99"/>
                  </a:cubicBezTo>
                  <a:cubicBezTo>
                    <a:pt x="65" y="93"/>
                    <a:pt x="56" y="97"/>
                    <a:pt x="59" y="104"/>
                  </a:cubicBezTo>
                  <a:cubicBezTo>
                    <a:pt x="69" y="126"/>
                    <a:pt x="42" y="136"/>
                    <a:pt x="26" y="126"/>
                  </a:cubicBezTo>
                  <a:cubicBezTo>
                    <a:pt x="15" y="119"/>
                    <a:pt x="13" y="104"/>
                    <a:pt x="13" y="93"/>
                  </a:cubicBezTo>
                  <a:cubicBezTo>
                    <a:pt x="13" y="69"/>
                    <a:pt x="21" y="41"/>
                    <a:pt x="39" y="26"/>
                  </a:cubicBezTo>
                  <a:cubicBezTo>
                    <a:pt x="48" y="18"/>
                    <a:pt x="60" y="12"/>
                    <a:pt x="71" y="15"/>
                  </a:cubicBezTo>
                  <a:cubicBezTo>
                    <a:pt x="78" y="16"/>
                    <a:pt x="81" y="20"/>
                    <a:pt x="82" y="26"/>
                  </a:cubicBezTo>
                  <a:cubicBezTo>
                    <a:pt x="83" y="32"/>
                    <a:pt x="87" y="36"/>
                    <a:pt x="90" y="28"/>
                  </a:cubicBezTo>
                  <a:cubicBezTo>
                    <a:pt x="93" y="22"/>
                    <a:pt x="87" y="13"/>
                    <a:pt x="81" y="10"/>
                  </a:cubicBezTo>
                  <a:cubicBezTo>
                    <a:pt x="67" y="0"/>
                    <a:pt x="51" y="6"/>
                    <a:pt x="37" y="15"/>
                  </a:cubicBezTo>
                  <a:cubicBezTo>
                    <a:pt x="16" y="29"/>
                    <a:pt x="7" y="55"/>
                    <a:pt x="3" y="79"/>
                  </a:cubicBezTo>
                  <a:cubicBezTo>
                    <a:pt x="0" y="101"/>
                    <a:pt x="3" y="126"/>
                    <a:pt x="24" y="137"/>
                  </a:cubicBezTo>
                  <a:cubicBezTo>
                    <a:pt x="37" y="144"/>
                    <a:pt x="54" y="141"/>
                    <a:pt x="65" y="132"/>
                  </a:cubicBezTo>
                  <a:cubicBezTo>
                    <a:pt x="65" y="135"/>
                    <a:pt x="64" y="138"/>
                    <a:pt x="64" y="141"/>
                  </a:cubicBezTo>
                  <a:cubicBezTo>
                    <a:pt x="59" y="145"/>
                    <a:pt x="55" y="149"/>
                    <a:pt x="50" y="152"/>
                  </a:cubicBezTo>
                  <a:cubicBezTo>
                    <a:pt x="41" y="158"/>
                    <a:pt x="32" y="162"/>
                    <a:pt x="25" y="170"/>
                  </a:cubicBezTo>
                  <a:cubicBezTo>
                    <a:pt x="18" y="176"/>
                    <a:pt x="14" y="183"/>
                    <a:pt x="16" y="192"/>
                  </a:cubicBezTo>
                  <a:cubicBezTo>
                    <a:pt x="17" y="200"/>
                    <a:pt x="25" y="207"/>
                    <a:pt x="33" y="206"/>
                  </a:cubicBezTo>
                  <a:cubicBezTo>
                    <a:pt x="52" y="205"/>
                    <a:pt x="65" y="184"/>
                    <a:pt x="70" y="167"/>
                  </a:cubicBezTo>
                  <a:cubicBezTo>
                    <a:pt x="72" y="161"/>
                    <a:pt x="74" y="153"/>
                    <a:pt x="75" y="146"/>
                  </a:cubicBezTo>
                  <a:cubicBezTo>
                    <a:pt x="80" y="142"/>
                    <a:pt x="84" y="137"/>
                    <a:pt x="88" y="132"/>
                  </a:cubicBezTo>
                  <a:cubicBezTo>
                    <a:pt x="88" y="132"/>
                    <a:pt x="88" y="132"/>
                    <a:pt x="89" y="132"/>
                  </a:cubicBezTo>
                  <a:cubicBezTo>
                    <a:pt x="90" y="130"/>
                    <a:pt x="92" y="128"/>
                    <a:pt x="94" y="126"/>
                  </a:cubicBezTo>
                  <a:cubicBezTo>
                    <a:pt x="96" y="130"/>
                    <a:pt x="100" y="134"/>
                    <a:pt x="105" y="136"/>
                  </a:cubicBezTo>
                  <a:cubicBezTo>
                    <a:pt x="112" y="140"/>
                    <a:pt x="120" y="139"/>
                    <a:pt x="126" y="136"/>
                  </a:cubicBezTo>
                  <a:cubicBezTo>
                    <a:pt x="133" y="135"/>
                    <a:pt x="139" y="131"/>
                    <a:pt x="145" y="128"/>
                  </a:cubicBezTo>
                  <a:cubicBezTo>
                    <a:pt x="150" y="126"/>
                    <a:pt x="156" y="124"/>
                    <a:pt x="160" y="121"/>
                  </a:cubicBezTo>
                  <a:cubicBezTo>
                    <a:pt x="159" y="122"/>
                    <a:pt x="165" y="130"/>
                    <a:pt x="166" y="131"/>
                  </a:cubicBezTo>
                  <a:cubicBezTo>
                    <a:pt x="168" y="134"/>
                    <a:pt x="172" y="136"/>
                    <a:pt x="176" y="137"/>
                  </a:cubicBezTo>
                  <a:cubicBezTo>
                    <a:pt x="189" y="142"/>
                    <a:pt x="206" y="135"/>
                    <a:pt x="218" y="128"/>
                  </a:cubicBezTo>
                  <a:cubicBezTo>
                    <a:pt x="223" y="124"/>
                    <a:pt x="234" y="117"/>
                    <a:pt x="234" y="116"/>
                  </a:cubicBezTo>
                  <a:cubicBezTo>
                    <a:pt x="234" y="123"/>
                    <a:pt x="237" y="130"/>
                    <a:pt x="242" y="135"/>
                  </a:cubicBezTo>
                  <a:cubicBezTo>
                    <a:pt x="254" y="146"/>
                    <a:pt x="268" y="139"/>
                    <a:pt x="277" y="129"/>
                  </a:cubicBezTo>
                  <a:cubicBezTo>
                    <a:pt x="279" y="135"/>
                    <a:pt x="283" y="140"/>
                    <a:pt x="291" y="141"/>
                  </a:cubicBezTo>
                  <a:cubicBezTo>
                    <a:pt x="300" y="143"/>
                    <a:pt x="317" y="135"/>
                    <a:pt x="317" y="124"/>
                  </a:cubicBezTo>
                  <a:cubicBezTo>
                    <a:pt x="317" y="122"/>
                    <a:pt x="316" y="120"/>
                    <a:pt x="314" y="121"/>
                  </a:cubicBezTo>
                  <a:close/>
                  <a:moveTo>
                    <a:pt x="37" y="194"/>
                  </a:moveTo>
                  <a:cubicBezTo>
                    <a:pt x="33" y="196"/>
                    <a:pt x="29" y="195"/>
                    <a:pt x="27" y="191"/>
                  </a:cubicBezTo>
                  <a:cubicBezTo>
                    <a:pt x="25" y="187"/>
                    <a:pt x="28" y="183"/>
                    <a:pt x="30" y="181"/>
                  </a:cubicBezTo>
                  <a:cubicBezTo>
                    <a:pt x="34" y="175"/>
                    <a:pt x="41" y="170"/>
                    <a:pt x="47" y="166"/>
                  </a:cubicBezTo>
                  <a:cubicBezTo>
                    <a:pt x="52" y="164"/>
                    <a:pt x="57" y="160"/>
                    <a:pt x="61" y="157"/>
                  </a:cubicBezTo>
                  <a:cubicBezTo>
                    <a:pt x="58" y="172"/>
                    <a:pt x="51" y="187"/>
                    <a:pt x="37" y="194"/>
                  </a:cubicBezTo>
                  <a:close/>
                  <a:moveTo>
                    <a:pt x="134" y="115"/>
                  </a:moveTo>
                  <a:cubicBezTo>
                    <a:pt x="129" y="123"/>
                    <a:pt x="118" y="129"/>
                    <a:pt x="108" y="125"/>
                  </a:cubicBezTo>
                  <a:cubicBezTo>
                    <a:pt x="97" y="120"/>
                    <a:pt x="101" y="106"/>
                    <a:pt x="105" y="97"/>
                  </a:cubicBezTo>
                  <a:cubicBezTo>
                    <a:pt x="110" y="89"/>
                    <a:pt x="121" y="72"/>
                    <a:pt x="132" y="80"/>
                  </a:cubicBezTo>
                  <a:cubicBezTo>
                    <a:pt x="136" y="83"/>
                    <a:pt x="138" y="88"/>
                    <a:pt x="139" y="92"/>
                  </a:cubicBezTo>
                  <a:cubicBezTo>
                    <a:pt x="141" y="100"/>
                    <a:pt x="138" y="108"/>
                    <a:pt x="134" y="115"/>
                  </a:cubicBezTo>
                  <a:close/>
                  <a:moveTo>
                    <a:pt x="191" y="127"/>
                  </a:moveTo>
                  <a:cubicBezTo>
                    <a:pt x="179" y="134"/>
                    <a:pt x="168" y="124"/>
                    <a:pt x="168" y="111"/>
                  </a:cubicBezTo>
                  <a:cubicBezTo>
                    <a:pt x="168" y="96"/>
                    <a:pt x="182" y="73"/>
                    <a:pt x="199" y="78"/>
                  </a:cubicBezTo>
                  <a:cubicBezTo>
                    <a:pt x="207" y="80"/>
                    <a:pt x="210" y="88"/>
                    <a:pt x="210" y="95"/>
                  </a:cubicBezTo>
                  <a:cubicBezTo>
                    <a:pt x="210" y="107"/>
                    <a:pt x="202" y="120"/>
                    <a:pt x="191" y="127"/>
                  </a:cubicBezTo>
                  <a:close/>
                  <a:moveTo>
                    <a:pt x="276" y="111"/>
                  </a:moveTo>
                  <a:cubicBezTo>
                    <a:pt x="272" y="123"/>
                    <a:pt x="263" y="133"/>
                    <a:pt x="252" y="130"/>
                  </a:cubicBezTo>
                  <a:cubicBezTo>
                    <a:pt x="240" y="127"/>
                    <a:pt x="243" y="110"/>
                    <a:pt x="245" y="101"/>
                  </a:cubicBezTo>
                  <a:cubicBezTo>
                    <a:pt x="247" y="95"/>
                    <a:pt x="251" y="90"/>
                    <a:pt x="255" y="85"/>
                  </a:cubicBezTo>
                  <a:cubicBezTo>
                    <a:pt x="267" y="70"/>
                    <a:pt x="279" y="88"/>
                    <a:pt x="278" y="101"/>
                  </a:cubicBezTo>
                  <a:cubicBezTo>
                    <a:pt x="277" y="104"/>
                    <a:pt x="277" y="108"/>
                    <a:pt x="276" y="1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a:spLocks noEditPoints="1"/>
            </p:cNvSpPr>
            <p:nvPr/>
          </p:nvSpPr>
          <p:spPr bwMode="auto">
            <a:xfrm>
              <a:off x="5285" y="2935"/>
              <a:ext cx="335" cy="229"/>
            </a:xfrm>
            <a:custGeom>
              <a:avLst/>
              <a:gdLst>
                <a:gd name="T0" fmla="*/ 252 w 273"/>
                <a:gd name="T1" fmla="*/ 102 h 188"/>
                <a:gd name="T2" fmla="*/ 237 w 273"/>
                <a:gd name="T3" fmla="*/ 87 h 188"/>
                <a:gd name="T4" fmla="*/ 243 w 273"/>
                <a:gd name="T5" fmla="*/ 58 h 188"/>
                <a:gd name="T6" fmla="*/ 266 w 273"/>
                <a:gd name="T7" fmla="*/ 39 h 188"/>
                <a:gd name="T8" fmla="*/ 250 w 273"/>
                <a:gd name="T9" fmla="*/ 26 h 188"/>
                <a:gd name="T10" fmla="*/ 247 w 273"/>
                <a:gd name="T11" fmla="*/ 4 h 188"/>
                <a:gd name="T12" fmla="*/ 235 w 273"/>
                <a:gd name="T13" fmla="*/ 46 h 188"/>
                <a:gd name="T14" fmla="*/ 220 w 273"/>
                <a:gd name="T15" fmla="*/ 42 h 188"/>
                <a:gd name="T16" fmla="*/ 224 w 273"/>
                <a:gd name="T17" fmla="*/ 71 h 188"/>
                <a:gd name="T18" fmla="*/ 199 w 273"/>
                <a:gd name="T19" fmla="*/ 110 h 188"/>
                <a:gd name="T20" fmla="*/ 199 w 273"/>
                <a:gd name="T21" fmla="*/ 62 h 188"/>
                <a:gd name="T22" fmla="*/ 186 w 273"/>
                <a:gd name="T23" fmla="*/ 8 h 188"/>
                <a:gd name="T24" fmla="*/ 164 w 273"/>
                <a:gd name="T25" fmla="*/ 74 h 188"/>
                <a:gd name="T26" fmla="*/ 150 w 273"/>
                <a:gd name="T27" fmla="*/ 64 h 188"/>
                <a:gd name="T28" fmla="*/ 113 w 273"/>
                <a:gd name="T29" fmla="*/ 66 h 188"/>
                <a:gd name="T30" fmla="*/ 75 w 273"/>
                <a:gd name="T31" fmla="*/ 110 h 188"/>
                <a:gd name="T32" fmla="*/ 83 w 273"/>
                <a:gd name="T33" fmla="*/ 50 h 188"/>
                <a:gd name="T34" fmla="*/ 52 w 273"/>
                <a:gd name="T35" fmla="*/ 98 h 188"/>
                <a:gd name="T36" fmla="*/ 38 w 273"/>
                <a:gd name="T37" fmla="*/ 98 h 188"/>
                <a:gd name="T38" fmla="*/ 33 w 273"/>
                <a:gd name="T39" fmla="*/ 52 h 188"/>
                <a:gd name="T40" fmla="*/ 19 w 273"/>
                <a:gd name="T41" fmla="*/ 46 h 188"/>
                <a:gd name="T42" fmla="*/ 9 w 273"/>
                <a:gd name="T43" fmla="*/ 76 h 188"/>
                <a:gd name="T44" fmla="*/ 9 w 273"/>
                <a:gd name="T45" fmla="*/ 121 h 188"/>
                <a:gd name="T46" fmla="*/ 27 w 273"/>
                <a:gd name="T47" fmla="*/ 62 h 188"/>
                <a:gd name="T48" fmla="*/ 36 w 273"/>
                <a:gd name="T49" fmla="*/ 75 h 188"/>
                <a:gd name="T50" fmla="*/ 59 w 273"/>
                <a:gd name="T51" fmla="*/ 100 h 188"/>
                <a:gd name="T52" fmla="*/ 64 w 273"/>
                <a:gd name="T53" fmla="*/ 108 h 188"/>
                <a:gd name="T54" fmla="*/ 92 w 273"/>
                <a:gd name="T55" fmla="*/ 112 h 188"/>
                <a:gd name="T56" fmla="*/ 102 w 273"/>
                <a:gd name="T57" fmla="*/ 97 h 188"/>
                <a:gd name="T58" fmla="*/ 134 w 273"/>
                <a:gd name="T59" fmla="*/ 98 h 188"/>
                <a:gd name="T60" fmla="*/ 130 w 273"/>
                <a:gd name="T61" fmla="*/ 122 h 188"/>
                <a:gd name="T62" fmla="*/ 76 w 273"/>
                <a:gd name="T63" fmla="*/ 127 h 188"/>
                <a:gd name="T64" fmla="*/ 81 w 273"/>
                <a:gd name="T65" fmla="*/ 185 h 188"/>
                <a:gd name="T66" fmla="*/ 137 w 273"/>
                <a:gd name="T67" fmla="*/ 129 h 188"/>
                <a:gd name="T68" fmla="*/ 167 w 273"/>
                <a:gd name="T69" fmla="*/ 89 h 188"/>
                <a:gd name="T70" fmla="*/ 169 w 273"/>
                <a:gd name="T71" fmla="*/ 121 h 188"/>
                <a:gd name="T72" fmla="*/ 194 w 273"/>
                <a:gd name="T73" fmla="*/ 67 h 188"/>
                <a:gd name="T74" fmla="*/ 200 w 273"/>
                <a:gd name="T75" fmla="*/ 118 h 188"/>
                <a:gd name="T76" fmla="*/ 227 w 273"/>
                <a:gd name="T77" fmla="*/ 102 h 188"/>
                <a:gd name="T78" fmla="*/ 271 w 273"/>
                <a:gd name="T79" fmla="*/ 88 h 188"/>
                <a:gd name="T80" fmla="*/ 114 w 273"/>
                <a:gd name="T81" fmla="*/ 162 h 188"/>
                <a:gd name="T82" fmla="*/ 63 w 273"/>
                <a:gd name="T83" fmla="*/ 150 h 188"/>
                <a:gd name="T84" fmla="*/ 128 w 273"/>
                <a:gd name="T85" fmla="*/ 132 h 188"/>
                <a:gd name="T86" fmla="*/ 114 w 273"/>
                <a:gd name="T87" fmla="*/ 162 h 188"/>
                <a:gd name="T88" fmla="*/ 109 w 273"/>
                <a:gd name="T89" fmla="*/ 93 h 188"/>
                <a:gd name="T90" fmla="*/ 136 w 273"/>
                <a:gd name="T91" fmla="*/ 6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188">
                  <a:moveTo>
                    <a:pt x="264" y="83"/>
                  </a:moveTo>
                  <a:cubicBezTo>
                    <a:pt x="260" y="90"/>
                    <a:pt x="257" y="96"/>
                    <a:pt x="252" y="102"/>
                  </a:cubicBezTo>
                  <a:cubicBezTo>
                    <a:pt x="250" y="104"/>
                    <a:pt x="243" y="111"/>
                    <a:pt x="238" y="110"/>
                  </a:cubicBezTo>
                  <a:cubicBezTo>
                    <a:pt x="233" y="108"/>
                    <a:pt x="236" y="91"/>
                    <a:pt x="237" y="87"/>
                  </a:cubicBezTo>
                  <a:cubicBezTo>
                    <a:pt x="238" y="79"/>
                    <a:pt x="240" y="70"/>
                    <a:pt x="242" y="62"/>
                  </a:cubicBezTo>
                  <a:cubicBezTo>
                    <a:pt x="242" y="61"/>
                    <a:pt x="243" y="59"/>
                    <a:pt x="243" y="58"/>
                  </a:cubicBezTo>
                  <a:cubicBezTo>
                    <a:pt x="255" y="58"/>
                    <a:pt x="267" y="53"/>
                    <a:pt x="270" y="42"/>
                  </a:cubicBezTo>
                  <a:cubicBezTo>
                    <a:pt x="271" y="40"/>
                    <a:pt x="268" y="38"/>
                    <a:pt x="266" y="39"/>
                  </a:cubicBezTo>
                  <a:cubicBezTo>
                    <a:pt x="258" y="41"/>
                    <a:pt x="253" y="48"/>
                    <a:pt x="245" y="48"/>
                  </a:cubicBezTo>
                  <a:cubicBezTo>
                    <a:pt x="247" y="41"/>
                    <a:pt x="248" y="34"/>
                    <a:pt x="250" y="26"/>
                  </a:cubicBezTo>
                  <a:cubicBezTo>
                    <a:pt x="252" y="20"/>
                    <a:pt x="253" y="13"/>
                    <a:pt x="255" y="6"/>
                  </a:cubicBezTo>
                  <a:cubicBezTo>
                    <a:pt x="255" y="2"/>
                    <a:pt x="248" y="0"/>
                    <a:pt x="247" y="4"/>
                  </a:cubicBezTo>
                  <a:cubicBezTo>
                    <a:pt x="246" y="10"/>
                    <a:pt x="244" y="15"/>
                    <a:pt x="243" y="21"/>
                  </a:cubicBezTo>
                  <a:cubicBezTo>
                    <a:pt x="241" y="29"/>
                    <a:pt x="238" y="38"/>
                    <a:pt x="235" y="46"/>
                  </a:cubicBezTo>
                  <a:cubicBezTo>
                    <a:pt x="231" y="44"/>
                    <a:pt x="227" y="41"/>
                    <a:pt x="222" y="40"/>
                  </a:cubicBezTo>
                  <a:cubicBezTo>
                    <a:pt x="221" y="40"/>
                    <a:pt x="219" y="41"/>
                    <a:pt x="220" y="42"/>
                  </a:cubicBezTo>
                  <a:cubicBezTo>
                    <a:pt x="221" y="48"/>
                    <a:pt x="226" y="53"/>
                    <a:pt x="231" y="55"/>
                  </a:cubicBezTo>
                  <a:cubicBezTo>
                    <a:pt x="229" y="60"/>
                    <a:pt x="227" y="66"/>
                    <a:pt x="224" y="71"/>
                  </a:cubicBezTo>
                  <a:cubicBezTo>
                    <a:pt x="220" y="81"/>
                    <a:pt x="215" y="92"/>
                    <a:pt x="208" y="101"/>
                  </a:cubicBezTo>
                  <a:cubicBezTo>
                    <a:pt x="205" y="104"/>
                    <a:pt x="203" y="108"/>
                    <a:pt x="199" y="110"/>
                  </a:cubicBezTo>
                  <a:cubicBezTo>
                    <a:pt x="194" y="112"/>
                    <a:pt x="195" y="98"/>
                    <a:pt x="196" y="96"/>
                  </a:cubicBezTo>
                  <a:cubicBezTo>
                    <a:pt x="198" y="85"/>
                    <a:pt x="206" y="73"/>
                    <a:pt x="199" y="62"/>
                  </a:cubicBezTo>
                  <a:cubicBezTo>
                    <a:pt x="195" y="54"/>
                    <a:pt x="186" y="57"/>
                    <a:pt x="180" y="62"/>
                  </a:cubicBezTo>
                  <a:cubicBezTo>
                    <a:pt x="183" y="44"/>
                    <a:pt x="185" y="27"/>
                    <a:pt x="186" y="8"/>
                  </a:cubicBezTo>
                  <a:cubicBezTo>
                    <a:pt x="186" y="4"/>
                    <a:pt x="179" y="4"/>
                    <a:pt x="178" y="9"/>
                  </a:cubicBezTo>
                  <a:cubicBezTo>
                    <a:pt x="177" y="31"/>
                    <a:pt x="172" y="53"/>
                    <a:pt x="164" y="74"/>
                  </a:cubicBezTo>
                  <a:cubicBezTo>
                    <a:pt x="159" y="89"/>
                    <a:pt x="152" y="108"/>
                    <a:pt x="139" y="118"/>
                  </a:cubicBezTo>
                  <a:cubicBezTo>
                    <a:pt x="142" y="100"/>
                    <a:pt x="145" y="82"/>
                    <a:pt x="150" y="64"/>
                  </a:cubicBezTo>
                  <a:cubicBezTo>
                    <a:pt x="151" y="61"/>
                    <a:pt x="148" y="59"/>
                    <a:pt x="146" y="60"/>
                  </a:cubicBezTo>
                  <a:cubicBezTo>
                    <a:pt x="136" y="50"/>
                    <a:pt x="122" y="57"/>
                    <a:pt x="113" y="66"/>
                  </a:cubicBezTo>
                  <a:cubicBezTo>
                    <a:pt x="108" y="71"/>
                    <a:pt x="103" y="78"/>
                    <a:pt x="100" y="85"/>
                  </a:cubicBezTo>
                  <a:cubicBezTo>
                    <a:pt x="96" y="92"/>
                    <a:pt x="87" y="114"/>
                    <a:pt x="75" y="110"/>
                  </a:cubicBezTo>
                  <a:cubicBezTo>
                    <a:pt x="70" y="109"/>
                    <a:pt x="72" y="98"/>
                    <a:pt x="73" y="94"/>
                  </a:cubicBezTo>
                  <a:cubicBezTo>
                    <a:pt x="75" y="79"/>
                    <a:pt x="81" y="65"/>
                    <a:pt x="83" y="50"/>
                  </a:cubicBezTo>
                  <a:cubicBezTo>
                    <a:pt x="83" y="47"/>
                    <a:pt x="79" y="47"/>
                    <a:pt x="67" y="72"/>
                  </a:cubicBezTo>
                  <a:cubicBezTo>
                    <a:pt x="63" y="81"/>
                    <a:pt x="57" y="89"/>
                    <a:pt x="52" y="98"/>
                  </a:cubicBezTo>
                  <a:cubicBezTo>
                    <a:pt x="50" y="101"/>
                    <a:pt x="48" y="105"/>
                    <a:pt x="45" y="108"/>
                  </a:cubicBezTo>
                  <a:cubicBezTo>
                    <a:pt x="36" y="115"/>
                    <a:pt x="38" y="101"/>
                    <a:pt x="38" y="98"/>
                  </a:cubicBezTo>
                  <a:cubicBezTo>
                    <a:pt x="40" y="91"/>
                    <a:pt x="43" y="84"/>
                    <a:pt x="44" y="77"/>
                  </a:cubicBezTo>
                  <a:cubicBezTo>
                    <a:pt x="45" y="70"/>
                    <a:pt x="46" y="48"/>
                    <a:pt x="33" y="52"/>
                  </a:cubicBezTo>
                  <a:cubicBezTo>
                    <a:pt x="29" y="53"/>
                    <a:pt x="24" y="56"/>
                    <a:pt x="19" y="61"/>
                  </a:cubicBezTo>
                  <a:cubicBezTo>
                    <a:pt x="20" y="56"/>
                    <a:pt x="22" y="51"/>
                    <a:pt x="19" y="46"/>
                  </a:cubicBezTo>
                  <a:cubicBezTo>
                    <a:pt x="19" y="45"/>
                    <a:pt x="17" y="45"/>
                    <a:pt x="17" y="46"/>
                  </a:cubicBezTo>
                  <a:cubicBezTo>
                    <a:pt x="12" y="55"/>
                    <a:pt x="11" y="66"/>
                    <a:pt x="9" y="76"/>
                  </a:cubicBezTo>
                  <a:cubicBezTo>
                    <a:pt x="6" y="90"/>
                    <a:pt x="5" y="105"/>
                    <a:pt x="1" y="119"/>
                  </a:cubicBezTo>
                  <a:cubicBezTo>
                    <a:pt x="0" y="124"/>
                    <a:pt x="8" y="126"/>
                    <a:pt x="9" y="121"/>
                  </a:cubicBezTo>
                  <a:cubicBezTo>
                    <a:pt x="12" y="109"/>
                    <a:pt x="13" y="96"/>
                    <a:pt x="15" y="84"/>
                  </a:cubicBezTo>
                  <a:cubicBezTo>
                    <a:pt x="17" y="74"/>
                    <a:pt x="20" y="69"/>
                    <a:pt x="27" y="62"/>
                  </a:cubicBezTo>
                  <a:cubicBezTo>
                    <a:pt x="32" y="59"/>
                    <a:pt x="37" y="57"/>
                    <a:pt x="37" y="65"/>
                  </a:cubicBezTo>
                  <a:cubicBezTo>
                    <a:pt x="37" y="69"/>
                    <a:pt x="36" y="72"/>
                    <a:pt x="36" y="75"/>
                  </a:cubicBezTo>
                  <a:cubicBezTo>
                    <a:pt x="34" y="87"/>
                    <a:pt x="25" y="101"/>
                    <a:pt x="32" y="113"/>
                  </a:cubicBezTo>
                  <a:cubicBezTo>
                    <a:pt x="40" y="128"/>
                    <a:pt x="55" y="108"/>
                    <a:pt x="59" y="100"/>
                  </a:cubicBezTo>
                  <a:cubicBezTo>
                    <a:pt x="61" y="96"/>
                    <a:pt x="63" y="92"/>
                    <a:pt x="65" y="88"/>
                  </a:cubicBezTo>
                  <a:cubicBezTo>
                    <a:pt x="63" y="94"/>
                    <a:pt x="62" y="101"/>
                    <a:pt x="64" y="108"/>
                  </a:cubicBezTo>
                  <a:cubicBezTo>
                    <a:pt x="65" y="115"/>
                    <a:pt x="72" y="122"/>
                    <a:pt x="80" y="120"/>
                  </a:cubicBezTo>
                  <a:cubicBezTo>
                    <a:pt x="85" y="119"/>
                    <a:pt x="89" y="116"/>
                    <a:pt x="92" y="112"/>
                  </a:cubicBezTo>
                  <a:cubicBezTo>
                    <a:pt x="97" y="107"/>
                    <a:pt x="98" y="99"/>
                    <a:pt x="102" y="94"/>
                  </a:cubicBezTo>
                  <a:cubicBezTo>
                    <a:pt x="102" y="95"/>
                    <a:pt x="102" y="96"/>
                    <a:pt x="102" y="97"/>
                  </a:cubicBezTo>
                  <a:cubicBezTo>
                    <a:pt x="106" y="109"/>
                    <a:pt x="118" y="109"/>
                    <a:pt x="127" y="104"/>
                  </a:cubicBezTo>
                  <a:cubicBezTo>
                    <a:pt x="130" y="102"/>
                    <a:pt x="132" y="100"/>
                    <a:pt x="134" y="98"/>
                  </a:cubicBezTo>
                  <a:cubicBezTo>
                    <a:pt x="133" y="103"/>
                    <a:pt x="132" y="108"/>
                    <a:pt x="132" y="113"/>
                  </a:cubicBezTo>
                  <a:cubicBezTo>
                    <a:pt x="131" y="116"/>
                    <a:pt x="131" y="119"/>
                    <a:pt x="130" y="122"/>
                  </a:cubicBezTo>
                  <a:cubicBezTo>
                    <a:pt x="128" y="123"/>
                    <a:pt x="127" y="123"/>
                    <a:pt x="125" y="124"/>
                  </a:cubicBezTo>
                  <a:cubicBezTo>
                    <a:pt x="108" y="126"/>
                    <a:pt x="92" y="122"/>
                    <a:pt x="76" y="127"/>
                  </a:cubicBezTo>
                  <a:cubicBezTo>
                    <a:pt x="62" y="131"/>
                    <a:pt x="52" y="144"/>
                    <a:pt x="54" y="158"/>
                  </a:cubicBezTo>
                  <a:cubicBezTo>
                    <a:pt x="56" y="172"/>
                    <a:pt x="68" y="182"/>
                    <a:pt x="81" y="185"/>
                  </a:cubicBezTo>
                  <a:cubicBezTo>
                    <a:pt x="96" y="188"/>
                    <a:pt x="110" y="179"/>
                    <a:pt x="120" y="168"/>
                  </a:cubicBezTo>
                  <a:cubicBezTo>
                    <a:pt x="130" y="157"/>
                    <a:pt x="134" y="144"/>
                    <a:pt x="137" y="129"/>
                  </a:cubicBezTo>
                  <a:cubicBezTo>
                    <a:pt x="146" y="125"/>
                    <a:pt x="153" y="116"/>
                    <a:pt x="158" y="107"/>
                  </a:cubicBezTo>
                  <a:cubicBezTo>
                    <a:pt x="161" y="101"/>
                    <a:pt x="164" y="95"/>
                    <a:pt x="167" y="89"/>
                  </a:cubicBezTo>
                  <a:cubicBezTo>
                    <a:pt x="165" y="99"/>
                    <a:pt x="163" y="110"/>
                    <a:pt x="160" y="120"/>
                  </a:cubicBezTo>
                  <a:cubicBezTo>
                    <a:pt x="159" y="125"/>
                    <a:pt x="167" y="127"/>
                    <a:pt x="169" y="121"/>
                  </a:cubicBezTo>
                  <a:cubicBezTo>
                    <a:pt x="173" y="105"/>
                    <a:pt x="175" y="88"/>
                    <a:pt x="178" y="72"/>
                  </a:cubicBezTo>
                  <a:cubicBezTo>
                    <a:pt x="182" y="68"/>
                    <a:pt x="191" y="60"/>
                    <a:pt x="194" y="67"/>
                  </a:cubicBezTo>
                  <a:cubicBezTo>
                    <a:pt x="197" y="73"/>
                    <a:pt x="190" y="85"/>
                    <a:pt x="188" y="92"/>
                  </a:cubicBezTo>
                  <a:cubicBezTo>
                    <a:pt x="186" y="100"/>
                    <a:pt x="186" y="121"/>
                    <a:pt x="200" y="118"/>
                  </a:cubicBezTo>
                  <a:cubicBezTo>
                    <a:pt x="214" y="114"/>
                    <a:pt x="223" y="92"/>
                    <a:pt x="229" y="79"/>
                  </a:cubicBezTo>
                  <a:cubicBezTo>
                    <a:pt x="228" y="87"/>
                    <a:pt x="227" y="94"/>
                    <a:pt x="227" y="102"/>
                  </a:cubicBezTo>
                  <a:cubicBezTo>
                    <a:pt x="228" y="111"/>
                    <a:pt x="232" y="120"/>
                    <a:pt x="242" y="118"/>
                  </a:cubicBezTo>
                  <a:cubicBezTo>
                    <a:pt x="256" y="116"/>
                    <a:pt x="266" y="99"/>
                    <a:pt x="271" y="88"/>
                  </a:cubicBezTo>
                  <a:cubicBezTo>
                    <a:pt x="273" y="83"/>
                    <a:pt x="266" y="79"/>
                    <a:pt x="264" y="83"/>
                  </a:cubicBezTo>
                  <a:close/>
                  <a:moveTo>
                    <a:pt x="114" y="162"/>
                  </a:moveTo>
                  <a:cubicBezTo>
                    <a:pt x="104" y="175"/>
                    <a:pt x="86" y="182"/>
                    <a:pt x="72" y="172"/>
                  </a:cubicBezTo>
                  <a:cubicBezTo>
                    <a:pt x="65" y="167"/>
                    <a:pt x="61" y="158"/>
                    <a:pt x="63" y="150"/>
                  </a:cubicBezTo>
                  <a:cubicBezTo>
                    <a:pt x="65" y="141"/>
                    <a:pt x="74" y="136"/>
                    <a:pt x="81" y="134"/>
                  </a:cubicBezTo>
                  <a:cubicBezTo>
                    <a:pt x="96" y="130"/>
                    <a:pt x="113" y="134"/>
                    <a:pt x="128" y="132"/>
                  </a:cubicBezTo>
                  <a:cubicBezTo>
                    <a:pt x="128" y="132"/>
                    <a:pt x="128" y="132"/>
                    <a:pt x="128" y="132"/>
                  </a:cubicBezTo>
                  <a:cubicBezTo>
                    <a:pt x="126" y="143"/>
                    <a:pt x="122" y="154"/>
                    <a:pt x="114" y="162"/>
                  </a:cubicBezTo>
                  <a:close/>
                  <a:moveTo>
                    <a:pt x="132" y="87"/>
                  </a:moveTo>
                  <a:cubicBezTo>
                    <a:pt x="128" y="94"/>
                    <a:pt x="112" y="108"/>
                    <a:pt x="109" y="93"/>
                  </a:cubicBezTo>
                  <a:cubicBezTo>
                    <a:pt x="108" y="86"/>
                    <a:pt x="113" y="78"/>
                    <a:pt x="117" y="73"/>
                  </a:cubicBezTo>
                  <a:cubicBezTo>
                    <a:pt x="122" y="68"/>
                    <a:pt x="129" y="64"/>
                    <a:pt x="136" y="65"/>
                  </a:cubicBezTo>
                  <a:cubicBezTo>
                    <a:pt x="147" y="66"/>
                    <a:pt x="135" y="83"/>
                    <a:pt x="132" y="8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7"/>
            <p:cNvSpPr/>
            <p:nvPr/>
          </p:nvSpPr>
          <p:spPr bwMode="auto">
            <a:xfrm>
              <a:off x="5374" y="2965"/>
              <a:ext cx="29" cy="25"/>
            </a:xfrm>
            <a:custGeom>
              <a:avLst/>
              <a:gdLst>
                <a:gd name="T0" fmla="*/ 14 w 23"/>
                <a:gd name="T1" fmla="*/ 2 h 20"/>
                <a:gd name="T2" fmla="*/ 9 w 23"/>
                <a:gd name="T3" fmla="*/ 17 h 20"/>
                <a:gd name="T4" fmla="*/ 14 w 23"/>
                <a:gd name="T5" fmla="*/ 2 h 20"/>
              </a:gdLst>
              <a:ahLst/>
              <a:cxnLst>
                <a:cxn ang="0">
                  <a:pos x="T0" y="T1"/>
                </a:cxn>
                <a:cxn ang="0">
                  <a:pos x="T2" y="T3"/>
                </a:cxn>
                <a:cxn ang="0">
                  <a:pos x="T4" y="T5"/>
                </a:cxn>
              </a:cxnLst>
              <a:rect l="0" t="0" r="r" b="b"/>
              <a:pathLst>
                <a:path w="23" h="20">
                  <a:moveTo>
                    <a:pt x="14" y="2"/>
                  </a:moveTo>
                  <a:cubicBezTo>
                    <a:pt x="5" y="0"/>
                    <a:pt x="0" y="15"/>
                    <a:pt x="9" y="17"/>
                  </a:cubicBezTo>
                  <a:cubicBezTo>
                    <a:pt x="21" y="20"/>
                    <a:pt x="23" y="3"/>
                    <a:pt x="1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3B4F"/>
        </a:solidFill>
        <a:effectLst/>
      </p:bgPr>
    </p:bg>
    <p:spTree>
      <p:nvGrpSpPr>
        <p:cNvPr id="1" name=""/>
        <p:cNvGrpSpPr/>
        <p:nvPr/>
      </p:nvGrpSpPr>
      <p:grpSpPr>
        <a:xfrm>
          <a:off x="0" y="0"/>
          <a:ext cx="0" cy="0"/>
          <a:chOff x="0" y="0"/>
          <a:chExt cx="0" cy="0"/>
        </a:xfrm>
      </p:grpSpPr>
      <p:sp>
        <p:nvSpPr>
          <p:cNvPr id="1791" name="椭圆 1790"/>
          <p:cNvSpPr/>
          <p:nvPr/>
        </p:nvSpPr>
        <p:spPr>
          <a:xfrm>
            <a:off x="2297269" y="437675"/>
            <a:ext cx="4582000" cy="458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248560" y="1289110"/>
            <a:ext cx="2646879" cy="830997"/>
          </a:xfrm>
          <a:prstGeom prst="rect">
            <a:avLst/>
          </a:prstGeom>
          <a:noFill/>
        </p:spPr>
        <p:txBody>
          <a:bodyPr wrap="none" rtlCol="0">
            <a:spAutoFit/>
          </a:bodyPr>
          <a:lstStyle/>
          <a:p>
            <a:pPr algn="ctr"/>
            <a:r>
              <a:rPr lang="zh-CN" altLang="en-US" sz="4800">
                <a:solidFill>
                  <a:srgbClr val="103B4F"/>
                </a:solidFill>
                <a:latin typeface="华康少女文字W3" panose="040F0309000000000000" charset="-122"/>
                <a:ea typeface="华康少女文字W3" panose="040F0309000000000000" charset="-122"/>
              </a:rPr>
              <a:t>第一篇章</a:t>
            </a:r>
          </a:p>
        </p:txBody>
      </p:sp>
      <p:sp>
        <p:nvSpPr>
          <p:cNvPr id="50" name="矩形 49"/>
          <p:cNvSpPr/>
          <p:nvPr/>
        </p:nvSpPr>
        <p:spPr>
          <a:xfrm>
            <a:off x="3517866" y="2094375"/>
            <a:ext cx="2108269" cy="369332"/>
          </a:xfrm>
          <a:prstGeom prst="rect">
            <a:avLst/>
          </a:prstGeom>
        </p:spPr>
        <p:txBody>
          <a:bodyPr wrap="none">
            <a:spAutoFit/>
          </a:bodyPr>
          <a:lstStyle/>
          <a:p>
            <a:pPr algn="ctr"/>
            <a:r>
              <a:rPr lang="zh-CN" altLang="en-US" sz="1800">
                <a:solidFill>
                  <a:srgbClr val="103B4F"/>
                </a:solidFill>
                <a:latin typeface="华康少女文字W3" panose="040F0309000000000000" charset="-122"/>
                <a:ea typeface="华康少女文字W3" panose="040F0309000000000000" charset="-122"/>
              </a:rPr>
              <a:t>你的夜晚 有我陪伴</a:t>
            </a:r>
            <a:endParaRPr lang="en-US" altLang="zh-CN" sz="1800">
              <a:solidFill>
                <a:srgbClr val="103B4F"/>
              </a:solidFill>
              <a:latin typeface="华康少女文字W3" panose="040F0309000000000000" charset="-122"/>
              <a:ea typeface="华康少女文字W3" panose="040F0309000000000000" charset="-122"/>
            </a:endParaRPr>
          </a:p>
        </p:txBody>
      </p:sp>
      <p:cxnSp>
        <p:nvCxnSpPr>
          <p:cNvPr id="51" name="直接连接符 50"/>
          <p:cNvCxnSpPr/>
          <p:nvPr/>
        </p:nvCxnSpPr>
        <p:spPr>
          <a:xfrm>
            <a:off x="4463309" y="2571750"/>
            <a:ext cx="217382" cy="0"/>
          </a:xfrm>
          <a:prstGeom prst="line">
            <a:avLst/>
          </a:prstGeom>
          <a:ln w="28575">
            <a:solidFill>
              <a:srgbClr val="103B4F"/>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2462178" y="2556987"/>
            <a:ext cx="4219644" cy="486352"/>
          </a:xfrm>
          <a:prstGeom prst="rect">
            <a:avLst/>
          </a:prstGeom>
        </p:spPr>
        <p:txBody>
          <a:bodyPr wrap="square">
            <a:spAutoFit/>
          </a:bodyPr>
          <a:lstStyle/>
          <a:p>
            <a:pPr algn="ctr">
              <a:lnSpc>
                <a:spcPct val="150000"/>
              </a:lnSpc>
            </a:pPr>
            <a:r>
              <a:rPr lang="en-US" altLang="zh-CN" sz="900" kern="0">
                <a:solidFill>
                  <a:srgbClr val="103B4F"/>
                </a:solidFill>
              </a:rPr>
              <a:t>Lorem ipsum dolor sit amet, consectetuer adipiscing elit. Aenean commodo ligula eget dolor. Lorem ipsum dolor sit amet, consectetuer adipiscing elit. </a:t>
            </a:r>
            <a:endParaRPr lang="zh-CN" altLang="en-US" sz="900">
              <a:solidFill>
                <a:srgbClr val="103B4F"/>
              </a:solidFill>
            </a:endParaRPr>
          </a:p>
        </p:txBody>
      </p:sp>
      <p:pic>
        <p:nvPicPr>
          <p:cNvPr id="37" name="图片 36"/>
          <p:cNvPicPr>
            <a:picLocks noChangeAspect="1"/>
          </p:cNvPicPr>
          <p:nvPr/>
        </p:nvPicPr>
        <p:blipFill>
          <a:blip r:embed="rId2"/>
          <a:stretch>
            <a:fillRect/>
          </a:stretch>
        </p:blipFill>
        <p:spPr>
          <a:xfrm>
            <a:off x="7237940" y="195142"/>
            <a:ext cx="1251358" cy="1251984"/>
          </a:xfrm>
          <a:prstGeom prst="rect">
            <a:avLst/>
          </a:prstGeom>
        </p:spPr>
      </p:pic>
      <p:pic>
        <p:nvPicPr>
          <p:cNvPr id="38" name="图片 37"/>
          <p:cNvPicPr>
            <a:picLocks noChangeAspect="1"/>
          </p:cNvPicPr>
          <p:nvPr/>
        </p:nvPicPr>
        <p:blipFill>
          <a:blip r:embed="rId3"/>
          <a:stretch>
            <a:fillRect/>
          </a:stretch>
        </p:blipFill>
        <p:spPr>
          <a:xfrm>
            <a:off x="8247019" y="801367"/>
            <a:ext cx="262233" cy="232201"/>
          </a:xfrm>
          <a:prstGeom prst="rect">
            <a:avLst/>
          </a:prstGeom>
        </p:spPr>
      </p:pic>
      <p:pic>
        <p:nvPicPr>
          <p:cNvPr id="39" name="图片 38"/>
          <p:cNvPicPr>
            <a:picLocks noChangeAspect="1"/>
          </p:cNvPicPr>
          <p:nvPr/>
        </p:nvPicPr>
        <p:blipFill>
          <a:blip r:embed="rId3"/>
          <a:stretch>
            <a:fillRect/>
          </a:stretch>
        </p:blipFill>
        <p:spPr>
          <a:xfrm>
            <a:off x="7337068" y="479426"/>
            <a:ext cx="113310" cy="100333"/>
          </a:xfrm>
          <a:prstGeom prst="rect">
            <a:avLst/>
          </a:prstGeom>
        </p:spPr>
      </p:pic>
      <p:grpSp>
        <p:nvGrpSpPr>
          <p:cNvPr id="40" name="Group 4"/>
          <p:cNvGrpSpPr>
            <a:grpSpLocks noChangeAspect="1"/>
          </p:cNvGrpSpPr>
          <p:nvPr/>
        </p:nvGrpSpPr>
        <p:grpSpPr bwMode="auto">
          <a:xfrm>
            <a:off x="428343" y="4324207"/>
            <a:ext cx="619126" cy="695324"/>
            <a:chOff x="5256" y="2726"/>
            <a:chExt cx="390" cy="438"/>
          </a:xfrm>
        </p:grpSpPr>
        <p:sp>
          <p:nvSpPr>
            <p:cNvPr id="41" name="Freeform 5"/>
            <p:cNvSpPr>
              <a:spLocks noEditPoints="1"/>
            </p:cNvSpPr>
            <p:nvPr/>
          </p:nvSpPr>
          <p:spPr bwMode="auto">
            <a:xfrm>
              <a:off x="5256" y="2726"/>
              <a:ext cx="390" cy="253"/>
            </a:xfrm>
            <a:custGeom>
              <a:avLst/>
              <a:gdLst>
                <a:gd name="T0" fmla="*/ 288 w 317"/>
                <a:gd name="T1" fmla="*/ 128 h 207"/>
                <a:gd name="T2" fmla="*/ 310 w 317"/>
                <a:gd name="T3" fmla="*/ 19 h 207"/>
                <a:gd name="T4" fmla="*/ 283 w 317"/>
                <a:gd name="T5" fmla="*/ 80 h 207"/>
                <a:gd name="T6" fmla="*/ 243 w 317"/>
                <a:gd name="T7" fmla="*/ 87 h 207"/>
                <a:gd name="T8" fmla="*/ 210 w 317"/>
                <a:gd name="T9" fmla="*/ 124 h 207"/>
                <a:gd name="T10" fmla="*/ 193 w 317"/>
                <a:gd name="T11" fmla="*/ 67 h 207"/>
                <a:gd name="T12" fmla="*/ 159 w 317"/>
                <a:gd name="T13" fmla="*/ 113 h 207"/>
                <a:gd name="T14" fmla="*/ 150 w 317"/>
                <a:gd name="T15" fmla="*/ 107 h 207"/>
                <a:gd name="T16" fmla="*/ 89 w 317"/>
                <a:gd name="T17" fmla="*/ 117 h 207"/>
                <a:gd name="T18" fmla="*/ 73 w 317"/>
                <a:gd name="T19" fmla="*/ 110 h 207"/>
                <a:gd name="T20" fmla="*/ 59 w 317"/>
                <a:gd name="T21" fmla="*/ 104 h 207"/>
                <a:gd name="T22" fmla="*/ 13 w 317"/>
                <a:gd name="T23" fmla="*/ 93 h 207"/>
                <a:gd name="T24" fmla="*/ 71 w 317"/>
                <a:gd name="T25" fmla="*/ 15 h 207"/>
                <a:gd name="T26" fmla="*/ 90 w 317"/>
                <a:gd name="T27" fmla="*/ 28 h 207"/>
                <a:gd name="T28" fmla="*/ 37 w 317"/>
                <a:gd name="T29" fmla="*/ 15 h 207"/>
                <a:gd name="T30" fmla="*/ 24 w 317"/>
                <a:gd name="T31" fmla="*/ 137 h 207"/>
                <a:gd name="T32" fmla="*/ 64 w 317"/>
                <a:gd name="T33" fmla="*/ 141 h 207"/>
                <a:gd name="T34" fmla="*/ 25 w 317"/>
                <a:gd name="T35" fmla="*/ 170 h 207"/>
                <a:gd name="T36" fmla="*/ 33 w 317"/>
                <a:gd name="T37" fmla="*/ 206 h 207"/>
                <a:gd name="T38" fmla="*/ 75 w 317"/>
                <a:gd name="T39" fmla="*/ 146 h 207"/>
                <a:gd name="T40" fmla="*/ 89 w 317"/>
                <a:gd name="T41" fmla="*/ 132 h 207"/>
                <a:gd name="T42" fmla="*/ 105 w 317"/>
                <a:gd name="T43" fmla="*/ 136 h 207"/>
                <a:gd name="T44" fmla="*/ 145 w 317"/>
                <a:gd name="T45" fmla="*/ 128 h 207"/>
                <a:gd name="T46" fmla="*/ 166 w 317"/>
                <a:gd name="T47" fmla="*/ 131 h 207"/>
                <a:gd name="T48" fmla="*/ 218 w 317"/>
                <a:gd name="T49" fmla="*/ 128 h 207"/>
                <a:gd name="T50" fmla="*/ 242 w 317"/>
                <a:gd name="T51" fmla="*/ 135 h 207"/>
                <a:gd name="T52" fmla="*/ 291 w 317"/>
                <a:gd name="T53" fmla="*/ 141 h 207"/>
                <a:gd name="T54" fmla="*/ 314 w 317"/>
                <a:gd name="T55" fmla="*/ 121 h 207"/>
                <a:gd name="T56" fmla="*/ 27 w 317"/>
                <a:gd name="T57" fmla="*/ 191 h 207"/>
                <a:gd name="T58" fmla="*/ 47 w 317"/>
                <a:gd name="T59" fmla="*/ 166 h 207"/>
                <a:gd name="T60" fmla="*/ 37 w 317"/>
                <a:gd name="T61" fmla="*/ 194 h 207"/>
                <a:gd name="T62" fmla="*/ 108 w 317"/>
                <a:gd name="T63" fmla="*/ 125 h 207"/>
                <a:gd name="T64" fmla="*/ 132 w 317"/>
                <a:gd name="T65" fmla="*/ 80 h 207"/>
                <a:gd name="T66" fmla="*/ 134 w 317"/>
                <a:gd name="T67" fmla="*/ 115 h 207"/>
                <a:gd name="T68" fmla="*/ 168 w 317"/>
                <a:gd name="T69" fmla="*/ 111 h 207"/>
                <a:gd name="T70" fmla="*/ 210 w 317"/>
                <a:gd name="T71" fmla="*/ 95 h 207"/>
                <a:gd name="T72" fmla="*/ 276 w 317"/>
                <a:gd name="T73" fmla="*/ 111 h 207"/>
                <a:gd name="T74" fmla="*/ 245 w 317"/>
                <a:gd name="T75" fmla="*/ 101 h 207"/>
                <a:gd name="T76" fmla="*/ 278 w 317"/>
                <a:gd name="T77" fmla="*/ 10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7" h="207">
                  <a:moveTo>
                    <a:pt x="314" y="121"/>
                  </a:moveTo>
                  <a:cubicBezTo>
                    <a:pt x="306" y="122"/>
                    <a:pt x="296" y="136"/>
                    <a:pt x="288" y="128"/>
                  </a:cubicBezTo>
                  <a:cubicBezTo>
                    <a:pt x="281" y="123"/>
                    <a:pt x="287" y="106"/>
                    <a:pt x="288" y="99"/>
                  </a:cubicBezTo>
                  <a:cubicBezTo>
                    <a:pt x="290" y="87"/>
                    <a:pt x="309" y="27"/>
                    <a:pt x="310" y="19"/>
                  </a:cubicBezTo>
                  <a:cubicBezTo>
                    <a:pt x="311" y="18"/>
                    <a:pt x="309" y="16"/>
                    <a:pt x="307" y="17"/>
                  </a:cubicBezTo>
                  <a:cubicBezTo>
                    <a:pt x="295" y="26"/>
                    <a:pt x="285" y="74"/>
                    <a:pt x="283" y="80"/>
                  </a:cubicBezTo>
                  <a:cubicBezTo>
                    <a:pt x="285" y="75"/>
                    <a:pt x="269" y="71"/>
                    <a:pt x="266" y="70"/>
                  </a:cubicBezTo>
                  <a:cubicBezTo>
                    <a:pt x="256" y="70"/>
                    <a:pt x="248" y="79"/>
                    <a:pt x="243" y="87"/>
                  </a:cubicBezTo>
                  <a:cubicBezTo>
                    <a:pt x="239" y="93"/>
                    <a:pt x="236" y="100"/>
                    <a:pt x="235" y="108"/>
                  </a:cubicBezTo>
                  <a:cubicBezTo>
                    <a:pt x="231" y="109"/>
                    <a:pt x="215" y="121"/>
                    <a:pt x="210" y="124"/>
                  </a:cubicBezTo>
                  <a:cubicBezTo>
                    <a:pt x="218" y="112"/>
                    <a:pt x="222" y="96"/>
                    <a:pt x="218" y="83"/>
                  </a:cubicBezTo>
                  <a:cubicBezTo>
                    <a:pt x="214" y="72"/>
                    <a:pt x="203" y="67"/>
                    <a:pt x="193" y="67"/>
                  </a:cubicBezTo>
                  <a:cubicBezTo>
                    <a:pt x="174" y="67"/>
                    <a:pt x="161" y="95"/>
                    <a:pt x="159" y="111"/>
                  </a:cubicBezTo>
                  <a:cubicBezTo>
                    <a:pt x="159" y="112"/>
                    <a:pt x="159" y="113"/>
                    <a:pt x="159" y="113"/>
                  </a:cubicBezTo>
                  <a:cubicBezTo>
                    <a:pt x="154" y="116"/>
                    <a:pt x="148" y="119"/>
                    <a:pt x="143" y="122"/>
                  </a:cubicBezTo>
                  <a:cubicBezTo>
                    <a:pt x="146" y="118"/>
                    <a:pt x="148" y="112"/>
                    <a:pt x="150" y="107"/>
                  </a:cubicBezTo>
                  <a:cubicBezTo>
                    <a:pt x="152" y="96"/>
                    <a:pt x="150" y="82"/>
                    <a:pt x="141" y="73"/>
                  </a:cubicBezTo>
                  <a:cubicBezTo>
                    <a:pt x="125" y="59"/>
                    <a:pt x="92" y="78"/>
                    <a:pt x="89" y="117"/>
                  </a:cubicBezTo>
                  <a:cubicBezTo>
                    <a:pt x="88" y="120"/>
                    <a:pt x="78" y="130"/>
                    <a:pt x="76" y="131"/>
                  </a:cubicBezTo>
                  <a:cubicBezTo>
                    <a:pt x="76" y="124"/>
                    <a:pt x="75" y="117"/>
                    <a:pt x="73" y="110"/>
                  </a:cubicBezTo>
                  <a:cubicBezTo>
                    <a:pt x="73" y="107"/>
                    <a:pt x="71" y="103"/>
                    <a:pt x="69" y="99"/>
                  </a:cubicBezTo>
                  <a:cubicBezTo>
                    <a:pt x="65" y="93"/>
                    <a:pt x="56" y="97"/>
                    <a:pt x="59" y="104"/>
                  </a:cubicBezTo>
                  <a:cubicBezTo>
                    <a:pt x="69" y="126"/>
                    <a:pt x="42" y="136"/>
                    <a:pt x="26" y="126"/>
                  </a:cubicBezTo>
                  <a:cubicBezTo>
                    <a:pt x="15" y="119"/>
                    <a:pt x="13" y="104"/>
                    <a:pt x="13" y="93"/>
                  </a:cubicBezTo>
                  <a:cubicBezTo>
                    <a:pt x="13" y="69"/>
                    <a:pt x="21" y="41"/>
                    <a:pt x="39" y="26"/>
                  </a:cubicBezTo>
                  <a:cubicBezTo>
                    <a:pt x="48" y="18"/>
                    <a:pt x="60" y="12"/>
                    <a:pt x="71" y="15"/>
                  </a:cubicBezTo>
                  <a:cubicBezTo>
                    <a:pt x="78" y="16"/>
                    <a:pt x="81" y="20"/>
                    <a:pt x="82" y="26"/>
                  </a:cubicBezTo>
                  <a:cubicBezTo>
                    <a:pt x="83" y="32"/>
                    <a:pt x="87" y="36"/>
                    <a:pt x="90" y="28"/>
                  </a:cubicBezTo>
                  <a:cubicBezTo>
                    <a:pt x="93" y="22"/>
                    <a:pt x="87" y="13"/>
                    <a:pt x="81" y="10"/>
                  </a:cubicBezTo>
                  <a:cubicBezTo>
                    <a:pt x="67" y="0"/>
                    <a:pt x="51" y="6"/>
                    <a:pt x="37" y="15"/>
                  </a:cubicBezTo>
                  <a:cubicBezTo>
                    <a:pt x="16" y="29"/>
                    <a:pt x="7" y="55"/>
                    <a:pt x="3" y="79"/>
                  </a:cubicBezTo>
                  <a:cubicBezTo>
                    <a:pt x="0" y="101"/>
                    <a:pt x="3" y="126"/>
                    <a:pt x="24" y="137"/>
                  </a:cubicBezTo>
                  <a:cubicBezTo>
                    <a:pt x="37" y="144"/>
                    <a:pt x="54" y="141"/>
                    <a:pt x="65" y="132"/>
                  </a:cubicBezTo>
                  <a:cubicBezTo>
                    <a:pt x="65" y="135"/>
                    <a:pt x="64" y="138"/>
                    <a:pt x="64" y="141"/>
                  </a:cubicBezTo>
                  <a:cubicBezTo>
                    <a:pt x="59" y="145"/>
                    <a:pt x="55" y="149"/>
                    <a:pt x="50" y="152"/>
                  </a:cubicBezTo>
                  <a:cubicBezTo>
                    <a:pt x="41" y="158"/>
                    <a:pt x="32" y="162"/>
                    <a:pt x="25" y="170"/>
                  </a:cubicBezTo>
                  <a:cubicBezTo>
                    <a:pt x="18" y="176"/>
                    <a:pt x="14" y="183"/>
                    <a:pt x="16" y="192"/>
                  </a:cubicBezTo>
                  <a:cubicBezTo>
                    <a:pt x="17" y="200"/>
                    <a:pt x="25" y="207"/>
                    <a:pt x="33" y="206"/>
                  </a:cubicBezTo>
                  <a:cubicBezTo>
                    <a:pt x="52" y="205"/>
                    <a:pt x="65" y="184"/>
                    <a:pt x="70" y="167"/>
                  </a:cubicBezTo>
                  <a:cubicBezTo>
                    <a:pt x="72" y="161"/>
                    <a:pt x="74" y="153"/>
                    <a:pt x="75" y="146"/>
                  </a:cubicBezTo>
                  <a:cubicBezTo>
                    <a:pt x="80" y="142"/>
                    <a:pt x="84" y="137"/>
                    <a:pt x="88" y="132"/>
                  </a:cubicBezTo>
                  <a:cubicBezTo>
                    <a:pt x="88" y="132"/>
                    <a:pt x="88" y="132"/>
                    <a:pt x="89" y="132"/>
                  </a:cubicBezTo>
                  <a:cubicBezTo>
                    <a:pt x="90" y="130"/>
                    <a:pt x="92" y="128"/>
                    <a:pt x="94" y="126"/>
                  </a:cubicBezTo>
                  <a:cubicBezTo>
                    <a:pt x="96" y="130"/>
                    <a:pt x="100" y="134"/>
                    <a:pt x="105" y="136"/>
                  </a:cubicBezTo>
                  <a:cubicBezTo>
                    <a:pt x="112" y="140"/>
                    <a:pt x="120" y="139"/>
                    <a:pt x="126" y="136"/>
                  </a:cubicBezTo>
                  <a:cubicBezTo>
                    <a:pt x="133" y="135"/>
                    <a:pt x="139" y="131"/>
                    <a:pt x="145" y="128"/>
                  </a:cubicBezTo>
                  <a:cubicBezTo>
                    <a:pt x="150" y="126"/>
                    <a:pt x="156" y="124"/>
                    <a:pt x="160" y="121"/>
                  </a:cubicBezTo>
                  <a:cubicBezTo>
                    <a:pt x="159" y="122"/>
                    <a:pt x="165" y="130"/>
                    <a:pt x="166" y="131"/>
                  </a:cubicBezTo>
                  <a:cubicBezTo>
                    <a:pt x="168" y="134"/>
                    <a:pt x="172" y="136"/>
                    <a:pt x="176" y="137"/>
                  </a:cubicBezTo>
                  <a:cubicBezTo>
                    <a:pt x="189" y="142"/>
                    <a:pt x="206" y="135"/>
                    <a:pt x="218" y="128"/>
                  </a:cubicBezTo>
                  <a:cubicBezTo>
                    <a:pt x="223" y="124"/>
                    <a:pt x="234" y="117"/>
                    <a:pt x="234" y="116"/>
                  </a:cubicBezTo>
                  <a:cubicBezTo>
                    <a:pt x="234" y="123"/>
                    <a:pt x="237" y="130"/>
                    <a:pt x="242" y="135"/>
                  </a:cubicBezTo>
                  <a:cubicBezTo>
                    <a:pt x="254" y="146"/>
                    <a:pt x="268" y="139"/>
                    <a:pt x="277" y="129"/>
                  </a:cubicBezTo>
                  <a:cubicBezTo>
                    <a:pt x="279" y="135"/>
                    <a:pt x="283" y="140"/>
                    <a:pt x="291" y="141"/>
                  </a:cubicBezTo>
                  <a:cubicBezTo>
                    <a:pt x="300" y="143"/>
                    <a:pt x="317" y="135"/>
                    <a:pt x="317" y="124"/>
                  </a:cubicBezTo>
                  <a:cubicBezTo>
                    <a:pt x="317" y="122"/>
                    <a:pt x="316" y="120"/>
                    <a:pt x="314" y="121"/>
                  </a:cubicBezTo>
                  <a:close/>
                  <a:moveTo>
                    <a:pt x="37" y="194"/>
                  </a:moveTo>
                  <a:cubicBezTo>
                    <a:pt x="33" y="196"/>
                    <a:pt x="29" y="195"/>
                    <a:pt x="27" y="191"/>
                  </a:cubicBezTo>
                  <a:cubicBezTo>
                    <a:pt x="25" y="187"/>
                    <a:pt x="28" y="183"/>
                    <a:pt x="30" y="181"/>
                  </a:cubicBezTo>
                  <a:cubicBezTo>
                    <a:pt x="34" y="175"/>
                    <a:pt x="41" y="170"/>
                    <a:pt x="47" y="166"/>
                  </a:cubicBezTo>
                  <a:cubicBezTo>
                    <a:pt x="52" y="164"/>
                    <a:pt x="57" y="160"/>
                    <a:pt x="61" y="157"/>
                  </a:cubicBezTo>
                  <a:cubicBezTo>
                    <a:pt x="58" y="172"/>
                    <a:pt x="51" y="187"/>
                    <a:pt x="37" y="194"/>
                  </a:cubicBezTo>
                  <a:close/>
                  <a:moveTo>
                    <a:pt x="134" y="115"/>
                  </a:moveTo>
                  <a:cubicBezTo>
                    <a:pt x="129" y="123"/>
                    <a:pt x="118" y="129"/>
                    <a:pt x="108" y="125"/>
                  </a:cubicBezTo>
                  <a:cubicBezTo>
                    <a:pt x="97" y="120"/>
                    <a:pt x="101" y="106"/>
                    <a:pt x="105" y="97"/>
                  </a:cubicBezTo>
                  <a:cubicBezTo>
                    <a:pt x="110" y="89"/>
                    <a:pt x="121" y="72"/>
                    <a:pt x="132" y="80"/>
                  </a:cubicBezTo>
                  <a:cubicBezTo>
                    <a:pt x="136" y="83"/>
                    <a:pt x="138" y="88"/>
                    <a:pt x="139" y="92"/>
                  </a:cubicBezTo>
                  <a:cubicBezTo>
                    <a:pt x="141" y="100"/>
                    <a:pt x="138" y="108"/>
                    <a:pt x="134" y="115"/>
                  </a:cubicBezTo>
                  <a:close/>
                  <a:moveTo>
                    <a:pt x="191" y="127"/>
                  </a:moveTo>
                  <a:cubicBezTo>
                    <a:pt x="179" y="134"/>
                    <a:pt x="168" y="124"/>
                    <a:pt x="168" y="111"/>
                  </a:cubicBezTo>
                  <a:cubicBezTo>
                    <a:pt x="168" y="96"/>
                    <a:pt x="182" y="73"/>
                    <a:pt x="199" y="78"/>
                  </a:cubicBezTo>
                  <a:cubicBezTo>
                    <a:pt x="207" y="80"/>
                    <a:pt x="210" y="88"/>
                    <a:pt x="210" y="95"/>
                  </a:cubicBezTo>
                  <a:cubicBezTo>
                    <a:pt x="210" y="107"/>
                    <a:pt x="202" y="120"/>
                    <a:pt x="191" y="127"/>
                  </a:cubicBezTo>
                  <a:close/>
                  <a:moveTo>
                    <a:pt x="276" y="111"/>
                  </a:moveTo>
                  <a:cubicBezTo>
                    <a:pt x="272" y="123"/>
                    <a:pt x="263" y="133"/>
                    <a:pt x="252" y="130"/>
                  </a:cubicBezTo>
                  <a:cubicBezTo>
                    <a:pt x="240" y="127"/>
                    <a:pt x="243" y="110"/>
                    <a:pt x="245" y="101"/>
                  </a:cubicBezTo>
                  <a:cubicBezTo>
                    <a:pt x="247" y="95"/>
                    <a:pt x="251" y="90"/>
                    <a:pt x="255" y="85"/>
                  </a:cubicBezTo>
                  <a:cubicBezTo>
                    <a:pt x="267" y="70"/>
                    <a:pt x="279" y="88"/>
                    <a:pt x="278" y="101"/>
                  </a:cubicBezTo>
                  <a:cubicBezTo>
                    <a:pt x="277" y="104"/>
                    <a:pt x="277" y="108"/>
                    <a:pt x="276" y="1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6"/>
            <p:cNvSpPr>
              <a:spLocks noEditPoints="1"/>
            </p:cNvSpPr>
            <p:nvPr/>
          </p:nvSpPr>
          <p:spPr bwMode="auto">
            <a:xfrm>
              <a:off x="5285" y="2935"/>
              <a:ext cx="335" cy="229"/>
            </a:xfrm>
            <a:custGeom>
              <a:avLst/>
              <a:gdLst>
                <a:gd name="T0" fmla="*/ 252 w 273"/>
                <a:gd name="T1" fmla="*/ 102 h 188"/>
                <a:gd name="T2" fmla="*/ 237 w 273"/>
                <a:gd name="T3" fmla="*/ 87 h 188"/>
                <a:gd name="T4" fmla="*/ 243 w 273"/>
                <a:gd name="T5" fmla="*/ 58 h 188"/>
                <a:gd name="T6" fmla="*/ 266 w 273"/>
                <a:gd name="T7" fmla="*/ 39 h 188"/>
                <a:gd name="T8" fmla="*/ 250 w 273"/>
                <a:gd name="T9" fmla="*/ 26 h 188"/>
                <a:gd name="T10" fmla="*/ 247 w 273"/>
                <a:gd name="T11" fmla="*/ 4 h 188"/>
                <a:gd name="T12" fmla="*/ 235 w 273"/>
                <a:gd name="T13" fmla="*/ 46 h 188"/>
                <a:gd name="T14" fmla="*/ 220 w 273"/>
                <a:gd name="T15" fmla="*/ 42 h 188"/>
                <a:gd name="T16" fmla="*/ 224 w 273"/>
                <a:gd name="T17" fmla="*/ 71 h 188"/>
                <a:gd name="T18" fmla="*/ 199 w 273"/>
                <a:gd name="T19" fmla="*/ 110 h 188"/>
                <a:gd name="T20" fmla="*/ 199 w 273"/>
                <a:gd name="T21" fmla="*/ 62 h 188"/>
                <a:gd name="T22" fmla="*/ 186 w 273"/>
                <a:gd name="T23" fmla="*/ 8 h 188"/>
                <a:gd name="T24" fmla="*/ 164 w 273"/>
                <a:gd name="T25" fmla="*/ 74 h 188"/>
                <a:gd name="T26" fmla="*/ 150 w 273"/>
                <a:gd name="T27" fmla="*/ 64 h 188"/>
                <a:gd name="T28" fmla="*/ 113 w 273"/>
                <a:gd name="T29" fmla="*/ 66 h 188"/>
                <a:gd name="T30" fmla="*/ 75 w 273"/>
                <a:gd name="T31" fmla="*/ 110 h 188"/>
                <a:gd name="T32" fmla="*/ 83 w 273"/>
                <a:gd name="T33" fmla="*/ 50 h 188"/>
                <a:gd name="T34" fmla="*/ 52 w 273"/>
                <a:gd name="T35" fmla="*/ 98 h 188"/>
                <a:gd name="T36" fmla="*/ 38 w 273"/>
                <a:gd name="T37" fmla="*/ 98 h 188"/>
                <a:gd name="T38" fmla="*/ 33 w 273"/>
                <a:gd name="T39" fmla="*/ 52 h 188"/>
                <a:gd name="T40" fmla="*/ 19 w 273"/>
                <a:gd name="T41" fmla="*/ 46 h 188"/>
                <a:gd name="T42" fmla="*/ 9 w 273"/>
                <a:gd name="T43" fmla="*/ 76 h 188"/>
                <a:gd name="T44" fmla="*/ 9 w 273"/>
                <a:gd name="T45" fmla="*/ 121 h 188"/>
                <a:gd name="T46" fmla="*/ 27 w 273"/>
                <a:gd name="T47" fmla="*/ 62 h 188"/>
                <a:gd name="T48" fmla="*/ 36 w 273"/>
                <a:gd name="T49" fmla="*/ 75 h 188"/>
                <a:gd name="T50" fmla="*/ 59 w 273"/>
                <a:gd name="T51" fmla="*/ 100 h 188"/>
                <a:gd name="T52" fmla="*/ 64 w 273"/>
                <a:gd name="T53" fmla="*/ 108 h 188"/>
                <a:gd name="T54" fmla="*/ 92 w 273"/>
                <a:gd name="T55" fmla="*/ 112 h 188"/>
                <a:gd name="T56" fmla="*/ 102 w 273"/>
                <a:gd name="T57" fmla="*/ 97 h 188"/>
                <a:gd name="T58" fmla="*/ 134 w 273"/>
                <a:gd name="T59" fmla="*/ 98 h 188"/>
                <a:gd name="T60" fmla="*/ 130 w 273"/>
                <a:gd name="T61" fmla="*/ 122 h 188"/>
                <a:gd name="T62" fmla="*/ 76 w 273"/>
                <a:gd name="T63" fmla="*/ 127 h 188"/>
                <a:gd name="T64" fmla="*/ 81 w 273"/>
                <a:gd name="T65" fmla="*/ 185 h 188"/>
                <a:gd name="T66" fmla="*/ 137 w 273"/>
                <a:gd name="T67" fmla="*/ 129 h 188"/>
                <a:gd name="T68" fmla="*/ 167 w 273"/>
                <a:gd name="T69" fmla="*/ 89 h 188"/>
                <a:gd name="T70" fmla="*/ 169 w 273"/>
                <a:gd name="T71" fmla="*/ 121 h 188"/>
                <a:gd name="T72" fmla="*/ 194 w 273"/>
                <a:gd name="T73" fmla="*/ 67 h 188"/>
                <a:gd name="T74" fmla="*/ 200 w 273"/>
                <a:gd name="T75" fmla="*/ 118 h 188"/>
                <a:gd name="T76" fmla="*/ 227 w 273"/>
                <a:gd name="T77" fmla="*/ 102 h 188"/>
                <a:gd name="T78" fmla="*/ 271 w 273"/>
                <a:gd name="T79" fmla="*/ 88 h 188"/>
                <a:gd name="T80" fmla="*/ 114 w 273"/>
                <a:gd name="T81" fmla="*/ 162 h 188"/>
                <a:gd name="T82" fmla="*/ 63 w 273"/>
                <a:gd name="T83" fmla="*/ 150 h 188"/>
                <a:gd name="T84" fmla="*/ 128 w 273"/>
                <a:gd name="T85" fmla="*/ 132 h 188"/>
                <a:gd name="T86" fmla="*/ 114 w 273"/>
                <a:gd name="T87" fmla="*/ 162 h 188"/>
                <a:gd name="T88" fmla="*/ 109 w 273"/>
                <a:gd name="T89" fmla="*/ 93 h 188"/>
                <a:gd name="T90" fmla="*/ 136 w 273"/>
                <a:gd name="T91" fmla="*/ 6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188">
                  <a:moveTo>
                    <a:pt x="264" y="83"/>
                  </a:moveTo>
                  <a:cubicBezTo>
                    <a:pt x="260" y="90"/>
                    <a:pt x="257" y="96"/>
                    <a:pt x="252" y="102"/>
                  </a:cubicBezTo>
                  <a:cubicBezTo>
                    <a:pt x="250" y="104"/>
                    <a:pt x="243" y="111"/>
                    <a:pt x="238" y="110"/>
                  </a:cubicBezTo>
                  <a:cubicBezTo>
                    <a:pt x="233" y="108"/>
                    <a:pt x="236" y="91"/>
                    <a:pt x="237" y="87"/>
                  </a:cubicBezTo>
                  <a:cubicBezTo>
                    <a:pt x="238" y="79"/>
                    <a:pt x="240" y="70"/>
                    <a:pt x="242" y="62"/>
                  </a:cubicBezTo>
                  <a:cubicBezTo>
                    <a:pt x="242" y="61"/>
                    <a:pt x="243" y="59"/>
                    <a:pt x="243" y="58"/>
                  </a:cubicBezTo>
                  <a:cubicBezTo>
                    <a:pt x="255" y="58"/>
                    <a:pt x="267" y="53"/>
                    <a:pt x="270" y="42"/>
                  </a:cubicBezTo>
                  <a:cubicBezTo>
                    <a:pt x="271" y="40"/>
                    <a:pt x="268" y="38"/>
                    <a:pt x="266" y="39"/>
                  </a:cubicBezTo>
                  <a:cubicBezTo>
                    <a:pt x="258" y="41"/>
                    <a:pt x="253" y="48"/>
                    <a:pt x="245" y="48"/>
                  </a:cubicBezTo>
                  <a:cubicBezTo>
                    <a:pt x="247" y="41"/>
                    <a:pt x="248" y="34"/>
                    <a:pt x="250" y="26"/>
                  </a:cubicBezTo>
                  <a:cubicBezTo>
                    <a:pt x="252" y="20"/>
                    <a:pt x="253" y="13"/>
                    <a:pt x="255" y="6"/>
                  </a:cubicBezTo>
                  <a:cubicBezTo>
                    <a:pt x="255" y="2"/>
                    <a:pt x="248" y="0"/>
                    <a:pt x="247" y="4"/>
                  </a:cubicBezTo>
                  <a:cubicBezTo>
                    <a:pt x="246" y="10"/>
                    <a:pt x="244" y="15"/>
                    <a:pt x="243" y="21"/>
                  </a:cubicBezTo>
                  <a:cubicBezTo>
                    <a:pt x="241" y="29"/>
                    <a:pt x="238" y="38"/>
                    <a:pt x="235" y="46"/>
                  </a:cubicBezTo>
                  <a:cubicBezTo>
                    <a:pt x="231" y="44"/>
                    <a:pt x="227" y="41"/>
                    <a:pt x="222" y="40"/>
                  </a:cubicBezTo>
                  <a:cubicBezTo>
                    <a:pt x="221" y="40"/>
                    <a:pt x="219" y="41"/>
                    <a:pt x="220" y="42"/>
                  </a:cubicBezTo>
                  <a:cubicBezTo>
                    <a:pt x="221" y="48"/>
                    <a:pt x="226" y="53"/>
                    <a:pt x="231" y="55"/>
                  </a:cubicBezTo>
                  <a:cubicBezTo>
                    <a:pt x="229" y="60"/>
                    <a:pt x="227" y="66"/>
                    <a:pt x="224" y="71"/>
                  </a:cubicBezTo>
                  <a:cubicBezTo>
                    <a:pt x="220" y="81"/>
                    <a:pt x="215" y="92"/>
                    <a:pt x="208" y="101"/>
                  </a:cubicBezTo>
                  <a:cubicBezTo>
                    <a:pt x="205" y="104"/>
                    <a:pt x="203" y="108"/>
                    <a:pt x="199" y="110"/>
                  </a:cubicBezTo>
                  <a:cubicBezTo>
                    <a:pt x="194" y="112"/>
                    <a:pt x="195" y="98"/>
                    <a:pt x="196" y="96"/>
                  </a:cubicBezTo>
                  <a:cubicBezTo>
                    <a:pt x="198" y="85"/>
                    <a:pt x="206" y="73"/>
                    <a:pt x="199" y="62"/>
                  </a:cubicBezTo>
                  <a:cubicBezTo>
                    <a:pt x="195" y="54"/>
                    <a:pt x="186" y="57"/>
                    <a:pt x="180" y="62"/>
                  </a:cubicBezTo>
                  <a:cubicBezTo>
                    <a:pt x="183" y="44"/>
                    <a:pt x="185" y="27"/>
                    <a:pt x="186" y="8"/>
                  </a:cubicBezTo>
                  <a:cubicBezTo>
                    <a:pt x="186" y="4"/>
                    <a:pt x="179" y="4"/>
                    <a:pt x="178" y="9"/>
                  </a:cubicBezTo>
                  <a:cubicBezTo>
                    <a:pt x="177" y="31"/>
                    <a:pt x="172" y="53"/>
                    <a:pt x="164" y="74"/>
                  </a:cubicBezTo>
                  <a:cubicBezTo>
                    <a:pt x="159" y="89"/>
                    <a:pt x="152" y="108"/>
                    <a:pt x="139" y="118"/>
                  </a:cubicBezTo>
                  <a:cubicBezTo>
                    <a:pt x="142" y="100"/>
                    <a:pt x="145" y="82"/>
                    <a:pt x="150" y="64"/>
                  </a:cubicBezTo>
                  <a:cubicBezTo>
                    <a:pt x="151" y="61"/>
                    <a:pt x="148" y="59"/>
                    <a:pt x="146" y="60"/>
                  </a:cubicBezTo>
                  <a:cubicBezTo>
                    <a:pt x="136" y="50"/>
                    <a:pt x="122" y="57"/>
                    <a:pt x="113" y="66"/>
                  </a:cubicBezTo>
                  <a:cubicBezTo>
                    <a:pt x="108" y="71"/>
                    <a:pt x="103" y="78"/>
                    <a:pt x="100" y="85"/>
                  </a:cubicBezTo>
                  <a:cubicBezTo>
                    <a:pt x="96" y="92"/>
                    <a:pt x="87" y="114"/>
                    <a:pt x="75" y="110"/>
                  </a:cubicBezTo>
                  <a:cubicBezTo>
                    <a:pt x="70" y="109"/>
                    <a:pt x="72" y="98"/>
                    <a:pt x="73" y="94"/>
                  </a:cubicBezTo>
                  <a:cubicBezTo>
                    <a:pt x="75" y="79"/>
                    <a:pt x="81" y="65"/>
                    <a:pt x="83" y="50"/>
                  </a:cubicBezTo>
                  <a:cubicBezTo>
                    <a:pt x="83" y="47"/>
                    <a:pt x="79" y="47"/>
                    <a:pt x="67" y="72"/>
                  </a:cubicBezTo>
                  <a:cubicBezTo>
                    <a:pt x="63" y="81"/>
                    <a:pt x="57" y="89"/>
                    <a:pt x="52" y="98"/>
                  </a:cubicBezTo>
                  <a:cubicBezTo>
                    <a:pt x="50" y="101"/>
                    <a:pt x="48" y="105"/>
                    <a:pt x="45" y="108"/>
                  </a:cubicBezTo>
                  <a:cubicBezTo>
                    <a:pt x="36" y="115"/>
                    <a:pt x="38" y="101"/>
                    <a:pt x="38" y="98"/>
                  </a:cubicBezTo>
                  <a:cubicBezTo>
                    <a:pt x="40" y="91"/>
                    <a:pt x="43" y="84"/>
                    <a:pt x="44" y="77"/>
                  </a:cubicBezTo>
                  <a:cubicBezTo>
                    <a:pt x="45" y="70"/>
                    <a:pt x="46" y="48"/>
                    <a:pt x="33" y="52"/>
                  </a:cubicBezTo>
                  <a:cubicBezTo>
                    <a:pt x="29" y="53"/>
                    <a:pt x="24" y="56"/>
                    <a:pt x="19" y="61"/>
                  </a:cubicBezTo>
                  <a:cubicBezTo>
                    <a:pt x="20" y="56"/>
                    <a:pt x="22" y="51"/>
                    <a:pt x="19" y="46"/>
                  </a:cubicBezTo>
                  <a:cubicBezTo>
                    <a:pt x="19" y="45"/>
                    <a:pt x="17" y="45"/>
                    <a:pt x="17" y="46"/>
                  </a:cubicBezTo>
                  <a:cubicBezTo>
                    <a:pt x="12" y="55"/>
                    <a:pt x="11" y="66"/>
                    <a:pt x="9" y="76"/>
                  </a:cubicBezTo>
                  <a:cubicBezTo>
                    <a:pt x="6" y="90"/>
                    <a:pt x="5" y="105"/>
                    <a:pt x="1" y="119"/>
                  </a:cubicBezTo>
                  <a:cubicBezTo>
                    <a:pt x="0" y="124"/>
                    <a:pt x="8" y="126"/>
                    <a:pt x="9" y="121"/>
                  </a:cubicBezTo>
                  <a:cubicBezTo>
                    <a:pt x="12" y="109"/>
                    <a:pt x="13" y="96"/>
                    <a:pt x="15" y="84"/>
                  </a:cubicBezTo>
                  <a:cubicBezTo>
                    <a:pt x="17" y="74"/>
                    <a:pt x="20" y="69"/>
                    <a:pt x="27" y="62"/>
                  </a:cubicBezTo>
                  <a:cubicBezTo>
                    <a:pt x="32" y="59"/>
                    <a:pt x="37" y="57"/>
                    <a:pt x="37" y="65"/>
                  </a:cubicBezTo>
                  <a:cubicBezTo>
                    <a:pt x="37" y="69"/>
                    <a:pt x="36" y="72"/>
                    <a:pt x="36" y="75"/>
                  </a:cubicBezTo>
                  <a:cubicBezTo>
                    <a:pt x="34" y="87"/>
                    <a:pt x="25" y="101"/>
                    <a:pt x="32" y="113"/>
                  </a:cubicBezTo>
                  <a:cubicBezTo>
                    <a:pt x="40" y="128"/>
                    <a:pt x="55" y="108"/>
                    <a:pt x="59" y="100"/>
                  </a:cubicBezTo>
                  <a:cubicBezTo>
                    <a:pt x="61" y="96"/>
                    <a:pt x="63" y="92"/>
                    <a:pt x="65" y="88"/>
                  </a:cubicBezTo>
                  <a:cubicBezTo>
                    <a:pt x="63" y="94"/>
                    <a:pt x="62" y="101"/>
                    <a:pt x="64" y="108"/>
                  </a:cubicBezTo>
                  <a:cubicBezTo>
                    <a:pt x="65" y="115"/>
                    <a:pt x="72" y="122"/>
                    <a:pt x="80" y="120"/>
                  </a:cubicBezTo>
                  <a:cubicBezTo>
                    <a:pt x="85" y="119"/>
                    <a:pt x="89" y="116"/>
                    <a:pt x="92" y="112"/>
                  </a:cubicBezTo>
                  <a:cubicBezTo>
                    <a:pt x="97" y="107"/>
                    <a:pt x="98" y="99"/>
                    <a:pt x="102" y="94"/>
                  </a:cubicBezTo>
                  <a:cubicBezTo>
                    <a:pt x="102" y="95"/>
                    <a:pt x="102" y="96"/>
                    <a:pt x="102" y="97"/>
                  </a:cubicBezTo>
                  <a:cubicBezTo>
                    <a:pt x="106" y="109"/>
                    <a:pt x="118" y="109"/>
                    <a:pt x="127" y="104"/>
                  </a:cubicBezTo>
                  <a:cubicBezTo>
                    <a:pt x="130" y="102"/>
                    <a:pt x="132" y="100"/>
                    <a:pt x="134" y="98"/>
                  </a:cubicBezTo>
                  <a:cubicBezTo>
                    <a:pt x="133" y="103"/>
                    <a:pt x="132" y="108"/>
                    <a:pt x="132" y="113"/>
                  </a:cubicBezTo>
                  <a:cubicBezTo>
                    <a:pt x="131" y="116"/>
                    <a:pt x="131" y="119"/>
                    <a:pt x="130" y="122"/>
                  </a:cubicBezTo>
                  <a:cubicBezTo>
                    <a:pt x="128" y="123"/>
                    <a:pt x="127" y="123"/>
                    <a:pt x="125" y="124"/>
                  </a:cubicBezTo>
                  <a:cubicBezTo>
                    <a:pt x="108" y="126"/>
                    <a:pt x="92" y="122"/>
                    <a:pt x="76" y="127"/>
                  </a:cubicBezTo>
                  <a:cubicBezTo>
                    <a:pt x="62" y="131"/>
                    <a:pt x="52" y="144"/>
                    <a:pt x="54" y="158"/>
                  </a:cubicBezTo>
                  <a:cubicBezTo>
                    <a:pt x="56" y="172"/>
                    <a:pt x="68" y="182"/>
                    <a:pt x="81" y="185"/>
                  </a:cubicBezTo>
                  <a:cubicBezTo>
                    <a:pt x="96" y="188"/>
                    <a:pt x="110" y="179"/>
                    <a:pt x="120" y="168"/>
                  </a:cubicBezTo>
                  <a:cubicBezTo>
                    <a:pt x="130" y="157"/>
                    <a:pt x="134" y="144"/>
                    <a:pt x="137" y="129"/>
                  </a:cubicBezTo>
                  <a:cubicBezTo>
                    <a:pt x="146" y="125"/>
                    <a:pt x="153" y="116"/>
                    <a:pt x="158" y="107"/>
                  </a:cubicBezTo>
                  <a:cubicBezTo>
                    <a:pt x="161" y="101"/>
                    <a:pt x="164" y="95"/>
                    <a:pt x="167" y="89"/>
                  </a:cubicBezTo>
                  <a:cubicBezTo>
                    <a:pt x="165" y="99"/>
                    <a:pt x="163" y="110"/>
                    <a:pt x="160" y="120"/>
                  </a:cubicBezTo>
                  <a:cubicBezTo>
                    <a:pt x="159" y="125"/>
                    <a:pt x="167" y="127"/>
                    <a:pt x="169" y="121"/>
                  </a:cubicBezTo>
                  <a:cubicBezTo>
                    <a:pt x="173" y="105"/>
                    <a:pt x="175" y="88"/>
                    <a:pt x="178" y="72"/>
                  </a:cubicBezTo>
                  <a:cubicBezTo>
                    <a:pt x="182" y="68"/>
                    <a:pt x="191" y="60"/>
                    <a:pt x="194" y="67"/>
                  </a:cubicBezTo>
                  <a:cubicBezTo>
                    <a:pt x="197" y="73"/>
                    <a:pt x="190" y="85"/>
                    <a:pt x="188" y="92"/>
                  </a:cubicBezTo>
                  <a:cubicBezTo>
                    <a:pt x="186" y="100"/>
                    <a:pt x="186" y="121"/>
                    <a:pt x="200" y="118"/>
                  </a:cubicBezTo>
                  <a:cubicBezTo>
                    <a:pt x="214" y="114"/>
                    <a:pt x="223" y="92"/>
                    <a:pt x="229" y="79"/>
                  </a:cubicBezTo>
                  <a:cubicBezTo>
                    <a:pt x="228" y="87"/>
                    <a:pt x="227" y="94"/>
                    <a:pt x="227" y="102"/>
                  </a:cubicBezTo>
                  <a:cubicBezTo>
                    <a:pt x="228" y="111"/>
                    <a:pt x="232" y="120"/>
                    <a:pt x="242" y="118"/>
                  </a:cubicBezTo>
                  <a:cubicBezTo>
                    <a:pt x="256" y="116"/>
                    <a:pt x="266" y="99"/>
                    <a:pt x="271" y="88"/>
                  </a:cubicBezTo>
                  <a:cubicBezTo>
                    <a:pt x="273" y="83"/>
                    <a:pt x="266" y="79"/>
                    <a:pt x="264" y="83"/>
                  </a:cubicBezTo>
                  <a:close/>
                  <a:moveTo>
                    <a:pt x="114" y="162"/>
                  </a:moveTo>
                  <a:cubicBezTo>
                    <a:pt x="104" y="175"/>
                    <a:pt x="86" y="182"/>
                    <a:pt x="72" y="172"/>
                  </a:cubicBezTo>
                  <a:cubicBezTo>
                    <a:pt x="65" y="167"/>
                    <a:pt x="61" y="158"/>
                    <a:pt x="63" y="150"/>
                  </a:cubicBezTo>
                  <a:cubicBezTo>
                    <a:pt x="65" y="141"/>
                    <a:pt x="74" y="136"/>
                    <a:pt x="81" y="134"/>
                  </a:cubicBezTo>
                  <a:cubicBezTo>
                    <a:pt x="96" y="130"/>
                    <a:pt x="113" y="134"/>
                    <a:pt x="128" y="132"/>
                  </a:cubicBezTo>
                  <a:cubicBezTo>
                    <a:pt x="128" y="132"/>
                    <a:pt x="128" y="132"/>
                    <a:pt x="128" y="132"/>
                  </a:cubicBezTo>
                  <a:cubicBezTo>
                    <a:pt x="126" y="143"/>
                    <a:pt x="122" y="154"/>
                    <a:pt x="114" y="162"/>
                  </a:cubicBezTo>
                  <a:close/>
                  <a:moveTo>
                    <a:pt x="132" y="87"/>
                  </a:moveTo>
                  <a:cubicBezTo>
                    <a:pt x="128" y="94"/>
                    <a:pt x="112" y="108"/>
                    <a:pt x="109" y="93"/>
                  </a:cubicBezTo>
                  <a:cubicBezTo>
                    <a:pt x="108" y="86"/>
                    <a:pt x="113" y="78"/>
                    <a:pt x="117" y="73"/>
                  </a:cubicBezTo>
                  <a:cubicBezTo>
                    <a:pt x="122" y="68"/>
                    <a:pt x="129" y="64"/>
                    <a:pt x="136" y="65"/>
                  </a:cubicBezTo>
                  <a:cubicBezTo>
                    <a:pt x="147" y="66"/>
                    <a:pt x="135" y="83"/>
                    <a:pt x="132" y="8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7"/>
            <p:cNvSpPr/>
            <p:nvPr/>
          </p:nvSpPr>
          <p:spPr bwMode="auto">
            <a:xfrm>
              <a:off x="5374" y="2965"/>
              <a:ext cx="29" cy="25"/>
            </a:xfrm>
            <a:custGeom>
              <a:avLst/>
              <a:gdLst>
                <a:gd name="T0" fmla="*/ 14 w 23"/>
                <a:gd name="T1" fmla="*/ 2 h 20"/>
                <a:gd name="T2" fmla="*/ 9 w 23"/>
                <a:gd name="T3" fmla="*/ 17 h 20"/>
                <a:gd name="T4" fmla="*/ 14 w 23"/>
                <a:gd name="T5" fmla="*/ 2 h 20"/>
              </a:gdLst>
              <a:ahLst/>
              <a:cxnLst>
                <a:cxn ang="0">
                  <a:pos x="T0" y="T1"/>
                </a:cxn>
                <a:cxn ang="0">
                  <a:pos x="T2" y="T3"/>
                </a:cxn>
                <a:cxn ang="0">
                  <a:pos x="T4" y="T5"/>
                </a:cxn>
              </a:cxnLst>
              <a:rect l="0" t="0" r="r" b="b"/>
              <a:pathLst>
                <a:path w="23" h="20">
                  <a:moveTo>
                    <a:pt x="14" y="2"/>
                  </a:moveTo>
                  <a:cubicBezTo>
                    <a:pt x="5" y="0"/>
                    <a:pt x="0" y="15"/>
                    <a:pt x="9" y="17"/>
                  </a:cubicBezTo>
                  <a:cubicBezTo>
                    <a:pt x="21" y="20"/>
                    <a:pt x="23" y="3"/>
                    <a:pt x="1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5" name="图片 44"/>
          <p:cNvPicPr>
            <a:picLocks noChangeAspect="1"/>
          </p:cNvPicPr>
          <p:nvPr/>
        </p:nvPicPr>
        <p:blipFill>
          <a:blip r:embed="rId4"/>
          <a:stretch>
            <a:fillRect/>
          </a:stretch>
        </p:blipFill>
        <p:spPr>
          <a:xfrm>
            <a:off x="3578751" y="3136620"/>
            <a:ext cx="2026032" cy="202603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文本框 6"/>
          <p:cNvSpPr txBox="1">
            <a:spLocks noChangeArrowheads="1"/>
          </p:cNvSpPr>
          <p:nvPr/>
        </p:nvSpPr>
        <p:spPr bwMode="auto">
          <a:xfrm>
            <a:off x="3978240" y="140118"/>
            <a:ext cx="1261884"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2800">
                <a:solidFill>
                  <a:schemeClr val="accent1">
                    <a:lumMod val="90000"/>
                  </a:schemeClr>
                </a:solidFill>
                <a:latin typeface="华康少女文字W3" panose="040F0309000000000000" charset="-122"/>
                <a:ea typeface="华康少女文字W3" panose="040F0309000000000000" charset="-122"/>
              </a:rPr>
              <a:t>第一章</a:t>
            </a:r>
          </a:p>
        </p:txBody>
      </p:sp>
      <p:sp>
        <p:nvSpPr>
          <p:cNvPr id="890" name="文本框 889"/>
          <p:cNvSpPr txBox="1">
            <a:spLocks noChangeArrowheads="1"/>
          </p:cNvSpPr>
          <p:nvPr/>
        </p:nvSpPr>
        <p:spPr bwMode="auto">
          <a:xfrm>
            <a:off x="3449249" y="540676"/>
            <a:ext cx="23198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en-US" altLang="zh-CN" sz="1800">
                <a:solidFill>
                  <a:schemeClr val="accent1">
                    <a:lumMod val="90000"/>
                  </a:schemeClr>
                </a:solidFill>
                <a:latin typeface="华康少女文字W3" panose="040F0309000000000000" charset="-122"/>
                <a:ea typeface="华康少女文字W3" panose="040F0309000000000000" charset="-122"/>
              </a:rPr>
              <a:t>Lorem ipsum dolor </a:t>
            </a:r>
            <a:endParaRPr lang="zh-CN" altLang="en-US" sz="1800">
              <a:solidFill>
                <a:schemeClr val="accent1">
                  <a:lumMod val="90000"/>
                </a:schemeClr>
              </a:solidFill>
              <a:latin typeface="华康少女文字W3" panose="040F0309000000000000" charset="-122"/>
              <a:ea typeface="华康少女文字W3" panose="040F0309000000000000" charset="-122"/>
            </a:endParaRPr>
          </a:p>
        </p:txBody>
      </p:sp>
      <p:cxnSp>
        <p:nvCxnSpPr>
          <p:cNvPr id="5" name="直接连接符 4"/>
          <p:cNvCxnSpPr/>
          <p:nvPr/>
        </p:nvCxnSpPr>
        <p:spPr>
          <a:xfrm>
            <a:off x="4507095" y="933110"/>
            <a:ext cx="204172" cy="0"/>
          </a:xfrm>
          <a:prstGeom prst="line">
            <a:avLst/>
          </a:prstGeom>
          <a:ln w="28575">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627253" y="1401633"/>
            <a:ext cx="1151164" cy="1151164"/>
          </a:xfrm>
          <a:prstGeom prst="ellipse">
            <a:avLst/>
          </a:prstGeom>
          <a:solidFill>
            <a:srgbClr val="F4B9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2818293" y="1401633"/>
            <a:ext cx="1151164" cy="1151164"/>
          </a:xfrm>
          <a:prstGeom prst="ellipse">
            <a:avLst/>
          </a:prstGeom>
          <a:solidFill>
            <a:srgbClr val="077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5082515" y="1401633"/>
            <a:ext cx="1151164" cy="1151164"/>
          </a:xfrm>
          <a:prstGeom prst="ellipse">
            <a:avLst/>
          </a:prstGeom>
          <a:solidFill>
            <a:srgbClr val="F4B9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7327534" y="1401633"/>
            <a:ext cx="1151164" cy="1151164"/>
          </a:xfrm>
          <a:prstGeom prst="ellipse">
            <a:avLst/>
          </a:prstGeom>
          <a:solidFill>
            <a:srgbClr val="055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62032" y="2610505"/>
            <a:ext cx="1415772" cy="338554"/>
          </a:xfrm>
          <a:prstGeom prst="rect">
            <a:avLst/>
          </a:prstGeom>
        </p:spPr>
        <p:txBody>
          <a:bodyPr wrap="none">
            <a:spAutoFit/>
          </a:bodyPr>
          <a:lstStyle/>
          <a:p>
            <a:pPr algn="ctr"/>
            <a:r>
              <a:rPr lang="zh-CN" altLang="en-US" sz="1600">
                <a:solidFill>
                  <a:schemeClr val="bg1"/>
                </a:solidFill>
                <a:latin typeface="华康少女文字W3" panose="040F0309000000000000" charset="-122"/>
                <a:ea typeface="华康少女文字W3" panose="040F0309000000000000" charset="-122"/>
              </a:rPr>
              <a:t>此处添加文字</a:t>
            </a:r>
          </a:p>
        </p:txBody>
      </p:sp>
      <p:sp>
        <p:nvSpPr>
          <p:cNvPr id="68" name="矩形 67"/>
          <p:cNvSpPr/>
          <p:nvPr/>
        </p:nvSpPr>
        <p:spPr>
          <a:xfrm>
            <a:off x="143869" y="2968927"/>
            <a:ext cx="2052098" cy="1131079"/>
          </a:xfrm>
          <a:prstGeom prst="rect">
            <a:avLst/>
          </a:prstGeom>
        </p:spPr>
        <p:txBody>
          <a:bodyPr wrap="square">
            <a:spAutoFit/>
          </a:bodyPr>
          <a:lstStyle/>
          <a:p>
            <a:pPr algn="ctr">
              <a:lnSpc>
                <a:spcPct val="150000"/>
              </a:lnSpc>
            </a:pPr>
            <a:r>
              <a:rPr lang="en-US" altLang="zh-CN" sz="900" kern="0">
                <a:solidFill>
                  <a:schemeClr val="bg1"/>
                </a:solidFill>
              </a:rPr>
              <a:t>Lorem ipsum dolor sit amet, consectetuer adipiscing elit. Aenean commodo ligula eget dolor. Lorem ipsum dolor sit amet, consectetuer adipiscing elit. </a:t>
            </a:r>
            <a:endParaRPr lang="zh-CN" altLang="en-US" sz="1100">
              <a:solidFill>
                <a:schemeClr val="bg1"/>
              </a:solidFill>
            </a:endParaRPr>
          </a:p>
        </p:txBody>
      </p:sp>
      <p:sp>
        <p:nvSpPr>
          <p:cNvPr id="69" name="矩形 68"/>
          <p:cNvSpPr/>
          <p:nvPr/>
        </p:nvSpPr>
        <p:spPr>
          <a:xfrm>
            <a:off x="2686314" y="2610505"/>
            <a:ext cx="1415772" cy="338554"/>
          </a:xfrm>
          <a:prstGeom prst="rect">
            <a:avLst/>
          </a:prstGeom>
        </p:spPr>
        <p:txBody>
          <a:bodyPr wrap="none">
            <a:spAutoFit/>
          </a:bodyPr>
          <a:lstStyle/>
          <a:p>
            <a:pPr algn="ctr"/>
            <a:r>
              <a:rPr lang="zh-CN" altLang="en-US" sz="1600">
                <a:solidFill>
                  <a:schemeClr val="bg1"/>
                </a:solidFill>
                <a:latin typeface="华康少女文字W3" panose="040F0309000000000000" charset="-122"/>
                <a:ea typeface="华康少女文字W3" panose="040F0309000000000000" charset="-122"/>
              </a:rPr>
              <a:t>此处添加文字</a:t>
            </a:r>
          </a:p>
        </p:txBody>
      </p:sp>
      <p:sp>
        <p:nvSpPr>
          <p:cNvPr id="71" name="矩形 70"/>
          <p:cNvSpPr/>
          <p:nvPr/>
        </p:nvSpPr>
        <p:spPr>
          <a:xfrm>
            <a:off x="2368151" y="2968927"/>
            <a:ext cx="2052098" cy="1131079"/>
          </a:xfrm>
          <a:prstGeom prst="rect">
            <a:avLst/>
          </a:prstGeom>
        </p:spPr>
        <p:txBody>
          <a:bodyPr wrap="square">
            <a:spAutoFit/>
          </a:bodyPr>
          <a:lstStyle/>
          <a:p>
            <a:pPr algn="ctr">
              <a:lnSpc>
                <a:spcPct val="150000"/>
              </a:lnSpc>
            </a:pPr>
            <a:r>
              <a:rPr lang="en-US" altLang="zh-CN" sz="900" kern="0">
                <a:solidFill>
                  <a:schemeClr val="bg1"/>
                </a:solidFill>
              </a:rPr>
              <a:t>Lorem ipsum dolor sit amet, consectetuer adipiscing elit. Aenean commodo ligula eget dolor. Lorem ipsum dolor sit amet, consectetuer adipiscing elit. </a:t>
            </a:r>
            <a:endParaRPr lang="zh-CN" altLang="en-US" sz="1100">
              <a:solidFill>
                <a:schemeClr val="bg1"/>
              </a:solidFill>
            </a:endParaRPr>
          </a:p>
        </p:txBody>
      </p:sp>
      <p:sp>
        <p:nvSpPr>
          <p:cNvPr id="72" name="矩形 71"/>
          <p:cNvSpPr/>
          <p:nvPr/>
        </p:nvSpPr>
        <p:spPr>
          <a:xfrm>
            <a:off x="4983778" y="2610505"/>
            <a:ext cx="1415772" cy="338554"/>
          </a:xfrm>
          <a:prstGeom prst="rect">
            <a:avLst/>
          </a:prstGeom>
        </p:spPr>
        <p:txBody>
          <a:bodyPr wrap="none">
            <a:spAutoFit/>
          </a:bodyPr>
          <a:lstStyle/>
          <a:p>
            <a:pPr algn="ctr"/>
            <a:r>
              <a:rPr lang="zh-CN" altLang="en-US" sz="1600">
                <a:solidFill>
                  <a:schemeClr val="bg1"/>
                </a:solidFill>
                <a:latin typeface="华康少女文字W3" panose="040F0309000000000000" charset="-122"/>
                <a:ea typeface="华康少女文字W3" panose="040F0309000000000000" charset="-122"/>
              </a:rPr>
              <a:t>此处添加文字</a:t>
            </a:r>
          </a:p>
        </p:txBody>
      </p:sp>
      <p:sp>
        <p:nvSpPr>
          <p:cNvPr id="74" name="矩形 73"/>
          <p:cNvSpPr/>
          <p:nvPr/>
        </p:nvSpPr>
        <p:spPr>
          <a:xfrm>
            <a:off x="4665615" y="2968927"/>
            <a:ext cx="2052098" cy="1131079"/>
          </a:xfrm>
          <a:prstGeom prst="rect">
            <a:avLst/>
          </a:prstGeom>
        </p:spPr>
        <p:txBody>
          <a:bodyPr wrap="square">
            <a:spAutoFit/>
          </a:bodyPr>
          <a:lstStyle/>
          <a:p>
            <a:pPr algn="ctr">
              <a:lnSpc>
                <a:spcPct val="150000"/>
              </a:lnSpc>
            </a:pPr>
            <a:r>
              <a:rPr lang="en-US" altLang="zh-CN" sz="900" kern="0">
                <a:solidFill>
                  <a:schemeClr val="bg1"/>
                </a:solidFill>
              </a:rPr>
              <a:t>Lorem ipsum dolor sit amet, consectetuer adipiscing elit. Aenean commodo ligula eget dolor. Lorem ipsum dolor sit amet, consectetuer adipiscing elit. </a:t>
            </a:r>
            <a:endParaRPr lang="zh-CN" altLang="en-US" sz="1100">
              <a:solidFill>
                <a:schemeClr val="bg1"/>
              </a:solidFill>
            </a:endParaRPr>
          </a:p>
        </p:txBody>
      </p:sp>
      <p:sp>
        <p:nvSpPr>
          <p:cNvPr id="75" name="矩形 74"/>
          <p:cNvSpPr/>
          <p:nvPr/>
        </p:nvSpPr>
        <p:spPr>
          <a:xfrm>
            <a:off x="7163975" y="2610505"/>
            <a:ext cx="1415772" cy="338554"/>
          </a:xfrm>
          <a:prstGeom prst="rect">
            <a:avLst/>
          </a:prstGeom>
        </p:spPr>
        <p:txBody>
          <a:bodyPr wrap="square">
            <a:spAutoFit/>
          </a:bodyPr>
          <a:lstStyle/>
          <a:p>
            <a:pPr algn="ctr"/>
            <a:r>
              <a:rPr lang="zh-CN" altLang="en-US" sz="1600">
                <a:solidFill>
                  <a:schemeClr val="bg1"/>
                </a:solidFill>
                <a:latin typeface="华康少女文字W3" panose="040F0309000000000000" charset="-122"/>
                <a:ea typeface="华康少女文字W3" panose="040F0309000000000000" charset="-122"/>
              </a:rPr>
              <a:t>此处添加文字</a:t>
            </a:r>
          </a:p>
        </p:txBody>
      </p:sp>
      <p:sp>
        <p:nvSpPr>
          <p:cNvPr id="77" name="矩形 76"/>
          <p:cNvSpPr/>
          <p:nvPr/>
        </p:nvSpPr>
        <p:spPr>
          <a:xfrm>
            <a:off x="6845812" y="2968927"/>
            <a:ext cx="2052098" cy="1131079"/>
          </a:xfrm>
          <a:prstGeom prst="rect">
            <a:avLst/>
          </a:prstGeom>
        </p:spPr>
        <p:txBody>
          <a:bodyPr wrap="square">
            <a:spAutoFit/>
          </a:bodyPr>
          <a:lstStyle/>
          <a:p>
            <a:pPr algn="ctr">
              <a:lnSpc>
                <a:spcPct val="150000"/>
              </a:lnSpc>
            </a:pPr>
            <a:r>
              <a:rPr lang="en-US" altLang="zh-CN" sz="900" kern="0">
                <a:solidFill>
                  <a:schemeClr val="bg1"/>
                </a:solidFill>
              </a:rPr>
              <a:t>Lorem ipsum dolor sit amet, consectetuer adipiscing elit. Aenean commodo ligula eget dolor. Lorem ipsum dolor sit amet, consectetuer adipiscing elit. </a:t>
            </a:r>
            <a:endParaRPr lang="zh-CN" altLang="en-US" sz="1100">
              <a:solidFill>
                <a:schemeClr val="bg1"/>
              </a:solidFill>
            </a:endParaRPr>
          </a:p>
        </p:txBody>
      </p:sp>
      <p:grpSp>
        <p:nvGrpSpPr>
          <p:cNvPr id="22" name="Group 26"/>
          <p:cNvGrpSpPr>
            <a:grpSpLocks noChangeAspect="1"/>
          </p:cNvGrpSpPr>
          <p:nvPr/>
        </p:nvGrpSpPr>
        <p:grpSpPr bwMode="auto">
          <a:xfrm>
            <a:off x="965504" y="1760522"/>
            <a:ext cx="474663" cy="433387"/>
            <a:chOff x="652" y="2627"/>
            <a:chExt cx="299" cy="273"/>
          </a:xfrm>
          <a:solidFill>
            <a:schemeClr val="bg1"/>
          </a:solidFill>
        </p:grpSpPr>
        <p:sp>
          <p:nvSpPr>
            <p:cNvPr id="23" name="Freeform 27"/>
            <p:cNvSpPr>
              <a:spLocks noEditPoints="1"/>
            </p:cNvSpPr>
            <p:nvPr/>
          </p:nvSpPr>
          <p:spPr bwMode="auto">
            <a:xfrm>
              <a:off x="812" y="2627"/>
              <a:ext cx="139" cy="273"/>
            </a:xfrm>
            <a:custGeom>
              <a:avLst/>
              <a:gdLst>
                <a:gd name="T0" fmla="*/ 317 w 330"/>
                <a:gd name="T1" fmla="*/ 626 h 650"/>
                <a:gd name="T2" fmla="*/ 287 w 330"/>
                <a:gd name="T3" fmla="*/ 626 h 650"/>
                <a:gd name="T4" fmla="*/ 296 w 330"/>
                <a:gd name="T5" fmla="*/ 623 h 650"/>
                <a:gd name="T6" fmla="*/ 324 w 330"/>
                <a:gd name="T7" fmla="*/ 573 h 650"/>
                <a:gd name="T8" fmla="*/ 179 w 330"/>
                <a:gd name="T9" fmla="*/ 30 h 650"/>
                <a:gd name="T10" fmla="*/ 139 w 330"/>
                <a:gd name="T11" fmla="*/ 0 h 650"/>
                <a:gd name="T12" fmla="*/ 129 w 330"/>
                <a:gd name="T13" fmla="*/ 1 h 650"/>
                <a:gd name="T14" fmla="*/ 34 w 330"/>
                <a:gd name="T15" fmla="*/ 27 h 650"/>
                <a:gd name="T16" fmla="*/ 6 w 330"/>
                <a:gd name="T17" fmla="*/ 77 h 650"/>
                <a:gd name="T18" fmla="*/ 151 w 330"/>
                <a:gd name="T19" fmla="*/ 620 h 650"/>
                <a:gd name="T20" fmla="*/ 153 w 330"/>
                <a:gd name="T21" fmla="*/ 626 h 650"/>
                <a:gd name="T22" fmla="*/ 138 w 330"/>
                <a:gd name="T23" fmla="*/ 626 h 650"/>
                <a:gd name="T24" fmla="*/ 126 w 330"/>
                <a:gd name="T25" fmla="*/ 638 h 650"/>
                <a:gd name="T26" fmla="*/ 138 w 330"/>
                <a:gd name="T27" fmla="*/ 650 h 650"/>
                <a:gd name="T28" fmla="*/ 317 w 330"/>
                <a:gd name="T29" fmla="*/ 650 h 650"/>
                <a:gd name="T30" fmla="*/ 329 w 330"/>
                <a:gd name="T31" fmla="*/ 638 h 650"/>
                <a:gd name="T32" fmla="*/ 317 w 330"/>
                <a:gd name="T33" fmla="*/ 626 h 650"/>
                <a:gd name="T34" fmla="*/ 45 w 330"/>
                <a:gd name="T35" fmla="*/ 140 h 650"/>
                <a:gd name="T36" fmla="*/ 177 w 330"/>
                <a:gd name="T37" fmla="*/ 105 h 650"/>
                <a:gd name="T38" fmla="*/ 282 w 330"/>
                <a:gd name="T39" fmla="*/ 495 h 650"/>
                <a:gd name="T40" fmla="*/ 149 w 330"/>
                <a:gd name="T41" fmla="*/ 530 h 650"/>
                <a:gd name="T42" fmla="*/ 45 w 330"/>
                <a:gd name="T43" fmla="*/ 140 h 650"/>
                <a:gd name="T44" fmla="*/ 28 w 330"/>
                <a:gd name="T45" fmla="*/ 56 h 650"/>
                <a:gd name="T46" fmla="*/ 40 w 330"/>
                <a:gd name="T47" fmla="*/ 47 h 650"/>
                <a:gd name="T48" fmla="*/ 134 w 330"/>
                <a:gd name="T49" fmla="*/ 22 h 650"/>
                <a:gd name="T50" fmla="*/ 139 w 330"/>
                <a:gd name="T51" fmla="*/ 21 h 650"/>
                <a:gd name="T52" fmla="*/ 139 w 330"/>
                <a:gd name="T53" fmla="*/ 21 h 650"/>
                <a:gd name="T54" fmla="*/ 158 w 330"/>
                <a:gd name="T55" fmla="*/ 36 h 650"/>
                <a:gd name="T56" fmla="*/ 172 w 330"/>
                <a:gd name="T57" fmla="*/ 84 h 650"/>
                <a:gd name="T58" fmla="*/ 39 w 330"/>
                <a:gd name="T59" fmla="*/ 120 h 650"/>
                <a:gd name="T60" fmla="*/ 26 w 330"/>
                <a:gd name="T61" fmla="*/ 71 h 650"/>
                <a:gd name="T62" fmla="*/ 28 w 330"/>
                <a:gd name="T63" fmla="*/ 56 h 650"/>
                <a:gd name="T64" fmla="*/ 172 w 330"/>
                <a:gd name="T65" fmla="*/ 614 h 650"/>
                <a:gd name="T66" fmla="*/ 155 w 330"/>
                <a:gd name="T67" fmla="*/ 551 h 650"/>
                <a:gd name="T68" fmla="*/ 287 w 330"/>
                <a:gd name="T69" fmla="*/ 515 h 650"/>
                <a:gd name="T70" fmla="*/ 304 w 330"/>
                <a:gd name="T71" fmla="*/ 579 h 650"/>
                <a:gd name="T72" fmla="*/ 302 w 330"/>
                <a:gd name="T73" fmla="*/ 594 h 650"/>
                <a:gd name="T74" fmla="*/ 290 w 330"/>
                <a:gd name="T75" fmla="*/ 603 h 650"/>
                <a:gd name="T76" fmla="*/ 206 w 330"/>
                <a:gd name="T77" fmla="*/ 626 h 650"/>
                <a:gd name="T78" fmla="*/ 180 w 330"/>
                <a:gd name="T79" fmla="*/ 626 h 650"/>
                <a:gd name="T80" fmla="*/ 172 w 330"/>
                <a:gd name="T81" fmla="*/ 614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0" h="650">
                  <a:moveTo>
                    <a:pt x="317" y="626"/>
                  </a:moveTo>
                  <a:cubicBezTo>
                    <a:pt x="287" y="626"/>
                    <a:pt x="287" y="626"/>
                    <a:pt x="287" y="626"/>
                  </a:cubicBezTo>
                  <a:cubicBezTo>
                    <a:pt x="296" y="623"/>
                    <a:pt x="296" y="623"/>
                    <a:pt x="296" y="623"/>
                  </a:cubicBezTo>
                  <a:cubicBezTo>
                    <a:pt x="317" y="617"/>
                    <a:pt x="330" y="595"/>
                    <a:pt x="324" y="573"/>
                  </a:cubicBezTo>
                  <a:cubicBezTo>
                    <a:pt x="179" y="30"/>
                    <a:pt x="179" y="30"/>
                    <a:pt x="179" y="30"/>
                  </a:cubicBezTo>
                  <a:cubicBezTo>
                    <a:pt x="174" y="12"/>
                    <a:pt x="158" y="0"/>
                    <a:pt x="139" y="0"/>
                  </a:cubicBezTo>
                  <a:cubicBezTo>
                    <a:pt x="136" y="0"/>
                    <a:pt x="132" y="0"/>
                    <a:pt x="129" y="1"/>
                  </a:cubicBezTo>
                  <a:cubicBezTo>
                    <a:pt x="34" y="27"/>
                    <a:pt x="34" y="27"/>
                    <a:pt x="34" y="27"/>
                  </a:cubicBezTo>
                  <a:cubicBezTo>
                    <a:pt x="13" y="32"/>
                    <a:pt x="0" y="55"/>
                    <a:pt x="6" y="77"/>
                  </a:cubicBezTo>
                  <a:cubicBezTo>
                    <a:pt x="151" y="620"/>
                    <a:pt x="151" y="620"/>
                    <a:pt x="151" y="620"/>
                  </a:cubicBezTo>
                  <a:cubicBezTo>
                    <a:pt x="152" y="622"/>
                    <a:pt x="152" y="624"/>
                    <a:pt x="153" y="626"/>
                  </a:cubicBezTo>
                  <a:cubicBezTo>
                    <a:pt x="138" y="626"/>
                    <a:pt x="138" y="626"/>
                    <a:pt x="138" y="626"/>
                  </a:cubicBezTo>
                  <a:cubicBezTo>
                    <a:pt x="131" y="626"/>
                    <a:pt x="126" y="631"/>
                    <a:pt x="126" y="638"/>
                  </a:cubicBezTo>
                  <a:cubicBezTo>
                    <a:pt x="126" y="645"/>
                    <a:pt x="131" y="650"/>
                    <a:pt x="138" y="650"/>
                  </a:cubicBezTo>
                  <a:cubicBezTo>
                    <a:pt x="317" y="650"/>
                    <a:pt x="317" y="650"/>
                    <a:pt x="317" y="650"/>
                  </a:cubicBezTo>
                  <a:cubicBezTo>
                    <a:pt x="324" y="650"/>
                    <a:pt x="329" y="645"/>
                    <a:pt x="329" y="638"/>
                  </a:cubicBezTo>
                  <a:cubicBezTo>
                    <a:pt x="329" y="631"/>
                    <a:pt x="324" y="626"/>
                    <a:pt x="317" y="626"/>
                  </a:cubicBezTo>
                  <a:close/>
                  <a:moveTo>
                    <a:pt x="45" y="140"/>
                  </a:moveTo>
                  <a:cubicBezTo>
                    <a:pt x="177" y="105"/>
                    <a:pt x="177" y="105"/>
                    <a:pt x="177" y="105"/>
                  </a:cubicBezTo>
                  <a:cubicBezTo>
                    <a:pt x="282" y="495"/>
                    <a:pt x="282" y="495"/>
                    <a:pt x="282" y="495"/>
                  </a:cubicBezTo>
                  <a:cubicBezTo>
                    <a:pt x="149" y="530"/>
                    <a:pt x="149" y="530"/>
                    <a:pt x="149" y="530"/>
                  </a:cubicBezTo>
                  <a:lnTo>
                    <a:pt x="45" y="140"/>
                  </a:lnTo>
                  <a:close/>
                  <a:moveTo>
                    <a:pt x="28" y="56"/>
                  </a:moveTo>
                  <a:cubicBezTo>
                    <a:pt x="31" y="52"/>
                    <a:pt x="35" y="48"/>
                    <a:pt x="40" y="47"/>
                  </a:cubicBezTo>
                  <a:cubicBezTo>
                    <a:pt x="134" y="22"/>
                    <a:pt x="134" y="22"/>
                    <a:pt x="134" y="22"/>
                  </a:cubicBezTo>
                  <a:cubicBezTo>
                    <a:pt x="136" y="21"/>
                    <a:pt x="138" y="21"/>
                    <a:pt x="139" y="21"/>
                  </a:cubicBezTo>
                  <a:cubicBezTo>
                    <a:pt x="139" y="21"/>
                    <a:pt x="139" y="21"/>
                    <a:pt x="139" y="21"/>
                  </a:cubicBezTo>
                  <a:cubicBezTo>
                    <a:pt x="148" y="21"/>
                    <a:pt x="156" y="27"/>
                    <a:pt x="158" y="36"/>
                  </a:cubicBezTo>
                  <a:cubicBezTo>
                    <a:pt x="172" y="84"/>
                    <a:pt x="172" y="84"/>
                    <a:pt x="172" y="84"/>
                  </a:cubicBezTo>
                  <a:cubicBezTo>
                    <a:pt x="39" y="120"/>
                    <a:pt x="39" y="120"/>
                    <a:pt x="39" y="120"/>
                  </a:cubicBezTo>
                  <a:cubicBezTo>
                    <a:pt x="26" y="71"/>
                    <a:pt x="26" y="71"/>
                    <a:pt x="26" y="71"/>
                  </a:cubicBezTo>
                  <a:cubicBezTo>
                    <a:pt x="25" y="66"/>
                    <a:pt x="25" y="61"/>
                    <a:pt x="28" y="56"/>
                  </a:cubicBezTo>
                  <a:close/>
                  <a:moveTo>
                    <a:pt x="172" y="614"/>
                  </a:moveTo>
                  <a:cubicBezTo>
                    <a:pt x="155" y="551"/>
                    <a:pt x="155" y="551"/>
                    <a:pt x="155" y="551"/>
                  </a:cubicBezTo>
                  <a:cubicBezTo>
                    <a:pt x="287" y="515"/>
                    <a:pt x="287" y="515"/>
                    <a:pt x="287" y="515"/>
                  </a:cubicBezTo>
                  <a:cubicBezTo>
                    <a:pt x="304" y="579"/>
                    <a:pt x="304" y="579"/>
                    <a:pt x="304" y="579"/>
                  </a:cubicBezTo>
                  <a:cubicBezTo>
                    <a:pt x="305" y="584"/>
                    <a:pt x="305" y="589"/>
                    <a:pt x="302" y="594"/>
                  </a:cubicBezTo>
                  <a:cubicBezTo>
                    <a:pt x="299" y="598"/>
                    <a:pt x="295" y="602"/>
                    <a:pt x="290" y="603"/>
                  </a:cubicBezTo>
                  <a:cubicBezTo>
                    <a:pt x="206" y="626"/>
                    <a:pt x="206" y="626"/>
                    <a:pt x="206" y="626"/>
                  </a:cubicBezTo>
                  <a:cubicBezTo>
                    <a:pt x="180" y="626"/>
                    <a:pt x="180" y="626"/>
                    <a:pt x="180" y="626"/>
                  </a:cubicBezTo>
                  <a:cubicBezTo>
                    <a:pt x="176" y="623"/>
                    <a:pt x="173" y="619"/>
                    <a:pt x="172" y="6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8"/>
            <p:cNvSpPr>
              <a:spLocks noEditPoints="1"/>
            </p:cNvSpPr>
            <p:nvPr/>
          </p:nvSpPr>
          <p:spPr bwMode="auto">
            <a:xfrm>
              <a:off x="652" y="2629"/>
              <a:ext cx="203" cy="271"/>
            </a:xfrm>
            <a:custGeom>
              <a:avLst/>
              <a:gdLst>
                <a:gd name="T0" fmla="*/ 380 w 481"/>
                <a:gd name="T1" fmla="*/ 620 h 644"/>
                <a:gd name="T2" fmla="*/ 383 w 481"/>
                <a:gd name="T3" fmla="*/ 41 h 644"/>
                <a:gd name="T4" fmla="*/ 245 w 481"/>
                <a:gd name="T5" fmla="*/ 0 h 644"/>
                <a:gd name="T6" fmla="*/ 204 w 481"/>
                <a:gd name="T7" fmla="*/ 603 h 644"/>
                <a:gd name="T8" fmla="*/ 176 w 481"/>
                <a:gd name="T9" fmla="*/ 620 h 644"/>
                <a:gd name="T10" fmla="*/ 180 w 481"/>
                <a:gd name="T11" fmla="*/ 41 h 644"/>
                <a:gd name="T12" fmla="*/ 41 w 481"/>
                <a:gd name="T13" fmla="*/ 0 h 644"/>
                <a:gd name="T14" fmla="*/ 0 w 481"/>
                <a:gd name="T15" fmla="*/ 603 h 644"/>
                <a:gd name="T16" fmla="*/ 0 w 481"/>
                <a:gd name="T17" fmla="*/ 632 h 644"/>
                <a:gd name="T18" fmla="*/ 41 w 481"/>
                <a:gd name="T19" fmla="*/ 644 h 644"/>
                <a:gd name="T20" fmla="*/ 245 w 481"/>
                <a:gd name="T21" fmla="*/ 644 h 644"/>
                <a:gd name="T22" fmla="*/ 469 w 481"/>
                <a:gd name="T23" fmla="*/ 644 h 644"/>
                <a:gd name="T24" fmla="*/ 469 w 481"/>
                <a:gd name="T25" fmla="*/ 620 h 644"/>
                <a:gd name="T26" fmla="*/ 362 w 481"/>
                <a:gd name="T27" fmla="*/ 161 h 644"/>
                <a:gd name="T28" fmla="*/ 225 w 481"/>
                <a:gd name="T29" fmla="*/ 468 h 644"/>
                <a:gd name="T30" fmla="*/ 362 w 481"/>
                <a:gd name="T31" fmla="*/ 139 h 644"/>
                <a:gd name="T32" fmla="*/ 225 w 481"/>
                <a:gd name="T33" fmla="*/ 113 h 644"/>
                <a:gd name="T34" fmla="*/ 362 w 481"/>
                <a:gd name="T35" fmla="*/ 139 h 644"/>
                <a:gd name="T36" fmla="*/ 362 w 481"/>
                <a:gd name="T37" fmla="*/ 490 h 644"/>
                <a:gd name="T38" fmla="*/ 225 w 481"/>
                <a:gd name="T39" fmla="*/ 516 h 644"/>
                <a:gd name="T40" fmla="*/ 245 w 481"/>
                <a:gd name="T41" fmla="*/ 21 h 644"/>
                <a:gd name="T42" fmla="*/ 362 w 481"/>
                <a:gd name="T43" fmla="*/ 41 h 644"/>
                <a:gd name="T44" fmla="*/ 225 w 481"/>
                <a:gd name="T45" fmla="*/ 91 h 644"/>
                <a:gd name="T46" fmla="*/ 245 w 481"/>
                <a:gd name="T47" fmla="*/ 21 h 644"/>
                <a:gd name="T48" fmla="*/ 225 w 481"/>
                <a:gd name="T49" fmla="*/ 537 h 644"/>
                <a:gd name="T50" fmla="*/ 362 w 481"/>
                <a:gd name="T51" fmla="*/ 603 h 644"/>
                <a:gd name="T52" fmla="*/ 234 w 481"/>
                <a:gd name="T53" fmla="*/ 620 h 644"/>
                <a:gd name="T54" fmla="*/ 30 w 481"/>
                <a:gd name="T55" fmla="*/ 620 h 644"/>
                <a:gd name="T56" fmla="*/ 21 w 481"/>
                <a:gd name="T57" fmla="*/ 537 h 644"/>
                <a:gd name="T58" fmla="*/ 158 w 481"/>
                <a:gd name="T59" fmla="*/ 603 h 644"/>
                <a:gd name="T60" fmla="*/ 30 w 481"/>
                <a:gd name="T61" fmla="*/ 620 h 644"/>
                <a:gd name="T62" fmla="*/ 21 w 481"/>
                <a:gd name="T63" fmla="*/ 516 h 644"/>
                <a:gd name="T64" fmla="*/ 158 w 481"/>
                <a:gd name="T65" fmla="*/ 113 h 644"/>
                <a:gd name="T66" fmla="*/ 41 w 481"/>
                <a:gd name="T67" fmla="*/ 21 h 644"/>
                <a:gd name="T68" fmla="*/ 158 w 481"/>
                <a:gd name="T69" fmla="*/ 41 h 644"/>
                <a:gd name="T70" fmla="*/ 21 w 481"/>
                <a:gd name="T71" fmla="*/ 91 h 644"/>
                <a:gd name="T72" fmla="*/ 41 w 481"/>
                <a:gd name="T73" fmla="*/ 21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1" h="644">
                  <a:moveTo>
                    <a:pt x="469" y="620"/>
                  </a:moveTo>
                  <a:cubicBezTo>
                    <a:pt x="380" y="620"/>
                    <a:pt x="380" y="620"/>
                    <a:pt x="380" y="620"/>
                  </a:cubicBezTo>
                  <a:cubicBezTo>
                    <a:pt x="382" y="615"/>
                    <a:pt x="383" y="609"/>
                    <a:pt x="383" y="603"/>
                  </a:cubicBezTo>
                  <a:cubicBezTo>
                    <a:pt x="383" y="41"/>
                    <a:pt x="383" y="41"/>
                    <a:pt x="383" y="41"/>
                  </a:cubicBezTo>
                  <a:cubicBezTo>
                    <a:pt x="383" y="18"/>
                    <a:pt x="365" y="0"/>
                    <a:pt x="343" y="0"/>
                  </a:cubicBezTo>
                  <a:cubicBezTo>
                    <a:pt x="245" y="0"/>
                    <a:pt x="245" y="0"/>
                    <a:pt x="245" y="0"/>
                  </a:cubicBezTo>
                  <a:cubicBezTo>
                    <a:pt x="222" y="0"/>
                    <a:pt x="204" y="18"/>
                    <a:pt x="204" y="41"/>
                  </a:cubicBezTo>
                  <a:cubicBezTo>
                    <a:pt x="204" y="603"/>
                    <a:pt x="204" y="603"/>
                    <a:pt x="204" y="603"/>
                  </a:cubicBezTo>
                  <a:cubicBezTo>
                    <a:pt x="204" y="609"/>
                    <a:pt x="205" y="615"/>
                    <a:pt x="207" y="620"/>
                  </a:cubicBezTo>
                  <a:cubicBezTo>
                    <a:pt x="176" y="620"/>
                    <a:pt x="176" y="620"/>
                    <a:pt x="176" y="620"/>
                  </a:cubicBezTo>
                  <a:cubicBezTo>
                    <a:pt x="178" y="615"/>
                    <a:pt x="180" y="609"/>
                    <a:pt x="180" y="603"/>
                  </a:cubicBezTo>
                  <a:cubicBezTo>
                    <a:pt x="180" y="41"/>
                    <a:pt x="180" y="41"/>
                    <a:pt x="180" y="41"/>
                  </a:cubicBezTo>
                  <a:cubicBezTo>
                    <a:pt x="180" y="18"/>
                    <a:pt x="161" y="0"/>
                    <a:pt x="139" y="0"/>
                  </a:cubicBezTo>
                  <a:cubicBezTo>
                    <a:pt x="41" y="0"/>
                    <a:pt x="41" y="0"/>
                    <a:pt x="41" y="0"/>
                  </a:cubicBezTo>
                  <a:cubicBezTo>
                    <a:pt x="18" y="0"/>
                    <a:pt x="0" y="18"/>
                    <a:pt x="0" y="41"/>
                  </a:cubicBezTo>
                  <a:cubicBezTo>
                    <a:pt x="0" y="603"/>
                    <a:pt x="0" y="603"/>
                    <a:pt x="0" y="603"/>
                  </a:cubicBezTo>
                  <a:cubicBezTo>
                    <a:pt x="0" y="610"/>
                    <a:pt x="2" y="617"/>
                    <a:pt x="5" y="622"/>
                  </a:cubicBezTo>
                  <a:cubicBezTo>
                    <a:pt x="2" y="625"/>
                    <a:pt x="0" y="628"/>
                    <a:pt x="0" y="632"/>
                  </a:cubicBezTo>
                  <a:cubicBezTo>
                    <a:pt x="0" y="639"/>
                    <a:pt x="6" y="644"/>
                    <a:pt x="12" y="644"/>
                  </a:cubicBezTo>
                  <a:cubicBezTo>
                    <a:pt x="41" y="644"/>
                    <a:pt x="41" y="644"/>
                    <a:pt x="41" y="644"/>
                  </a:cubicBezTo>
                  <a:cubicBezTo>
                    <a:pt x="139" y="644"/>
                    <a:pt x="139" y="644"/>
                    <a:pt x="139" y="644"/>
                  </a:cubicBezTo>
                  <a:cubicBezTo>
                    <a:pt x="245" y="644"/>
                    <a:pt x="245" y="644"/>
                    <a:pt x="245" y="644"/>
                  </a:cubicBezTo>
                  <a:cubicBezTo>
                    <a:pt x="343" y="644"/>
                    <a:pt x="343" y="644"/>
                    <a:pt x="343" y="644"/>
                  </a:cubicBezTo>
                  <a:cubicBezTo>
                    <a:pt x="469" y="644"/>
                    <a:pt x="469" y="644"/>
                    <a:pt x="469" y="644"/>
                  </a:cubicBezTo>
                  <a:cubicBezTo>
                    <a:pt x="476" y="644"/>
                    <a:pt x="481" y="639"/>
                    <a:pt x="481" y="632"/>
                  </a:cubicBezTo>
                  <a:cubicBezTo>
                    <a:pt x="481" y="625"/>
                    <a:pt x="476" y="620"/>
                    <a:pt x="469" y="620"/>
                  </a:cubicBezTo>
                  <a:close/>
                  <a:moveTo>
                    <a:pt x="225" y="161"/>
                  </a:moveTo>
                  <a:cubicBezTo>
                    <a:pt x="362" y="161"/>
                    <a:pt x="362" y="161"/>
                    <a:pt x="362" y="161"/>
                  </a:cubicBezTo>
                  <a:cubicBezTo>
                    <a:pt x="362" y="468"/>
                    <a:pt x="362" y="468"/>
                    <a:pt x="362" y="468"/>
                  </a:cubicBezTo>
                  <a:cubicBezTo>
                    <a:pt x="225" y="468"/>
                    <a:pt x="225" y="468"/>
                    <a:pt x="225" y="468"/>
                  </a:cubicBezTo>
                  <a:lnTo>
                    <a:pt x="225" y="161"/>
                  </a:lnTo>
                  <a:close/>
                  <a:moveTo>
                    <a:pt x="362" y="139"/>
                  </a:moveTo>
                  <a:cubicBezTo>
                    <a:pt x="225" y="139"/>
                    <a:pt x="225" y="139"/>
                    <a:pt x="225" y="139"/>
                  </a:cubicBezTo>
                  <a:cubicBezTo>
                    <a:pt x="225" y="113"/>
                    <a:pt x="225" y="113"/>
                    <a:pt x="225" y="113"/>
                  </a:cubicBezTo>
                  <a:cubicBezTo>
                    <a:pt x="362" y="113"/>
                    <a:pt x="362" y="113"/>
                    <a:pt x="362" y="113"/>
                  </a:cubicBezTo>
                  <a:lnTo>
                    <a:pt x="362" y="139"/>
                  </a:lnTo>
                  <a:close/>
                  <a:moveTo>
                    <a:pt x="225" y="490"/>
                  </a:moveTo>
                  <a:cubicBezTo>
                    <a:pt x="362" y="490"/>
                    <a:pt x="362" y="490"/>
                    <a:pt x="362" y="490"/>
                  </a:cubicBezTo>
                  <a:cubicBezTo>
                    <a:pt x="362" y="516"/>
                    <a:pt x="362" y="516"/>
                    <a:pt x="362" y="516"/>
                  </a:cubicBezTo>
                  <a:cubicBezTo>
                    <a:pt x="225" y="516"/>
                    <a:pt x="225" y="516"/>
                    <a:pt x="225" y="516"/>
                  </a:cubicBezTo>
                  <a:lnTo>
                    <a:pt x="225" y="490"/>
                  </a:lnTo>
                  <a:close/>
                  <a:moveTo>
                    <a:pt x="245" y="21"/>
                  </a:moveTo>
                  <a:cubicBezTo>
                    <a:pt x="343" y="21"/>
                    <a:pt x="343" y="21"/>
                    <a:pt x="343" y="21"/>
                  </a:cubicBezTo>
                  <a:cubicBezTo>
                    <a:pt x="353" y="21"/>
                    <a:pt x="362" y="30"/>
                    <a:pt x="362" y="41"/>
                  </a:cubicBezTo>
                  <a:cubicBezTo>
                    <a:pt x="362" y="91"/>
                    <a:pt x="362" y="91"/>
                    <a:pt x="362" y="91"/>
                  </a:cubicBezTo>
                  <a:cubicBezTo>
                    <a:pt x="225" y="91"/>
                    <a:pt x="225" y="91"/>
                    <a:pt x="225" y="91"/>
                  </a:cubicBezTo>
                  <a:cubicBezTo>
                    <a:pt x="225" y="41"/>
                    <a:pt x="225" y="41"/>
                    <a:pt x="225" y="41"/>
                  </a:cubicBezTo>
                  <a:cubicBezTo>
                    <a:pt x="225" y="30"/>
                    <a:pt x="234" y="21"/>
                    <a:pt x="245" y="21"/>
                  </a:cubicBezTo>
                  <a:close/>
                  <a:moveTo>
                    <a:pt x="225" y="603"/>
                  </a:moveTo>
                  <a:cubicBezTo>
                    <a:pt x="225" y="537"/>
                    <a:pt x="225" y="537"/>
                    <a:pt x="225" y="537"/>
                  </a:cubicBezTo>
                  <a:cubicBezTo>
                    <a:pt x="362" y="537"/>
                    <a:pt x="362" y="537"/>
                    <a:pt x="362" y="537"/>
                  </a:cubicBezTo>
                  <a:cubicBezTo>
                    <a:pt x="362" y="603"/>
                    <a:pt x="362" y="603"/>
                    <a:pt x="362" y="603"/>
                  </a:cubicBezTo>
                  <a:cubicBezTo>
                    <a:pt x="362" y="610"/>
                    <a:pt x="359" y="616"/>
                    <a:pt x="354" y="620"/>
                  </a:cubicBezTo>
                  <a:cubicBezTo>
                    <a:pt x="234" y="620"/>
                    <a:pt x="234" y="620"/>
                    <a:pt x="234" y="620"/>
                  </a:cubicBezTo>
                  <a:cubicBezTo>
                    <a:pt x="229" y="616"/>
                    <a:pt x="225" y="610"/>
                    <a:pt x="225" y="603"/>
                  </a:cubicBezTo>
                  <a:close/>
                  <a:moveTo>
                    <a:pt x="30" y="620"/>
                  </a:moveTo>
                  <a:cubicBezTo>
                    <a:pt x="25" y="616"/>
                    <a:pt x="21" y="610"/>
                    <a:pt x="21" y="603"/>
                  </a:cubicBezTo>
                  <a:cubicBezTo>
                    <a:pt x="21" y="537"/>
                    <a:pt x="21" y="537"/>
                    <a:pt x="21" y="537"/>
                  </a:cubicBezTo>
                  <a:cubicBezTo>
                    <a:pt x="158" y="537"/>
                    <a:pt x="158" y="537"/>
                    <a:pt x="158" y="537"/>
                  </a:cubicBezTo>
                  <a:cubicBezTo>
                    <a:pt x="158" y="603"/>
                    <a:pt x="158" y="603"/>
                    <a:pt x="158" y="603"/>
                  </a:cubicBezTo>
                  <a:cubicBezTo>
                    <a:pt x="158" y="610"/>
                    <a:pt x="155" y="616"/>
                    <a:pt x="150" y="620"/>
                  </a:cubicBezTo>
                  <a:lnTo>
                    <a:pt x="30" y="620"/>
                  </a:lnTo>
                  <a:close/>
                  <a:moveTo>
                    <a:pt x="158" y="516"/>
                  </a:moveTo>
                  <a:cubicBezTo>
                    <a:pt x="21" y="516"/>
                    <a:pt x="21" y="516"/>
                    <a:pt x="21" y="516"/>
                  </a:cubicBezTo>
                  <a:cubicBezTo>
                    <a:pt x="21" y="113"/>
                    <a:pt x="21" y="113"/>
                    <a:pt x="21" y="113"/>
                  </a:cubicBezTo>
                  <a:cubicBezTo>
                    <a:pt x="158" y="113"/>
                    <a:pt x="158" y="113"/>
                    <a:pt x="158" y="113"/>
                  </a:cubicBezTo>
                  <a:lnTo>
                    <a:pt x="158" y="516"/>
                  </a:lnTo>
                  <a:close/>
                  <a:moveTo>
                    <a:pt x="41" y="21"/>
                  </a:moveTo>
                  <a:cubicBezTo>
                    <a:pt x="139" y="21"/>
                    <a:pt x="139" y="21"/>
                    <a:pt x="139" y="21"/>
                  </a:cubicBezTo>
                  <a:cubicBezTo>
                    <a:pt x="150" y="21"/>
                    <a:pt x="158" y="30"/>
                    <a:pt x="158" y="41"/>
                  </a:cubicBezTo>
                  <a:cubicBezTo>
                    <a:pt x="158" y="91"/>
                    <a:pt x="158" y="91"/>
                    <a:pt x="158" y="91"/>
                  </a:cubicBezTo>
                  <a:cubicBezTo>
                    <a:pt x="21" y="91"/>
                    <a:pt x="21" y="91"/>
                    <a:pt x="21" y="91"/>
                  </a:cubicBezTo>
                  <a:cubicBezTo>
                    <a:pt x="21" y="41"/>
                    <a:pt x="21" y="41"/>
                    <a:pt x="21" y="41"/>
                  </a:cubicBezTo>
                  <a:cubicBezTo>
                    <a:pt x="21" y="30"/>
                    <a:pt x="30" y="21"/>
                    <a:pt x="4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5" name="Group 31"/>
          <p:cNvGrpSpPr>
            <a:grpSpLocks noChangeAspect="1"/>
          </p:cNvGrpSpPr>
          <p:nvPr/>
        </p:nvGrpSpPr>
        <p:grpSpPr bwMode="auto">
          <a:xfrm>
            <a:off x="7676180" y="1767315"/>
            <a:ext cx="453872" cy="419801"/>
            <a:chOff x="1089" y="2612"/>
            <a:chExt cx="373" cy="345"/>
          </a:xfrm>
          <a:solidFill>
            <a:schemeClr val="bg1"/>
          </a:solidFill>
        </p:grpSpPr>
        <p:sp>
          <p:nvSpPr>
            <p:cNvPr id="26" name="Freeform 32"/>
            <p:cNvSpPr>
              <a:spLocks noEditPoints="1"/>
            </p:cNvSpPr>
            <p:nvPr/>
          </p:nvSpPr>
          <p:spPr bwMode="auto">
            <a:xfrm>
              <a:off x="1089" y="2612"/>
              <a:ext cx="373" cy="345"/>
            </a:xfrm>
            <a:custGeom>
              <a:avLst/>
              <a:gdLst>
                <a:gd name="T0" fmla="*/ 606 w 607"/>
                <a:gd name="T1" fmla="*/ 93 h 560"/>
                <a:gd name="T2" fmla="*/ 607 w 607"/>
                <a:gd name="T3" fmla="*/ 48 h 560"/>
                <a:gd name="T4" fmla="*/ 562 w 607"/>
                <a:gd name="T5" fmla="*/ 47 h 560"/>
                <a:gd name="T6" fmla="*/ 328 w 607"/>
                <a:gd name="T7" fmla="*/ 47 h 560"/>
                <a:gd name="T8" fmla="*/ 327 w 607"/>
                <a:gd name="T9" fmla="*/ 1 h 560"/>
                <a:gd name="T10" fmla="*/ 282 w 607"/>
                <a:gd name="T11" fmla="*/ 0 h 560"/>
                <a:gd name="T12" fmla="*/ 280 w 607"/>
                <a:gd name="T13" fmla="*/ 45 h 560"/>
                <a:gd name="T14" fmla="*/ 48 w 607"/>
                <a:gd name="T15" fmla="*/ 47 h 560"/>
                <a:gd name="T16" fmla="*/ 1 w 607"/>
                <a:gd name="T17" fmla="*/ 47 h 560"/>
                <a:gd name="T18" fmla="*/ 0 w 607"/>
                <a:gd name="T19" fmla="*/ 92 h 560"/>
                <a:gd name="T20" fmla="*/ 45 w 607"/>
                <a:gd name="T21" fmla="*/ 93 h 560"/>
                <a:gd name="T22" fmla="*/ 47 w 607"/>
                <a:gd name="T23" fmla="*/ 372 h 560"/>
                <a:gd name="T24" fmla="*/ 1 w 607"/>
                <a:gd name="T25" fmla="*/ 374 h 560"/>
                <a:gd name="T26" fmla="*/ 0 w 607"/>
                <a:gd name="T27" fmla="*/ 419 h 560"/>
                <a:gd name="T28" fmla="*/ 45 w 607"/>
                <a:gd name="T29" fmla="*/ 420 h 560"/>
                <a:gd name="T30" fmla="*/ 149 w 607"/>
                <a:gd name="T31" fmla="*/ 420 h 560"/>
                <a:gd name="T32" fmla="*/ 117 w 607"/>
                <a:gd name="T33" fmla="*/ 517 h 560"/>
                <a:gd name="T34" fmla="*/ 159 w 607"/>
                <a:gd name="T35" fmla="*/ 559 h 560"/>
                <a:gd name="T36" fmla="*/ 208 w 607"/>
                <a:gd name="T37" fmla="*/ 422 h 560"/>
                <a:gd name="T38" fmla="*/ 279 w 607"/>
                <a:gd name="T39" fmla="*/ 420 h 560"/>
                <a:gd name="T40" fmla="*/ 280 w 607"/>
                <a:gd name="T41" fmla="*/ 558 h 560"/>
                <a:gd name="T42" fmla="*/ 325 w 607"/>
                <a:gd name="T43" fmla="*/ 560 h 560"/>
                <a:gd name="T44" fmla="*/ 327 w 607"/>
                <a:gd name="T45" fmla="*/ 422 h 560"/>
                <a:gd name="T46" fmla="*/ 397 w 607"/>
                <a:gd name="T47" fmla="*/ 420 h 560"/>
                <a:gd name="T48" fmla="*/ 447 w 607"/>
                <a:gd name="T49" fmla="*/ 559 h 560"/>
                <a:gd name="T50" fmla="*/ 489 w 607"/>
                <a:gd name="T51" fmla="*/ 520 h 560"/>
                <a:gd name="T52" fmla="*/ 457 w 607"/>
                <a:gd name="T53" fmla="*/ 422 h 560"/>
                <a:gd name="T54" fmla="*/ 559 w 607"/>
                <a:gd name="T55" fmla="*/ 420 h 560"/>
                <a:gd name="T56" fmla="*/ 606 w 607"/>
                <a:gd name="T57" fmla="*/ 420 h 560"/>
                <a:gd name="T58" fmla="*/ 607 w 607"/>
                <a:gd name="T59" fmla="*/ 375 h 560"/>
                <a:gd name="T60" fmla="*/ 562 w 607"/>
                <a:gd name="T61" fmla="*/ 374 h 560"/>
                <a:gd name="T62" fmla="*/ 560 w 607"/>
                <a:gd name="T63" fmla="*/ 95 h 560"/>
                <a:gd name="T64" fmla="*/ 510 w 607"/>
                <a:gd name="T65" fmla="*/ 371 h 560"/>
                <a:gd name="T66" fmla="*/ 509 w 607"/>
                <a:gd name="T67" fmla="*/ 374 h 560"/>
                <a:gd name="T68" fmla="*/ 95 w 607"/>
                <a:gd name="T69" fmla="*/ 374 h 560"/>
                <a:gd name="T70" fmla="*/ 94 w 607"/>
                <a:gd name="T71" fmla="*/ 371 h 560"/>
                <a:gd name="T72" fmla="*/ 94 w 607"/>
                <a:gd name="T73" fmla="*/ 102 h 560"/>
                <a:gd name="T74" fmla="*/ 105 w 607"/>
                <a:gd name="T75" fmla="*/ 93 h 560"/>
                <a:gd name="T76" fmla="*/ 502 w 607"/>
                <a:gd name="T77" fmla="*/ 94 h 560"/>
                <a:gd name="T78" fmla="*/ 510 w 607"/>
                <a:gd name="T79" fmla="*/ 10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7" h="560">
                  <a:moveTo>
                    <a:pt x="562" y="93"/>
                  </a:moveTo>
                  <a:cubicBezTo>
                    <a:pt x="606" y="93"/>
                    <a:pt x="606" y="93"/>
                    <a:pt x="606" y="93"/>
                  </a:cubicBezTo>
                  <a:cubicBezTo>
                    <a:pt x="606" y="93"/>
                    <a:pt x="607" y="93"/>
                    <a:pt x="607" y="92"/>
                  </a:cubicBezTo>
                  <a:cubicBezTo>
                    <a:pt x="607" y="48"/>
                    <a:pt x="607" y="48"/>
                    <a:pt x="607" y="48"/>
                  </a:cubicBezTo>
                  <a:cubicBezTo>
                    <a:pt x="607" y="47"/>
                    <a:pt x="606" y="47"/>
                    <a:pt x="606" y="47"/>
                  </a:cubicBezTo>
                  <a:cubicBezTo>
                    <a:pt x="562" y="47"/>
                    <a:pt x="562" y="47"/>
                    <a:pt x="562" y="47"/>
                  </a:cubicBezTo>
                  <a:cubicBezTo>
                    <a:pt x="561" y="47"/>
                    <a:pt x="560" y="47"/>
                    <a:pt x="559" y="47"/>
                  </a:cubicBezTo>
                  <a:cubicBezTo>
                    <a:pt x="328" y="47"/>
                    <a:pt x="328" y="47"/>
                    <a:pt x="328" y="47"/>
                  </a:cubicBezTo>
                  <a:cubicBezTo>
                    <a:pt x="328" y="47"/>
                    <a:pt x="327" y="46"/>
                    <a:pt x="327" y="45"/>
                  </a:cubicBezTo>
                  <a:cubicBezTo>
                    <a:pt x="327" y="1"/>
                    <a:pt x="327" y="1"/>
                    <a:pt x="327" y="1"/>
                  </a:cubicBezTo>
                  <a:cubicBezTo>
                    <a:pt x="327" y="1"/>
                    <a:pt x="326" y="0"/>
                    <a:pt x="325" y="0"/>
                  </a:cubicBezTo>
                  <a:cubicBezTo>
                    <a:pt x="282" y="0"/>
                    <a:pt x="282" y="0"/>
                    <a:pt x="282" y="0"/>
                  </a:cubicBezTo>
                  <a:cubicBezTo>
                    <a:pt x="281" y="0"/>
                    <a:pt x="280" y="1"/>
                    <a:pt x="280" y="1"/>
                  </a:cubicBezTo>
                  <a:cubicBezTo>
                    <a:pt x="280" y="45"/>
                    <a:pt x="280" y="45"/>
                    <a:pt x="280" y="45"/>
                  </a:cubicBezTo>
                  <a:cubicBezTo>
                    <a:pt x="280" y="46"/>
                    <a:pt x="279" y="47"/>
                    <a:pt x="279" y="47"/>
                  </a:cubicBezTo>
                  <a:cubicBezTo>
                    <a:pt x="48" y="47"/>
                    <a:pt x="48" y="47"/>
                    <a:pt x="48" y="47"/>
                  </a:cubicBezTo>
                  <a:cubicBezTo>
                    <a:pt x="47" y="47"/>
                    <a:pt x="46" y="47"/>
                    <a:pt x="45" y="47"/>
                  </a:cubicBezTo>
                  <a:cubicBezTo>
                    <a:pt x="1" y="47"/>
                    <a:pt x="1" y="47"/>
                    <a:pt x="1" y="47"/>
                  </a:cubicBezTo>
                  <a:cubicBezTo>
                    <a:pt x="1" y="47"/>
                    <a:pt x="0" y="47"/>
                    <a:pt x="0" y="48"/>
                  </a:cubicBezTo>
                  <a:cubicBezTo>
                    <a:pt x="0" y="92"/>
                    <a:pt x="0" y="92"/>
                    <a:pt x="0" y="92"/>
                  </a:cubicBezTo>
                  <a:cubicBezTo>
                    <a:pt x="0" y="93"/>
                    <a:pt x="1" y="93"/>
                    <a:pt x="1" y="93"/>
                  </a:cubicBezTo>
                  <a:cubicBezTo>
                    <a:pt x="45" y="93"/>
                    <a:pt x="45" y="93"/>
                    <a:pt x="45" y="93"/>
                  </a:cubicBezTo>
                  <a:cubicBezTo>
                    <a:pt x="46" y="93"/>
                    <a:pt x="47" y="94"/>
                    <a:pt x="47" y="95"/>
                  </a:cubicBezTo>
                  <a:cubicBezTo>
                    <a:pt x="47" y="372"/>
                    <a:pt x="47" y="372"/>
                    <a:pt x="47" y="372"/>
                  </a:cubicBezTo>
                  <a:cubicBezTo>
                    <a:pt x="47" y="373"/>
                    <a:pt x="46" y="374"/>
                    <a:pt x="45" y="374"/>
                  </a:cubicBezTo>
                  <a:cubicBezTo>
                    <a:pt x="1" y="374"/>
                    <a:pt x="1" y="374"/>
                    <a:pt x="1" y="374"/>
                  </a:cubicBezTo>
                  <a:cubicBezTo>
                    <a:pt x="1" y="374"/>
                    <a:pt x="0" y="374"/>
                    <a:pt x="0" y="375"/>
                  </a:cubicBezTo>
                  <a:cubicBezTo>
                    <a:pt x="0" y="419"/>
                    <a:pt x="0" y="419"/>
                    <a:pt x="0" y="419"/>
                  </a:cubicBezTo>
                  <a:cubicBezTo>
                    <a:pt x="0" y="420"/>
                    <a:pt x="1" y="420"/>
                    <a:pt x="1" y="420"/>
                  </a:cubicBezTo>
                  <a:cubicBezTo>
                    <a:pt x="45" y="420"/>
                    <a:pt x="45" y="420"/>
                    <a:pt x="45" y="420"/>
                  </a:cubicBezTo>
                  <a:cubicBezTo>
                    <a:pt x="46" y="420"/>
                    <a:pt x="47" y="420"/>
                    <a:pt x="48" y="420"/>
                  </a:cubicBezTo>
                  <a:cubicBezTo>
                    <a:pt x="149" y="420"/>
                    <a:pt x="149" y="420"/>
                    <a:pt x="149" y="420"/>
                  </a:cubicBezTo>
                  <a:cubicBezTo>
                    <a:pt x="150" y="420"/>
                    <a:pt x="150" y="421"/>
                    <a:pt x="150" y="422"/>
                  </a:cubicBezTo>
                  <a:cubicBezTo>
                    <a:pt x="117" y="517"/>
                    <a:pt x="117" y="517"/>
                    <a:pt x="117" y="517"/>
                  </a:cubicBezTo>
                  <a:cubicBezTo>
                    <a:pt x="117" y="518"/>
                    <a:pt x="117" y="519"/>
                    <a:pt x="118" y="520"/>
                  </a:cubicBezTo>
                  <a:cubicBezTo>
                    <a:pt x="159" y="559"/>
                    <a:pt x="159" y="559"/>
                    <a:pt x="159" y="559"/>
                  </a:cubicBezTo>
                  <a:cubicBezTo>
                    <a:pt x="160" y="560"/>
                    <a:pt x="160" y="559"/>
                    <a:pt x="161" y="559"/>
                  </a:cubicBezTo>
                  <a:cubicBezTo>
                    <a:pt x="208" y="422"/>
                    <a:pt x="208" y="422"/>
                    <a:pt x="208" y="422"/>
                  </a:cubicBezTo>
                  <a:cubicBezTo>
                    <a:pt x="208" y="421"/>
                    <a:pt x="209" y="420"/>
                    <a:pt x="210" y="420"/>
                  </a:cubicBezTo>
                  <a:cubicBezTo>
                    <a:pt x="279" y="420"/>
                    <a:pt x="279" y="420"/>
                    <a:pt x="279" y="420"/>
                  </a:cubicBezTo>
                  <a:cubicBezTo>
                    <a:pt x="279" y="420"/>
                    <a:pt x="280" y="421"/>
                    <a:pt x="280" y="422"/>
                  </a:cubicBezTo>
                  <a:cubicBezTo>
                    <a:pt x="280" y="558"/>
                    <a:pt x="280" y="558"/>
                    <a:pt x="280" y="558"/>
                  </a:cubicBezTo>
                  <a:cubicBezTo>
                    <a:pt x="280" y="559"/>
                    <a:pt x="281" y="560"/>
                    <a:pt x="282" y="560"/>
                  </a:cubicBezTo>
                  <a:cubicBezTo>
                    <a:pt x="325" y="560"/>
                    <a:pt x="325" y="560"/>
                    <a:pt x="325" y="560"/>
                  </a:cubicBezTo>
                  <a:cubicBezTo>
                    <a:pt x="326" y="560"/>
                    <a:pt x="327" y="559"/>
                    <a:pt x="327" y="558"/>
                  </a:cubicBezTo>
                  <a:cubicBezTo>
                    <a:pt x="327" y="422"/>
                    <a:pt x="327" y="422"/>
                    <a:pt x="327" y="422"/>
                  </a:cubicBezTo>
                  <a:cubicBezTo>
                    <a:pt x="327" y="421"/>
                    <a:pt x="328" y="420"/>
                    <a:pt x="328" y="420"/>
                  </a:cubicBezTo>
                  <a:cubicBezTo>
                    <a:pt x="397" y="420"/>
                    <a:pt x="397" y="420"/>
                    <a:pt x="397" y="420"/>
                  </a:cubicBezTo>
                  <a:cubicBezTo>
                    <a:pt x="398" y="420"/>
                    <a:pt x="399" y="421"/>
                    <a:pt x="399" y="422"/>
                  </a:cubicBezTo>
                  <a:cubicBezTo>
                    <a:pt x="447" y="559"/>
                    <a:pt x="447" y="559"/>
                    <a:pt x="447" y="559"/>
                  </a:cubicBezTo>
                  <a:cubicBezTo>
                    <a:pt x="447" y="559"/>
                    <a:pt x="448" y="560"/>
                    <a:pt x="448" y="559"/>
                  </a:cubicBezTo>
                  <a:cubicBezTo>
                    <a:pt x="489" y="520"/>
                    <a:pt x="489" y="520"/>
                    <a:pt x="489" y="520"/>
                  </a:cubicBezTo>
                  <a:cubicBezTo>
                    <a:pt x="490" y="519"/>
                    <a:pt x="490" y="518"/>
                    <a:pt x="490" y="517"/>
                  </a:cubicBezTo>
                  <a:cubicBezTo>
                    <a:pt x="457" y="422"/>
                    <a:pt x="457" y="422"/>
                    <a:pt x="457" y="422"/>
                  </a:cubicBezTo>
                  <a:cubicBezTo>
                    <a:pt x="457" y="421"/>
                    <a:pt x="457" y="420"/>
                    <a:pt x="458" y="420"/>
                  </a:cubicBezTo>
                  <a:cubicBezTo>
                    <a:pt x="559" y="420"/>
                    <a:pt x="559" y="420"/>
                    <a:pt x="559" y="420"/>
                  </a:cubicBezTo>
                  <a:cubicBezTo>
                    <a:pt x="560" y="420"/>
                    <a:pt x="561" y="420"/>
                    <a:pt x="562" y="420"/>
                  </a:cubicBezTo>
                  <a:cubicBezTo>
                    <a:pt x="606" y="420"/>
                    <a:pt x="606" y="420"/>
                    <a:pt x="606" y="420"/>
                  </a:cubicBezTo>
                  <a:cubicBezTo>
                    <a:pt x="606" y="420"/>
                    <a:pt x="607" y="420"/>
                    <a:pt x="607" y="419"/>
                  </a:cubicBezTo>
                  <a:cubicBezTo>
                    <a:pt x="607" y="375"/>
                    <a:pt x="607" y="375"/>
                    <a:pt x="607" y="375"/>
                  </a:cubicBezTo>
                  <a:cubicBezTo>
                    <a:pt x="607" y="374"/>
                    <a:pt x="606" y="374"/>
                    <a:pt x="606" y="374"/>
                  </a:cubicBezTo>
                  <a:cubicBezTo>
                    <a:pt x="562" y="374"/>
                    <a:pt x="562" y="374"/>
                    <a:pt x="562" y="374"/>
                  </a:cubicBezTo>
                  <a:cubicBezTo>
                    <a:pt x="561" y="374"/>
                    <a:pt x="560" y="373"/>
                    <a:pt x="560" y="372"/>
                  </a:cubicBezTo>
                  <a:cubicBezTo>
                    <a:pt x="560" y="95"/>
                    <a:pt x="560" y="95"/>
                    <a:pt x="560" y="95"/>
                  </a:cubicBezTo>
                  <a:cubicBezTo>
                    <a:pt x="560" y="94"/>
                    <a:pt x="561" y="93"/>
                    <a:pt x="562" y="93"/>
                  </a:cubicBezTo>
                  <a:close/>
                  <a:moveTo>
                    <a:pt x="510" y="371"/>
                  </a:moveTo>
                  <a:cubicBezTo>
                    <a:pt x="510" y="372"/>
                    <a:pt x="510" y="372"/>
                    <a:pt x="510" y="373"/>
                  </a:cubicBezTo>
                  <a:cubicBezTo>
                    <a:pt x="510" y="373"/>
                    <a:pt x="510" y="374"/>
                    <a:pt x="509" y="374"/>
                  </a:cubicBezTo>
                  <a:cubicBezTo>
                    <a:pt x="95" y="374"/>
                    <a:pt x="95" y="374"/>
                    <a:pt x="95" y="374"/>
                  </a:cubicBezTo>
                  <a:cubicBezTo>
                    <a:pt x="95" y="374"/>
                    <a:pt x="95" y="374"/>
                    <a:pt x="95" y="374"/>
                  </a:cubicBezTo>
                  <a:cubicBezTo>
                    <a:pt x="94" y="374"/>
                    <a:pt x="94" y="373"/>
                    <a:pt x="94" y="373"/>
                  </a:cubicBezTo>
                  <a:cubicBezTo>
                    <a:pt x="94" y="373"/>
                    <a:pt x="94" y="372"/>
                    <a:pt x="94" y="371"/>
                  </a:cubicBezTo>
                  <a:cubicBezTo>
                    <a:pt x="94" y="105"/>
                    <a:pt x="94" y="105"/>
                    <a:pt x="94" y="105"/>
                  </a:cubicBezTo>
                  <a:cubicBezTo>
                    <a:pt x="94" y="104"/>
                    <a:pt x="94" y="103"/>
                    <a:pt x="94" y="102"/>
                  </a:cubicBezTo>
                  <a:cubicBezTo>
                    <a:pt x="102" y="94"/>
                    <a:pt x="102" y="94"/>
                    <a:pt x="102" y="94"/>
                  </a:cubicBezTo>
                  <a:cubicBezTo>
                    <a:pt x="103" y="94"/>
                    <a:pt x="104" y="93"/>
                    <a:pt x="105" y="93"/>
                  </a:cubicBezTo>
                  <a:cubicBezTo>
                    <a:pt x="499" y="93"/>
                    <a:pt x="499" y="93"/>
                    <a:pt x="499" y="93"/>
                  </a:cubicBezTo>
                  <a:cubicBezTo>
                    <a:pt x="500" y="93"/>
                    <a:pt x="501" y="94"/>
                    <a:pt x="502" y="94"/>
                  </a:cubicBezTo>
                  <a:cubicBezTo>
                    <a:pt x="510" y="102"/>
                    <a:pt x="510" y="102"/>
                    <a:pt x="510" y="102"/>
                  </a:cubicBezTo>
                  <a:cubicBezTo>
                    <a:pt x="510" y="103"/>
                    <a:pt x="510" y="104"/>
                    <a:pt x="510" y="105"/>
                  </a:cubicBezTo>
                  <a:lnTo>
                    <a:pt x="510" y="3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33"/>
            <p:cNvSpPr/>
            <p:nvPr/>
          </p:nvSpPr>
          <p:spPr bwMode="auto">
            <a:xfrm>
              <a:off x="1174" y="2716"/>
              <a:ext cx="48" cy="88"/>
            </a:xfrm>
            <a:custGeom>
              <a:avLst/>
              <a:gdLst>
                <a:gd name="T0" fmla="*/ 0 w 77"/>
                <a:gd name="T1" fmla="*/ 39 h 143"/>
                <a:gd name="T2" fmla="*/ 0 w 77"/>
                <a:gd name="T3" fmla="*/ 66 h 143"/>
                <a:gd name="T4" fmla="*/ 45 w 77"/>
                <a:gd name="T5" fmla="*/ 43 h 143"/>
                <a:gd name="T6" fmla="*/ 45 w 77"/>
                <a:gd name="T7" fmla="*/ 143 h 143"/>
                <a:gd name="T8" fmla="*/ 77 w 77"/>
                <a:gd name="T9" fmla="*/ 143 h 143"/>
                <a:gd name="T10" fmla="*/ 77 w 77"/>
                <a:gd name="T11" fmla="*/ 0 h 143"/>
                <a:gd name="T12" fmla="*/ 52 w 77"/>
                <a:gd name="T13" fmla="*/ 0 h 143"/>
                <a:gd name="T14" fmla="*/ 0 w 77"/>
                <a:gd name="T15" fmla="*/ 39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43">
                  <a:moveTo>
                    <a:pt x="0" y="39"/>
                  </a:moveTo>
                  <a:cubicBezTo>
                    <a:pt x="0" y="66"/>
                    <a:pt x="0" y="66"/>
                    <a:pt x="0" y="66"/>
                  </a:cubicBezTo>
                  <a:cubicBezTo>
                    <a:pt x="16" y="61"/>
                    <a:pt x="31" y="53"/>
                    <a:pt x="45" y="43"/>
                  </a:cubicBezTo>
                  <a:cubicBezTo>
                    <a:pt x="45" y="143"/>
                    <a:pt x="45" y="143"/>
                    <a:pt x="45" y="143"/>
                  </a:cubicBezTo>
                  <a:cubicBezTo>
                    <a:pt x="77" y="143"/>
                    <a:pt x="77" y="143"/>
                    <a:pt x="77" y="143"/>
                  </a:cubicBezTo>
                  <a:cubicBezTo>
                    <a:pt x="77" y="0"/>
                    <a:pt x="77" y="0"/>
                    <a:pt x="77" y="0"/>
                  </a:cubicBezTo>
                  <a:cubicBezTo>
                    <a:pt x="52" y="0"/>
                    <a:pt x="52" y="0"/>
                    <a:pt x="52" y="0"/>
                  </a:cubicBezTo>
                  <a:cubicBezTo>
                    <a:pt x="40" y="17"/>
                    <a:pt x="23" y="31"/>
                    <a:pt x="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4"/>
            <p:cNvSpPr/>
            <p:nvPr/>
          </p:nvSpPr>
          <p:spPr bwMode="auto">
            <a:xfrm>
              <a:off x="1234" y="2729"/>
              <a:ext cx="62" cy="62"/>
            </a:xfrm>
            <a:custGeom>
              <a:avLst/>
              <a:gdLst>
                <a:gd name="T0" fmla="*/ 38 w 62"/>
                <a:gd name="T1" fmla="*/ 0 h 62"/>
                <a:gd name="T2" fmla="*/ 26 w 62"/>
                <a:gd name="T3" fmla="*/ 0 h 62"/>
                <a:gd name="T4" fmla="*/ 26 w 62"/>
                <a:gd name="T5" fmla="*/ 25 h 62"/>
                <a:gd name="T6" fmla="*/ 0 w 62"/>
                <a:gd name="T7" fmla="*/ 25 h 62"/>
                <a:gd name="T8" fmla="*/ 0 w 62"/>
                <a:gd name="T9" fmla="*/ 37 h 62"/>
                <a:gd name="T10" fmla="*/ 26 w 62"/>
                <a:gd name="T11" fmla="*/ 37 h 62"/>
                <a:gd name="T12" fmla="*/ 26 w 62"/>
                <a:gd name="T13" fmla="*/ 62 h 62"/>
                <a:gd name="T14" fmla="*/ 38 w 62"/>
                <a:gd name="T15" fmla="*/ 62 h 62"/>
                <a:gd name="T16" fmla="*/ 38 w 62"/>
                <a:gd name="T17" fmla="*/ 37 h 62"/>
                <a:gd name="T18" fmla="*/ 62 w 62"/>
                <a:gd name="T19" fmla="*/ 37 h 62"/>
                <a:gd name="T20" fmla="*/ 62 w 62"/>
                <a:gd name="T21" fmla="*/ 25 h 62"/>
                <a:gd name="T22" fmla="*/ 38 w 62"/>
                <a:gd name="T23" fmla="*/ 25 h 62"/>
                <a:gd name="T24" fmla="*/ 38 w 62"/>
                <a:gd name="T2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2">
                  <a:moveTo>
                    <a:pt x="38" y="0"/>
                  </a:moveTo>
                  <a:lnTo>
                    <a:pt x="26" y="0"/>
                  </a:lnTo>
                  <a:lnTo>
                    <a:pt x="26" y="25"/>
                  </a:lnTo>
                  <a:lnTo>
                    <a:pt x="0" y="25"/>
                  </a:lnTo>
                  <a:lnTo>
                    <a:pt x="0" y="37"/>
                  </a:lnTo>
                  <a:lnTo>
                    <a:pt x="26" y="37"/>
                  </a:lnTo>
                  <a:lnTo>
                    <a:pt x="26" y="62"/>
                  </a:lnTo>
                  <a:lnTo>
                    <a:pt x="38" y="62"/>
                  </a:lnTo>
                  <a:lnTo>
                    <a:pt x="38" y="37"/>
                  </a:lnTo>
                  <a:lnTo>
                    <a:pt x="62" y="37"/>
                  </a:lnTo>
                  <a:lnTo>
                    <a:pt x="62" y="25"/>
                  </a:lnTo>
                  <a:lnTo>
                    <a:pt x="38" y="25"/>
                  </a:lnTo>
                  <a:lnTo>
                    <a:pt x="3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5"/>
            <p:cNvSpPr/>
            <p:nvPr/>
          </p:nvSpPr>
          <p:spPr bwMode="auto">
            <a:xfrm>
              <a:off x="1304" y="2715"/>
              <a:ext cx="66" cy="89"/>
            </a:xfrm>
            <a:custGeom>
              <a:avLst/>
              <a:gdLst>
                <a:gd name="T0" fmla="*/ 74 w 108"/>
                <a:gd name="T1" fmla="*/ 88 h 145"/>
                <a:gd name="T2" fmla="*/ 106 w 108"/>
                <a:gd name="T3" fmla="*/ 40 h 145"/>
                <a:gd name="T4" fmla="*/ 58 w 108"/>
                <a:gd name="T5" fmla="*/ 0 h 145"/>
                <a:gd name="T6" fmla="*/ 0 w 108"/>
                <a:gd name="T7" fmla="*/ 43 h 145"/>
                <a:gd name="T8" fmla="*/ 29 w 108"/>
                <a:gd name="T9" fmla="*/ 49 h 145"/>
                <a:gd name="T10" fmla="*/ 53 w 108"/>
                <a:gd name="T11" fmla="*/ 25 h 145"/>
                <a:gd name="T12" fmla="*/ 73 w 108"/>
                <a:gd name="T13" fmla="*/ 44 h 145"/>
                <a:gd name="T14" fmla="*/ 42 w 108"/>
                <a:gd name="T15" fmla="*/ 81 h 145"/>
                <a:gd name="T16" fmla="*/ 0 w 108"/>
                <a:gd name="T17" fmla="*/ 126 h 145"/>
                <a:gd name="T18" fmla="*/ 0 w 108"/>
                <a:gd name="T19" fmla="*/ 145 h 145"/>
                <a:gd name="T20" fmla="*/ 105 w 108"/>
                <a:gd name="T21" fmla="*/ 145 h 145"/>
                <a:gd name="T22" fmla="*/ 105 w 108"/>
                <a:gd name="T23" fmla="*/ 120 h 145"/>
                <a:gd name="T24" fmla="*/ 37 w 108"/>
                <a:gd name="T25" fmla="*/ 120 h 145"/>
                <a:gd name="T26" fmla="*/ 74 w 108"/>
                <a:gd name="T27" fmla="*/ 8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45">
                  <a:moveTo>
                    <a:pt x="74" y="88"/>
                  </a:moveTo>
                  <a:cubicBezTo>
                    <a:pt x="97" y="74"/>
                    <a:pt x="108" y="59"/>
                    <a:pt x="106" y="40"/>
                  </a:cubicBezTo>
                  <a:cubicBezTo>
                    <a:pt x="104" y="15"/>
                    <a:pt x="88" y="1"/>
                    <a:pt x="58" y="0"/>
                  </a:cubicBezTo>
                  <a:cubicBezTo>
                    <a:pt x="25" y="0"/>
                    <a:pt x="6" y="14"/>
                    <a:pt x="0" y="43"/>
                  </a:cubicBezTo>
                  <a:cubicBezTo>
                    <a:pt x="29" y="49"/>
                    <a:pt x="29" y="49"/>
                    <a:pt x="29" y="49"/>
                  </a:cubicBezTo>
                  <a:cubicBezTo>
                    <a:pt x="32" y="33"/>
                    <a:pt x="40" y="25"/>
                    <a:pt x="53" y="25"/>
                  </a:cubicBezTo>
                  <a:cubicBezTo>
                    <a:pt x="66" y="25"/>
                    <a:pt x="72" y="31"/>
                    <a:pt x="73" y="44"/>
                  </a:cubicBezTo>
                  <a:cubicBezTo>
                    <a:pt x="74" y="52"/>
                    <a:pt x="64" y="64"/>
                    <a:pt x="42" y="81"/>
                  </a:cubicBezTo>
                  <a:cubicBezTo>
                    <a:pt x="26" y="93"/>
                    <a:pt x="12" y="108"/>
                    <a:pt x="0" y="126"/>
                  </a:cubicBezTo>
                  <a:cubicBezTo>
                    <a:pt x="0" y="145"/>
                    <a:pt x="0" y="145"/>
                    <a:pt x="0" y="145"/>
                  </a:cubicBezTo>
                  <a:cubicBezTo>
                    <a:pt x="105" y="145"/>
                    <a:pt x="105" y="145"/>
                    <a:pt x="105" y="145"/>
                  </a:cubicBezTo>
                  <a:cubicBezTo>
                    <a:pt x="105" y="120"/>
                    <a:pt x="105" y="120"/>
                    <a:pt x="105" y="120"/>
                  </a:cubicBezTo>
                  <a:cubicBezTo>
                    <a:pt x="37" y="120"/>
                    <a:pt x="37" y="120"/>
                    <a:pt x="37" y="120"/>
                  </a:cubicBezTo>
                  <a:cubicBezTo>
                    <a:pt x="47" y="109"/>
                    <a:pt x="59" y="99"/>
                    <a:pt x="74"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0" name="Group 38"/>
          <p:cNvGrpSpPr>
            <a:grpSpLocks noChangeAspect="1"/>
          </p:cNvGrpSpPr>
          <p:nvPr/>
        </p:nvGrpSpPr>
        <p:grpSpPr bwMode="auto">
          <a:xfrm>
            <a:off x="3203883" y="1779012"/>
            <a:ext cx="379984" cy="433387"/>
            <a:chOff x="1643" y="2607"/>
            <a:chExt cx="370" cy="422"/>
          </a:xfrm>
          <a:solidFill>
            <a:schemeClr val="bg1"/>
          </a:solidFill>
        </p:grpSpPr>
        <p:sp>
          <p:nvSpPr>
            <p:cNvPr id="31" name="Freeform 39"/>
            <p:cNvSpPr>
              <a:spLocks noEditPoints="1"/>
            </p:cNvSpPr>
            <p:nvPr/>
          </p:nvSpPr>
          <p:spPr bwMode="auto">
            <a:xfrm>
              <a:off x="1643" y="2607"/>
              <a:ext cx="370" cy="422"/>
            </a:xfrm>
            <a:custGeom>
              <a:avLst/>
              <a:gdLst>
                <a:gd name="T0" fmla="*/ 627 w 639"/>
                <a:gd name="T1" fmla="*/ 707 h 730"/>
                <a:gd name="T2" fmla="*/ 615 w 639"/>
                <a:gd name="T3" fmla="*/ 707 h 730"/>
                <a:gd name="T4" fmla="*/ 615 w 639"/>
                <a:gd name="T5" fmla="*/ 615 h 730"/>
                <a:gd name="T6" fmla="*/ 638 w 639"/>
                <a:gd name="T7" fmla="*/ 593 h 730"/>
                <a:gd name="T8" fmla="*/ 638 w 639"/>
                <a:gd name="T9" fmla="*/ 46 h 730"/>
                <a:gd name="T10" fmla="*/ 593 w 639"/>
                <a:gd name="T11" fmla="*/ 0 h 730"/>
                <a:gd name="T12" fmla="*/ 45 w 639"/>
                <a:gd name="T13" fmla="*/ 0 h 730"/>
                <a:gd name="T14" fmla="*/ 0 w 639"/>
                <a:gd name="T15" fmla="*/ 46 h 730"/>
                <a:gd name="T16" fmla="*/ 0 w 639"/>
                <a:gd name="T17" fmla="*/ 661 h 730"/>
                <a:gd name="T18" fmla="*/ 68 w 639"/>
                <a:gd name="T19" fmla="*/ 730 h 730"/>
                <a:gd name="T20" fmla="*/ 627 w 639"/>
                <a:gd name="T21" fmla="*/ 730 h 730"/>
                <a:gd name="T22" fmla="*/ 639 w 639"/>
                <a:gd name="T23" fmla="*/ 718 h 730"/>
                <a:gd name="T24" fmla="*/ 627 w 639"/>
                <a:gd name="T25" fmla="*/ 707 h 730"/>
                <a:gd name="T26" fmla="*/ 33 w 639"/>
                <a:gd name="T27" fmla="*/ 56 h 730"/>
                <a:gd name="T28" fmla="*/ 33 w 639"/>
                <a:gd name="T29" fmla="*/ 56 h 730"/>
                <a:gd name="T30" fmla="*/ 56 w 639"/>
                <a:gd name="T31" fmla="*/ 33 h 730"/>
                <a:gd name="T32" fmla="*/ 91 w 639"/>
                <a:gd name="T33" fmla="*/ 33 h 730"/>
                <a:gd name="T34" fmla="*/ 91 w 639"/>
                <a:gd name="T35" fmla="*/ 582 h 730"/>
                <a:gd name="T36" fmla="*/ 68 w 639"/>
                <a:gd name="T37" fmla="*/ 582 h 730"/>
                <a:gd name="T38" fmla="*/ 33 w 639"/>
                <a:gd name="T39" fmla="*/ 592 h 730"/>
                <a:gd name="T40" fmla="*/ 33 w 639"/>
                <a:gd name="T41" fmla="*/ 56 h 730"/>
                <a:gd name="T42" fmla="*/ 582 w 639"/>
                <a:gd name="T43" fmla="*/ 697 h 730"/>
                <a:gd name="T44" fmla="*/ 68 w 639"/>
                <a:gd name="T45" fmla="*/ 697 h 730"/>
                <a:gd name="T46" fmla="*/ 31 w 639"/>
                <a:gd name="T47" fmla="*/ 656 h 730"/>
                <a:gd name="T48" fmla="*/ 68 w 639"/>
                <a:gd name="T49" fmla="*/ 616 h 730"/>
                <a:gd name="T50" fmla="*/ 582 w 639"/>
                <a:gd name="T51" fmla="*/ 616 h 730"/>
                <a:gd name="T52" fmla="*/ 582 w 639"/>
                <a:gd name="T53" fmla="*/ 697 h 730"/>
                <a:gd name="T54" fmla="*/ 605 w 639"/>
                <a:gd name="T55" fmla="*/ 582 h 730"/>
                <a:gd name="T56" fmla="*/ 125 w 639"/>
                <a:gd name="T57" fmla="*/ 582 h 730"/>
                <a:gd name="T58" fmla="*/ 125 w 639"/>
                <a:gd name="T59" fmla="*/ 33 h 730"/>
                <a:gd name="T60" fmla="*/ 582 w 639"/>
                <a:gd name="T61" fmla="*/ 33 h 730"/>
                <a:gd name="T62" fmla="*/ 605 w 639"/>
                <a:gd name="T63" fmla="*/ 56 h 730"/>
                <a:gd name="T64" fmla="*/ 605 w 639"/>
                <a:gd name="T65" fmla="*/ 582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9" h="730">
                  <a:moveTo>
                    <a:pt x="627" y="707"/>
                  </a:moveTo>
                  <a:cubicBezTo>
                    <a:pt x="615" y="707"/>
                    <a:pt x="615" y="707"/>
                    <a:pt x="615" y="707"/>
                  </a:cubicBezTo>
                  <a:cubicBezTo>
                    <a:pt x="615" y="615"/>
                    <a:pt x="615" y="615"/>
                    <a:pt x="615" y="615"/>
                  </a:cubicBezTo>
                  <a:cubicBezTo>
                    <a:pt x="628" y="616"/>
                    <a:pt x="638" y="605"/>
                    <a:pt x="638" y="593"/>
                  </a:cubicBezTo>
                  <a:cubicBezTo>
                    <a:pt x="638" y="46"/>
                    <a:pt x="638" y="46"/>
                    <a:pt x="638" y="46"/>
                  </a:cubicBezTo>
                  <a:cubicBezTo>
                    <a:pt x="638" y="21"/>
                    <a:pt x="618" y="0"/>
                    <a:pt x="593" y="0"/>
                  </a:cubicBezTo>
                  <a:cubicBezTo>
                    <a:pt x="45" y="0"/>
                    <a:pt x="45" y="0"/>
                    <a:pt x="45" y="0"/>
                  </a:cubicBezTo>
                  <a:cubicBezTo>
                    <a:pt x="20" y="0"/>
                    <a:pt x="0" y="21"/>
                    <a:pt x="0" y="46"/>
                  </a:cubicBezTo>
                  <a:cubicBezTo>
                    <a:pt x="0" y="661"/>
                    <a:pt x="0" y="661"/>
                    <a:pt x="0" y="661"/>
                  </a:cubicBezTo>
                  <a:cubicBezTo>
                    <a:pt x="0" y="699"/>
                    <a:pt x="31" y="730"/>
                    <a:pt x="68" y="730"/>
                  </a:cubicBezTo>
                  <a:cubicBezTo>
                    <a:pt x="627" y="730"/>
                    <a:pt x="627" y="730"/>
                    <a:pt x="627" y="730"/>
                  </a:cubicBezTo>
                  <a:cubicBezTo>
                    <a:pt x="633" y="730"/>
                    <a:pt x="639" y="725"/>
                    <a:pt x="639" y="718"/>
                  </a:cubicBezTo>
                  <a:cubicBezTo>
                    <a:pt x="639" y="712"/>
                    <a:pt x="633" y="707"/>
                    <a:pt x="627" y="707"/>
                  </a:cubicBezTo>
                  <a:close/>
                  <a:moveTo>
                    <a:pt x="33" y="56"/>
                  </a:moveTo>
                  <a:cubicBezTo>
                    <a:pt x="33" y="56"/>
                    <a:pt x="33" y="56"/>
                    <a:pt x="33" y="56"/>
                  </a:cubicBezTo>
                  <a:cubicBezTo>
                    <a:pt x="33" y="44"/>
                    <a:pt x="44" y="33"/>
                    <a:pt x="56" y="33"/>
                  </a:cubicBezTo>
                  <a:cubicBezTo>
                    <a:pt x="91" y="33"/>
                    <a:pt x="91" y="33"/>
                    <a:pt x="91" y="33"/>
                  </a:cubicBezTo>
                  <a:cubicBezTo>
                    <a:pt x="91" y="582"/>
                    <a:pt x="91" y="582"/>
                    <a:pt x="91" y="582"/>
                  </a:cubicBezTo>
                  <a:cubicBezTo>
                    <a:pt x="68" y="582"/>
                    <a:pt x="68" y="582"/>
                    <a:pt x="68" y="582"/>
                  </a:cubicBezTo>
                  <a:cubicBezTo>
                    <a:pt x="51" y="582"/>
                    <a:pt x="47" y="582"/>
                    <a:pt x="33" y="592"/>
                  </a:cubicBezTo>
                  <a:lnTo>
                    <a:pt x="33" y="56"/>
                  </a:lnTo>
                  <a:close/>
                  <a:moveTo>
                    <a:pt x="582" y="697"/>
                  </a:moveTo>
                  <a:cubicBezTo>
                    <a:pt x="68" y="697"/>
                    <a:pt x="68" y="697"/>
                    <a:pt x="68" y="697"/>
                  </a:cubicBezTo>
                  <a:cubicBezTo>
                    <a:pt x="43" y="697"/>
                    <a:pt x="31" y="681"/>
                    <a:pt x="31" y="656"/>
                  </a:cubicBezTo>
                  <a:cubicBezTo>
                    <a:pt x="31" y="631"/>
                    <a:pt x="43" y="616"/>
                    <a:pt x="68" y="616"/>
                  </a:cubicBezTo>
                  <a:cubicBezTo>
                    <a:pt x="582" y="616"/>
                    <a:pt x="582" y="616"/>
                    <a:pt x="582" y="616"/>
                  </a:cubicBezTo>
                  <a:lnTo>
                    <a:pt x="582" y="697"/>
                  </a:lnTo>
                  <a:close/>
                  <a:moveTo>
                    <a:pt x="605" y="582"/>
                  </a:moveTo>
                  <a:cubicBezTo>
                    <a:pt x="125" y="582"/>
                    <a:pt x="125" y="582"/>
                    <a:pt x="125" y="582"/>
                  </a:cubicBezTo>
                  <a:cubicBezTo>
                    <a:pt x="125" y="33"/>
                    <a:pt x="125" y="33"/>
                    <a:pt x="125" y="33"/>
                  </a:cubicBezTo>
                  <a:cubicBezTo>
                    <a:pt x="582" y="33"/>
                    <a:pt x="582" y="33"/>
                    <a:pt x="582" y="33"/>
                  </a:cubicBezTo>
                  <a:cubicBezTo>
                    <a:pt x="595" y="33"/>
                    <a:pt x="605" y="44"/>
                    <a:pt x="605" y="56"/>
                  </a:cubicBezTo>
                  <a:lnTo>
                    <a:pt x="605" y="5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40"/>
            <p:cNvSpPr/>
            <p:nvPr/>
          </p:nvSpPr>
          <p:spPr bwMode="auto">
            <a:xfrm>
              <a:off x="1758" y="2775"/>
              <a:ext cx="139" cy="15"/>
            </a:xfrm>
            <a:custGeom>
              <a:avLst/>
              <a:gdLst>
                <a:gd name="T0" fmla="*/ 228 w 240"/>
                <a:gd name="T1" fmla="*/ 0 h 25"/>
                <a:gd name="T2" fmla="*/ 12 w 240"/>
                <a:gd name="T3" fmla="*/ 0 h 25"/>
                <a:gd name="T4" fmla="*/ 0 w 240"/>
                <a:gd name="T5" fmla="*/ 12 h 25"/>
                <a:gd name="T6" fmla="*/ 12 w 240"/>
                <a:gd name="T7" fmla="*/ 25 h 25"/>
                <a:gd name="T8" fmla="*/ 228 w 240"/>
                <a:gd name="T9" fmla="*/ 25 h 25"/>
                <a:gd name="T10" fmla="*/ 240 w 240"/>
                <a:gd name="T11" fmla="*/ 12 h 25"/>
                <a:gd name="T12" fmla="*/ 228 w 240"/>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40" h="25">
                  <a:moveTo>
                    <a:pt x="228" y="0"/>
                  </a:moveTo>
                  <a:cubicBezTo>
                    <a:pt x="12" y="0"/>
                    <a:pt x="12" y="0"/>
                    <a:pt x="12" y="0"/>
                  </a:cubicBezTo>
                  <a:cubicBezTo>
                    <a:pt x="5" y="0"/>
                    <a:pt x="0" y="5"/>
                    <a:pt x="0" y="12"/>
                  </a:cubicBezTo>
                  <a:cubicBezTo>
                    <a:pt x="0" y="20"/>
                    <a:pt x="5" y="25"/>
                    <a:pt x="12" y="25"/>
                  </a:cubicBezTo>
                  <a:cubicBezTo>
                    <a:pt x="228" y="25"/>
                    <a:pt x="228" y="25"/>
                    <a:pt x="228" y="25"/>
                  </a:cubicBezTo>
                  <a:cubicBezTo>
                    <a:pt x="234" y="25"/>
                    <a:pt x="240" y="20"/>
                    <a:pt x="240" y="12"/>
                  </a:cubicBezTo>
                  <a:cubicBezTo>
                    <a:pt x="240" y="5"/>
                    <a:pt x="234" y="0"/>
                    <a:pt x="2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41"/>
            <p:cNvSpPr/>
            <p:nvPr/>
          </p:nvSpPr>
          <p:spPr bwMode="auto">
            <a:xfrm>
              <a:off x="1758" y="2735"/>
              <a:ext cx="185" cy="15"/>
            </a:xfrm>
            <a:custGeom>
              <a:avLst/>
              <a:gdLst>
                <a:gd name="T0" fmla="*/ 308 w 320"/>
                <a:gd name="T1" fmla="*/ 0 h 26"/>
                <a:gd name="T2" fmla="*/ 12 w 320"/>
                <a:gd name="T3" fmla="*/ 0 h 26"/>
                <a:gd name="T4" fmla="*/ 0 w 320"/>
                <a:gd name="T5" fmla="*/ 13 h 26"/>
                <a:gd name="T6" fmla="*/ 12 w 320"/>
                <a:gd name="T7" fmla="*/ 26 h 26"/>
                <a:gd name="T8" fmla="*/ 308 w 320"/>
                <a:gd name="T9" fmla="*/ 26 h 26"/>
                <a:gd name="T10" fmla="*/ 320 w 320"/>
                <a:gd name="T11" fmla="*/ 13 h 26"/>
                <a:gd name="T12" fmla="*/ 308 w 320"/>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20" h="26">
                  <a:moveTo>
                    <a:pt x="308" y="0"/>
                  </a:moveTo>
                  <a:cubicBezTo>
                    <a:pt x="12" y="0"/>
                    <a:pt x="12" y="0"/>
                    <a:pt x="12" y="0"/>
                  </a:cubicBezTo>
                  <a:cubicBezTo>
                    <a:pt x="5" y="0"/>
                    <a:pt x="0" y="6"/>
                    <a:pt x="0" y="13"/>
                  </a:cubicBezTo>
                  <a:cubicBezTo>
                    <a:pt x="0" y="20"/>
                    <a:pt x="5" y="26"/>
                    <a:pt x="12" y="26"/>
                  </a:cubicBezTo>
                  <a:cubicBezTo>
                    <a:pt x="308" y="26"/>
                    <a:pt x="308" y="26"/>
                    <a:pt x="308" y="26"/>
                  </a:cubicBezTo>
                  <a:cubicBezTo>
                    <a:pt x="314" y="26"/>
                    <a:pt x="320" y="20"/>
                    <a:pt x="320" y="13"/>
                  </a:cubicBezTo>
                  <a:cubicBezTo>
                    <a:pt x="320" y="6"/>
                    <a:pt x="314" y="0"/>
                    <a:pt x="3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42"/>
            <p:cNvSpPr/>
            <p:nvPr/>
          </p:nvSpPr>
          <p:spPr bwMode="auto">
            <a:xfrm>
              <a:off x="1758" y="2696"/>
              <a:ext cx="93" cy="14"/>
            </a:xfrm>
            <a:custGeom>
              <a:avLst/>
              <a:gdLst>
                <a:gd name="T0" fmla="*/ 12 w 160"/>
                <a:gd name="T1" fmla="*/ 25 h 25"/>
                <a:gd name="T2" fmla="*/ 148 w 160"/>
                <a:gd name="T3" fmla="*/ 25 h 25"/>
                <a:gd name="T4" fmla="*/ 160 w 160"/>
                <a:gd name="T5" fmla="*/ 13 h 25"/>
                <a:gd name="T6" fmla="*/ 148 w 160"/>
                <a:gd name="T7" fmla="*/ 0 h 25"/>
                <a:gd name="T8" fmla="*/ 12 w 160"/>
                <a:gd name="T9" fmla="*/ 0 h 25"/>
                <a:gd name="T10" fmla="*/ 0 w 160"/>
                <a:gd name="T11" fmla="*/ 13 h 25"/>
                <a:gd name="T12" fmla="*/ 12 w 160"/>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0" h="25">
                  <a:moveTo>
                    <a:pt x="12" y="25"/>
                  </a:moveTo>
                  <a:cubicBezTo>
                    <a:pt x="148" y="25"/>
                    <a:pt x="148" y="25"/>
                    <a:pt x="148" y="25"/>
                  </a:cubicBezTo>
                  <a:cubicBezTo>
                    <a:pt x="155" y="25"/>
                    <a:pt x="160" y="19"/>
                    <a:pt x="160" y="13"/>
                  </a:cubicBezTo>
                  <a:cubicBezTo>
                    <a:pt x="160" y="6"/>
                    <a:pt x="155" y="0"/>
                    <a:pt x="148" y="0"/>
                  </a:cubicBezTo>
                  <a:cubicBezTo>
                    <a:pt x="12" y="0"/>
                    <a:pt x="12" y="0"/>
                    <a:pt x="12" y="0"/>
                  </a:cubicBezTo>
                  <a:cubicBezTo>
                    <a:pt x="5" y="0"/>
                    <a:pt x="0" y="6"/>
                    <a:pt x="0" y="13"/>
                  </a:cubicBezTo>
                  <a:cubicBezTo>
                    <a:pt x="0" y="19"/>
                    <a:pt x="5" y="25"/>
                    <a:pt x="1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Group 8"/>
          <p:cNvGrpSpPr>
            <a:grpSpLocks noChangeAspect="1"/>
          </p:cNvGrpSpPr>
          <p:nvPr/>
        </p:nvGrpSpPr>
        <p:grpSpPr bwMode="auto">
          <a:xfrm>
            <a:off x="5421111" y="1740742"/>
            <a:ext cx="473971" cy="472947"/>
            <a:chOff x="1974" y="3327"/>
            <a:chExt cx="463" cy="462"/>
          </a:xfrm>
          <a:solidFill>
            <a:schemeClr val="bg1"/>
          </a:solidFill>
        </p:grpSpPr>
        <p:sp>
          <p:nvSpPr>
            <p:cNvPr id="36" name="Freeform 9"/>
            <p:cNvSpPr/>
            <p:nvPr/>
          </p:nvSpPr>
          <p:spPr bwMode="auto">
            <a:xfrm>
              <a:off x="1974" y="3327"/>
              <a:ext cx="463" cy="462"/>
            </a:xfrm>
            <a:custGeom>
              <a:avLst/>
              <a:gdLst>
                <a:gd name="T0" fmla="*/ 400 w 799"/>
                <a:gd name="T1" fmla="*/ 799 h 799"/>
                <a:gd name="T2" fmla="*/ 117 w 799"/>
                <a:gd name="T3" fmla="*/ 682 h 799"/>
                <a:gd name="T4" fmla="*/ 0 w 799"/>
                <a:gd name="T5" fmla="*/ 400 h 799"/>
                <a:gd name="T6" fmla="*/ 117 w 799"/>
                <a:gd name="T7" fmla="*/ 117 h 799"/>
                <a:gd name="T8" fmla="*/ 400 w 799"/>
                <a:gd name="T9" fmla="*/ 0 h 799"/>
                <a:gd name="T10" fmla="*/ 682 w 799"/>
                <a:gd name="T11" fmla="*/ 117 h 799"/>
                <a:gd name="T12" fmla="*/ 799 w 799"/>
                <a:gd name="T13" fmla="*/ 400 h 799"/>
                <a:gd name="T14" fmla="*/ 731 w 799"/>
                <a:gd name="T15" fmla="*/ 623 h 799"/>
                <a:gd name="T16" fmla="*/ 705 w 799"/>
                <a:gd name="T17" fmla="*/ 628 h 799"/>
                <a:gd name="T18" fmla="*/ 700 w 799"/>
                <a:gd name="T19" fmla="*/ 602 h 799"/>
                <a:gd name="T20" fmla="*/ 761 w 799"/>
                <a:gd name="T21" fmla="*/ 400 h 799"/>
                <a:gd name="T22" fmla="*/ 655 w 799"/>
                <a:gd name="T23" fmla="*/ 144 h 799"/>
                <a:gd name="T24" fmla="*/ 400 w 799"/>
                <a:gd name="T25" fmla="*/ 38 h 799"/>
                <a:gd name="T26" fmla="*/ 144 w 799"/>
                <a:gd name="T27" fmla="*/ 144 h 799"/>
                <a:gd name="T28" fmla="*/ 38 w 799"/>
                <a:gd name="T29" fmla="*/ 400 h 799"/>
                <a:gd name="T30" fmla="*/ 144 w 799"/>
                <a:gd name="T31" fmla="*/ 655 h 799"/>
                <a:gd name="T32" fmla="*/ 400 w 799"/>
                <a:gd name="T33" fmla="*/ 761 h 799"/>
                <a:gd name="T34" fmla="*/ 592 w 799"/>
                <a:gd name="T35" fmla="*/ 706 h 799"/>
                <a:gd name="T36" fmla="*/ 618 w 799"/>
                <a:gd name="T37" fmla="*/ 712 h 799"/>
                <a:gd name="T38" fmla="*/ 612 w 799"/>
                <a:gd name="T39" fmla="*/ 738 h 799"/>
                <a:gd name="T40" fmla="*/ 400 w 799"/>
                <a:gd name="T41" fmla="*/ 799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9" h="799">
                  <a:moveTo>
                    <a:pt x="400" y="799"/>
                  </a:moveTo>
                  <a:cubicBezTo>
                    <a:pt x="293" y="799"/>
                    <a:pt x="193" y="758"/>
                    <a:pt x="117" y="682"/>
                  </a:cubicBezTo>
                  <a:cubicBezTo>
                    <a:pt x="42" y="607"/>
                    <a:pt x="0" y="507"/>
                    <a:pt x="0" y="400"/>
                  </a:cubicBezTo>
                  <a:cubicBezTo>
                    <a:pt x="0" y="293"/>
                    <a:pt x="42" y="193"/>
                    <a:pt x="117" y="117"/>
                  </a:cubicBezTo>
                  <a:cubicBezTo>
                    <a:pt x="193" y="42"/>
                    <a:pt x="293" y="0"/>
                    <a:pt x="400" y="0"/>
                  </a:cubicBezTo>
                  <a:cubicBezTo>
                    <a:pt x="507" y="0"/>
                    <a:pt x="607" y="42"/>
                    <a:pt x="682" y="117"/>
                  </a:cubicBezTo>
                  <a:cubicBezTo>
                    <a:pt x="758" y="193"/>
                    <a:pt x="799" y="293"/>
                    <a:pt x="799" y="400"/>
                  </a:cubicBezTo>
                  <a:cubicBezTo>
                    <a:pt x="799" y="480"/>
                    <a:pt x="776" y="557"/>
                    <a:pt x="731" y="623"/>
                  </a:cubicBezTo>
                  <a:cubicBezTo>
                    <a:pt x="725" y="632"/>
                    <a:pt x="713" y="634"/>
                    <a:pt x="705" y="628"/>
                  </a:cubicBezTo>
                  <a:cubicBezTo>
                    <a:pt x="696" y="622"/>
                    <a:pt x="694" y="611"/>
                    <a:pt x="700" y="602"/>
                  </a:cubicBezTo>
                  <a:cubicBezTo>
                    <a:pt x="740" y="542"/>
                    <a:pt x="761" y="472"/>
                    <a:pt x="761" y="400"/>
                  </a:cubicBezTo>
                  <a:cubicBezTo>
                    <a:pt x="761" y="303"/>
                    <a:pt x="724" y="212"/>
                    <a:pt x="655" y="144"/>
                  </a:cubicBezTo>
                  <a:cubicBezTo>
                    <a:pt x="587" y="76"/>
                    <a:pt x="496" y="38"/>
                    <a:pt x="400" y="38"/>
                  </a:cubicBezTo>
                  <a:cubicBezTo>
                    <a:pt x="303" y="38"/>
                    <a:pt x="212" y="76"/>
                    <a:pt x="144" y="144"/>
                  </a:cubicBezTo>
                  <a:cubicBezTo>
                    <a:pt x="76" y="212"/>
                    <a:pt x="38" y="303"/>
                    <a:pt x="38" y="400"/>
                  </a:cubicBezTo>
                  <a:cubicBezTo>
                    <a:pt x="38" y="496"/>
                    <a:pt x="76" y="587"/>
                    <a:pt x="144" y="655"/>
                  </a:cubicBezTo>
                  <a:cubicBezTo>
                    <a:pt x="212" y="724"/>
                    <a:pt x="303" y="761"/>
                    <a:pt x="400" y="761"/>
                  </a:cubicBezTo>
                  <a:cubicBezTo>
                    <a:pt x="468" y="761"/>
                    <a:pt x="535" y="742"/>
                    <a:pt x="592" y="706"/>
                  </a:cubicBezTo>
                  <a:cubicBezTo>
                    <a:pt x="601" y="700"/>
                    <a:pt x="613" y="703"/>
                    <a:pt x="618" y="712"/>
                  </a:cubicBezTo>
                  <a:cubicBezTo>
                    <a:pt x="624" y="721"/>
                    <a:pt x="621" y="733"/>
                    <a:pt x="612" y="738"/>
                  </a:cubicBezTo>
                  <a:cubicBezTo>
                    <a:pt x="549" y="778"/>
                    <a:pt x="475" y="799"/>
                    <a:pt x="400" y="7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0"/>
            <p:cNvSpPr>
              <a:spLocks noEditPoints="1"/>
            </p:cNvSpPr>
            <p:nvPr/>
          </p:nvSpPr>
          <p:spPr bwMode="auto">
            <a:xfrm>
              <a:off x="2062" y="3440"/>
              <a:ext cx="150" cy="222"/>
            </a:xfrm>
            <a:custGeom>
              <a:avLst/>
              <a:gdLst>
                <a:gd name="T0" fmla="*/ 227 w 259"/>
                <a:gd name="T1" fmla="*/ 384 h 384"/>
                <a:gd name="T2" fmla="*/ 242 w 259"/>
                <a:gd name="T3" fmla="*/ 372 h 384"/>
                <a:gd name="T4" fmla="*/ 255 w 259"/>
                <a:gd name="T5" fmla="*/ 296 h 384"/>
                <a:gd name="T6" fmla="*/ 226 w 259"/>
                <a:gd name="T7" fmla="*/ 153 h 384"/>
                <a:gd name="T8" fmla="*/ 64 w 259"/>
                <a:gd name="T9" fmla="*/ 3 h 384"/>
                <a:gd name="T10" fmla="*/ 50 w 259"/>
                <a:gd name="T11" fmla="*/ 2 h 384"/>
                <a:gd name="T12" fmla="*/ 40 w 259"/>
                <a:gd name="T13" fmla="*/ 13 h 384"/>
                <a:gd name="T14" fmla="*/ 56 w 259"/>
                <a:gd name="T15" fmla="*/ 312 h 384"/>
                <a:gd name="T16" fmla="*/ 220 w 259"/>
                <a:gd name="T17" fmla="*/ 384 h 384"/>
                <a:gd name="T18" fmla="*/ 227 w 259"/>
                <a:gd name="T19" fmla="*/ 384 h 384"/>
                <a:gd name="T20" fmla="*/ 83 w 259"/>
                <a:gd name="T21" fmla="*/ 290 h 384"/>
                <a:gd name="T22" fmla="*/ 48 w 259"/>
                <a:gd name="T23" fmla="*/ 195 h 384"/>
                <a:gd name="T24" fmla="*/ 66 w 259"/>
                <a:gd name="T25" fmla="*/ 44 h 384"/>
                <a:gd name="T26" fmla="*/ 197 w 259"/>
                <a:gd name="T27" fmla="*/ 171 h 384"/>
                <a:gd name="T28" fmla="*/ 218 w 259"/>
                <a:gd name="T29" fmla="*/ 322 h 384"/>
                <a:gd name="T30" fmla="*/ 159 w 259"/>
                <a:gd name="T31" fmla="*/ 264 h 384"/>
                <a:gd name="T32" fmla="*/ 93 w 259"/>
                <a:gd name="T33" fmla="*/ 131 h 384"/>
                <a:gd name="T34" fmla="*/ 76 w 259"/>
                <a:gd name="T35" fmla="*/ 115 h 384"/>
                <a:gd name="T36" fmla="*/ 60 w 259"/>
                <a:gd name="T37" fmla="*/ 132 h 384"/>
                <a:gd name="T38" fmla="*/ 137 w 259"/>
                <a:gd name="T39" fmla="*/ 289 h 384"/>
                <a:gd name="T40" fmla="*/ 196 w 259"/>
                <a:gd name="T41" fmla="*/ 349 h 384"/>
                <a:gd name="T42" fmla="*/ 83 w 259"/>
                <a:gd name="T43" fmla="*/ 29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9" h="384">
                  <a:moveTo>
                    <a:pt x="227" y="384"/>
                  </a:moveTo>
                  <a:cubicBezTo>
                    <a:pt x="234" y="384"/>
                    <a:pt x="240" y="379"/>
                    <a:pt x="242" y="372"/>
                  </a:cubicBezTo>
                  <a:cubicBezTo>
                    <a:pt x="242" y="371"/>
                    <a:pt x="252" y="339"/>
                    <a:pt x="255" y="296"/>
                  </a:cubicBezTo>
                  <a:cubicBezTo>
                    <a:pt x="259" y="238"/>
                    <a:pt x="249" y="190"/>
                    <a:pt x="226" y="153"/>
                  </a:cubicBezTo>
                  <a:cubicBezTo>
                    <a:pt x="169" y="62"/>
                    <a:pt x="68" y="6"/>
                    <a:pt x="64" y="3"/>
                  </a:cubicBezTo>
                  <a:cubicBezTo>
                    <a:pt x="60" y="1"/>
                    <a:pt x="54" y="0"/>
                    <a:pt x="50" y="2"/>
                  </a:cubicBezTo>
                  <a:cubicBezTo>
                    <a:pt x="45" y="4"/>
                    <a:pt x="41" y="8"/>
                    <a:pt x="40" y="13"/>
                  </a:cubicBezTo>
                  <a:cubicBezTo>
                    <a:pt x="0" y="147"/>
                    <a:pt x="5" y="247"/>
                    <a:pt x="56" y="312"/>
                  </a:cubicBezTo>
                  <a:cubicBezTo>
                    <a:pt x="110" y="379"/>
                    <a:pt x="194" y="384"/>
                    <a:pt x="220" y="384"/>
                  </a:cubicBezTo>
                  <a:cubicBezTo>
                    <a:pt x="224" y="384"/>
                    <a:pt x="226" y="384"/>
                    <a:pt x="227" y="384"/>
                  </a:cubicBezTo>
                  <a:close/>
                  <a:moveTo>
                    <a:pt x="83" y="290"/>
                  </a:moveTo>
                  <a:cubicBezTo>
                    <a:pt x="63" y="266"/>
                    <a:pt x="52" y="233"/>
                    <a:pt x="48" y="195"/>
                  </a:cubicBezTo>
                  <a:cubicBezTo>
                    <a:pt x="44" y="153"/>
                    <a:pt x="50" y="102"/>
                    <a:pt x="66" y="44"/>
                  </a:cubicBezTo>
                  <a:cubicBezTo>
                    <a:pt x="97" y="64"/>
                    <a:pt x="159" y="110"/>
                    <a:pt x="197" y="171"/>
                  </a:cubicBezTo>
                  <a:cubicBezTo>
                    <a:pt x="227" y="218"/>
                    <a:pt x="224" y="281"/>
                    <a:pt x="218" y="322"/>
                  </a:cubicBezTo>
                  <a:cubicBezTo>
                    <a:pt x="206" y="307"/>
                    <a:pt x="188" y="288"/>
                    <a:pt x="159" y="264"/>
                  </a:cubicBezTo>
                  <a:cubicBezTo>
                    <a:pt x="98" y="211"/>
                    <a:pt x="94" y="132"/>
                    <a:pt x="93" y="131"/>
                  </a:cubicBezTo>
                  <a:cubicBezTo>
                    <a:pt x="93" y="121"/>
                    <a:pt x="85" y="114"/>
                    <a:pt x="76" y="115"/>
                  </a:cubicBezTo>
                  <a:cubicBezTo>
                    <a:pt x="66" y="115"/>
                    <a:pt x="59" y="123"/>
                    <a:pt x="60" y="132"/>
                  </a:cubicBezTo>
                  <a:cubicBezTo>
                    <a:pt x="60" y="136"/>
                    <a:pt x="64" y="227"/>
                    <a:pt x="137" y="289"/>
                  </a:cubicBezTo>
                  <a:cubicBezTo>
                    <a:pt x="168" y="315"/>
                    <a:pt x="186" y="336"/>
                    <a:pt x="196" y="349"/>
                  </a:cubicBezTo>
                  <a:cubicBezTo>
                    <a:pt x="165" y="345"/>
                    <a:pt x="115" y="332"/>
                    <a:pt x="83" y="2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1"/>
            <p:cNvSpPr>
              <a:spLocks noEditPoints="1"/>
            </p:cNvSpPr>
            <p:nvPr/>
          </p:nvSpPr>
          <p:spPr bwMode="auto">
            <a:xfrm>
              <a:off x="2176" y="3522"/>
              <a:ext cx="177" cy="165"/>
            </a:xfrm>
            <a:custGeom>
              <a:avLst/>
              <a:gdLst>
                <a:gd name="T0" fmla="*/ 277 w 305"/>
                <a:gd name="T1" fmla="*/ 14 h 285"/>
                <a:gd name="T2" fmla="*/ 258 w 305"/>
                <a:gd name="T3" fmla="*/ 2 h 285"/>
                <a:gd name="T4" fmla="*/ 78 w 305"/>
                <a:gd name="T5" fmla="*/ 103 h 285"/>
                <a:gd name="T6" fmla="*/ 62 w 305"/>
                <a:gd name="T7" fmla="*/ 233 h 285"/>
                <a:gd name="T8" fmla="*/ 15 w 305"/>
                <a:gd name="T9" fmla="*/ 251 h 285"/>
                <a:gd name="T10" fmla="*/ 3 w 305"/>
                <a:gd name="T11" fmla="*/ 272 h 285"/>
                <a:gd name="T12" fmla="*/ 19 w 305"/>
                <a:gd name="T13" fmla="*/ 285 h 285"/>
                <a:gd name="T14" fmla="*/ 23 w 305"/>
                <a:gd name="T15" fmla="*/ 284 h 285"/>
                <a:gd name="T16" fmla="*/ 87 w 305"/>
                <a:gd name="T17" fmla="*/ 257 h 285"/>
                <a:gd name="T18" fmla="*/ 253 w 305"/>
                <a:gd name="T19" fmla="*/ 187 h 285"/>
                <a:gd name="T20" fmla="*/ 277 w 305"/>
                <a:gd name="T21" fmla="*/ 14 h 285"/>
                <a:gd name="T22" fmla="*/ 225 w 305"/>
                <a:gd name="T23" fmla="*/ 167 h 285"/>
                <a:gd name="T24" fmla="*/ 136 w 305"/>
                <a:gd name="T25" fmla="*/ 218 h 285"/>
                <a:gd name="T26" fmla="*/ 161 w 305"/>
                <a:gd name="T27" fmla="*/ 189 h 285"/>
                <a:gd name="T28" fmla="*/ 200 w 305"/>
                <a:gd name="T29" fmla="*/ 117 h 285"/>
                <a:gd name="T30" fmla="*/ 189 w 305"/>
                <a:gd name="T31" fmla="*/ 96 h 285"/>
                <a:gd name="T32" fmla="*/ 168 w 305"/>
                <a:gd name="T33" fmla="*/ 107 h 285"/>
                <a:gd name="T34" fmla="*/ 133 w 305"/>
                <a:gd name="T35" fmla="*/ 169 h 285"/>
                <a:gd name="T36" fmla="*/ 93 w 305"/>
                <a:gd name="T37" fmla="*/ 212 h 285"/>
                <a:gd name="T38" fmla="*/ 107 w 305"/>
                <a:gd name="T39" fmla="*/ 120 h 285"/>
                <a:gd name="T40" fmla="*/ 248 w 305"/>
                <a:gd name="T41" fmla="*/ 38 h 285"/>
                <a:gd name="T42" fmla="*/ 225 w 305"/>
                <a:gd name="T43"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5" h="285">
                  <a:moveTo>
                    <a:pt x="277" y="14"/>
                  </a:moveTo>
                  <a:cubicBezTo>
                    <a:pt x="275" y="5"/>
                    <a:pt x="266" y="0"/>
                    <a:pt x="258" y="2"/>
                  </a:cubicBezTo>
                  <a:cubicBezTo>
                    <a:pt x="169" y="16"/>
                    <a:pt x="108" y="50"/>
                    <a:pt x="78" y="103"/>
                  </a:cubicBezTo>
                  <a:cubicBezTo>
                    <a:pt x="48" y="154"/>
                    <a:pt x="56" y="208"/>
                    <a:pt x="62" y="233"/>
                  </a:cubicBezTo>
                  <a:cubicBezTo>
                    <a:pt x="47" y="241"/>
                    <a:pt x="32" y="247"/>
                    <a:pt x="15" y="251"/>
                  </a:cubicBezTo>
                  <a:cubicBezTo>
                    <a:pt x="6" y="254"/>
                    <a:pt x="0" y="263"/>
                    <a:pt x="3" y="272"/>
                  </a:cubicBezTo>
                  <a:cubicBezTo>
                    <a:pt x="4" y="279"/>
                    <a:pt x="11" y="285"/>
                    <a:pt x="19" y="285"/>
                  </a:cubicBezTo>
                  <a:cubicBezTo>
                    <a:pt x="20" y="285"/>
                    <a:pt x="22" y="284"/>
                    <a:pt x="23" y="284"/>
                  </a:cubicBezTo>
                  <a:cubicBezTo>
                    <a:pt x="46" y="278"/>
                    <a:pt x="67" y="270"/>
                    <a:pt x="87" y="257"/>
                  </a:cubicBezTo>
                  <a:cubicBezTo>
                    <a:pt x="164" y="255"/>
                    <a:pt x="220" y="232"/>
                    <a:pt x="253" y="187"/>
                  </a:cubicBezTo>
                  <a:cubicBezTo>
                    <a:pt x="305" y="116"/>
                    <a:pt x="278" y="18"/>
                    <a:pt x="277" y="14"/>
                  </a:cubicBezTo>
                  <a:close/>
                  <a:moveTo>
                    <a:pt x="225" y="167"/>
                  </a:moveTo>
                  <a:cubicBezTo>
                    <a:pt x="206" y="193"/>
                    <a:pt x="176" y="210"/>
                    <a:pt x="136" y="218"/>
                  </a:cubicBezTo>
                  <a:cubicBezTo>
                    <a:pt x="145" y="209"/>
                    <a:pt x="154" y="199"/>
                    <a:pt x="161" y="189"/>
                  </a:cubicBezTo>
                  <a:cubicBezTo>
                    <a:pt x="188" y="152"/>
                    <a:pt x="199" y="119"/>
                    <a:pt x="200" y="117"/>
                  </a:cubicBezTo>
                  <a:cubicBezTo>
                    <a:pt x="203" y="108"/>
                    <a:pt x="198" y="99"/>
                    <a:pt x="189" y="96"/>
                  </a:cubicBezTo>
                  <a:cubicBezTo>
                    <a:pt x="180" y="93"/>
                    <a:pt x="171" y="98"/>
                    <a:pt x="168" y="107"/>
                  </a:cubicBezTo>
                  <a:cubicBezTo>
                    <a:pt x="168" y="107"/>
                    <a:pt x="158" y="137"/>
                    <a:pt x="133" y="169"/>
                  </a:cubicBezTo>
                  <a:cubicBezTo>
                    <a:pt x="121" y="186"/>
                    <a:pt x="107" y="200"/>
                    <a:pt x="93" y="212"/>
                  </a:cubicBezTo>
                  <a:cubicBezTo>
                    <a:pt x="89" y="190"/>
                    <a:pt x="87" y="154"/>
                    <a:pt x="107" y="120"/>
                  </a:cubicBezTo>
                  <a:cubicBezTo>
                    <a:pt x="130" y="79"/>
                    <a:pt x="178" y="52"/>
                    <a:pt x="248" y="38"/>
                  </a:cubicBezTo>
                  <a:cubicBezTo>
                    <a:pt x="252" y="65"/>
                    <a:pt x="258" y="124"/>
                    <a:pt x="225" y="1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文本框 6"/>
          <p:cNvSpPr txBox="1">
            <a:spLocks noChangeArrowheads="1"/>
          </p:cNvSpPr>
          <p:nvPr/>
        </p:nvSpPr>
        <p:spPr bwMode="auto">
          <a:xfrm>
            <a:off x="3978240" y="140118"/>
            <a:ext cx="1261884"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2800">
                <a:solidFill>
                  <a:schemeClr val="accent1">
                    <a:lumMod val="90000"/>
                  </a:schemeClr>
                </a:solidFill>
                <a:latin typeface="华康少女文字W3" panose="040F0309000000000000" charset="-122"/>
                <a:ea typeface="华康少女文字W3" panose="040F0309000000000000" charset="-122"/>
              </a:rPr>
              <a:t>第一章</a:t>
            </a:r>
          </a:p>
        </p:txBody>
      </p:sp>
      <p:sp>
        <p:nvSpPr>
          <p:cNvPr id="890" name="文本框 889"/>
          <p:cNvSpPr txBox="1">
            <a:spLocks noChangeArrowheads="1"/>
          </p:cNvSpPr>
          <p:nvPr/>
        </p:nvSpPr>
        <p:spPr bwMode="auto">
          <a:xfrm>
            <a:off x="3449249" y="540676"/>
            <a:ext cx="23198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en-US" altLang="zh-CN" sz="1800">
                <a:solidFill>
                  <a:schemeClr val="accent1">
                    <a:lumMod val="90000"/>
                  </a:schemeClr>
                </a:solidFill>
                <a:latin typeface="华康少女文字W3" panose="040F0309000000000000" charset="-122"/>
                <a:ea typeface="华康少女文字W3" panose="040F0309000000000000" charset="-122"/>
              </a:rPr>
              <a:t>Lorem ipsum dolor </a:t>
            </a:r>
            <a:endParaRPr lang="zh-CN" altLang="en-US" sz="1800">
              <a:solidFill>
                <a:schemeClr val="accent1">
                  <a:lumMod val="90000"/>
                </a:schemeClr>
              </a:solidFill>
              <a:latin typeface="华康少女文字W3" panose="040F0309000000000000" charset="-122"/>
              <a:ea typeface="华康少女文字W3" panose="040F0309000000000000" charset="-122"/>
            </a:endParaRPr>
          </a:p>
        </p:txBody>
      </p:sp>
      <p:cxnSp>
        <p:nvCxnSpPr>
          <p:cNvPr id="5" name="直接连接符 4"/>
          <p:cNvCxnSpPr/>
          <p:nvPr/>
        </p:nvCxnSpPr>
        <p:spPr>
          <a:xfrm>
            <a:off x="4507095" y="933110"/>
            <a:ext cx="204172" cy="0"/>
          </a:xfrm>
          <a:prstGeom prst="line">
            <a:avLst/>
          </a:prstGeom>
          <a:ln w="28575">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3129309" y="1642820"/>
            <a:ext cx="2681207" cy="268120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82603" y="2222505"/>
            <a:ext cx="1723549" cy="400110"/>
          </a:xfrm>
          <a:prstGeom prst="rect">
            <a:avLst/>
          </a:prstGeom>
        </p:spPr>
        <p:txBody>
          <a:bodyPr wrap="none">
            <a:spAutoFit/>
          </a:bodyPr>
          <a:lstStyle/>
          <a:p>
            <a:r>
              <a:rPr lang="zh-CN" altLang="en-US" sz="2000">
                <a:solidFill>
                  <a:schemeClr val="accent1"/>
                </a:solidFill>
                <a:latin typeface="华康少女文字W3" panose="040F0309000000000000" charset="-122"/>
                <a:ea typeface="华康少女文字W3" panose="040F0309000000000000" charset="-122"/>
              </a:rPr>
              <a:t>此处添加文字</a:t>
            </a:r>
          </a:p>
        </p:txBody>
      </p:sp>
      <p:cxnSp>
        <p:nvCxnSpPr>
          <p:cNvPr id="41" name="直接连接符 40"/>
          <p:cNvCxnSpPr/>
          <p:nvPr/>
        </p:nvCxnSpPr>
        <p:spPr>
          <a:xfrm>
            <a:off x="652953" y="2637304"/>
            <a:ext cx="19613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551233" y="2607926"/>
            <a:ext cx="2483795" cy="923330"/>
          </a:xfrm>
          <a:prstGeom prst="rect">
            <a:avLst/>
          </a:prstGeom>
        </p:spPr>
        <p:txBody>
          <a:bodyPr wrap="square">
            <a:spAutoFit/>
          </a:bodyPr>
          <a:lstStyle/>
          <a:p>
            <a:pPr>
              <a:lnSpc>
                <a:spcPct val="150000"/>
              </a:lnSpc>
            </a:pPr>
            <a:r>
              <a:rPr lang="en-US" altLang="zh-CN" sz="900" kern="0">
                <a:solidFill>
                  <a:schemeClr val="bg1"/>
                </a:solidFill>
              </a:rPr>
              <a:t>Lorem ipsum dolor sit amet, consectetuer adipiscing elit. Aenean commodo ligula eget dolor. Lorem ipsum dolor sit amet, consectetuer adipiscing elit. </a:t>
            </a:r>
            <a:endParaRPr lang="zh-CN" altLang="en-US" sz="1100">
              <a:solidFill>
                <a:schemeClr val="bg1"/>
              </a:solidFill>
            </a:endParaRPr>
          </a:p>
        </p:txBody>
      </p:sp>
      <p:sp>
        <p:nvSpPr>
          <p:cNvPr id="43" name="椭圆 42"/>
          <p:cNvSpPr/>
          <p:nvPr/>
        </p:nvSpPr>
        <p:spPr>
          <a:xfrm>
            <a:off x="6122420" y="1571599"/>
            <a:ext cx="429846" cy="4298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122420" y="2639745"/>
            <a:ext cx="429846" cy="429846"/>
          </a:xfrm>
          <a:prstGeom prst="ellipse">
            <a:avLst/>
          </a:prstGeom>
          <a:solidFill>
            <a:srgbClr val="077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164672" y="3707890"/>
            <a:ext cx="429846" cy="429846"/>
          </a:xfrm>
          <a:prstGeom prst="ellipse">
            <a:avLst/>
          </a:prstGeom>
          <a:solidFill>
            <a:srgbClr val="F4B9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6594518" y="1458154"/>
            <a:ext cx="1569660" cy="369332"/>
          </a:xfrm>
          <a:prstGeom prst="rect">
            <a:avLst/>
          </a:prstGeom>
        </p:spPr>
        <p:txBody>
          <a:bodyPr wrap="none">
            <a:spAutoFit/>
          </a:bodyPr>
          <a:lstStyle/>
          <a:p>
            <a:r>
              <a:rPr lang="zh-CN" altLang="en-US" sz="1800">
                <a:solidFill>
                  <a:schemeClr val="bg1"/>
                </a:solidFill>
                <a:latin typeface="华康少女文字W3" panose="040F0309000000000000" charset="-122"/>
                <a:ea typeface="华康少女文字W3" panose="040F0309000000000000" charset="-122"/>
              </a:rPr>
              <a:t>此处添加文字</a:t>
            </a:r>
          </a:p>
        </p:txBody>
      </p:sp>
      <p:sp>
        <p:nvSpPr>
          <p:cNvPr id="47" name="矩形 46"/>
          <p:cNvSpPr/>
          <p:nvPr/>
        </p:nvSpPr>
        <p:spPr>
          <a:xfrm>
            <a:off x="6594518" y="1745363"/>
            <a:ext cx="2122811" cy="715581"/>
          </a:xfrm>
          <a:prstGeom prst="rect">
            <a:avLst/>
          </a:prstGeom>
        </p:spPr>
        <p:txBody>
          <a:bodyPr wrap="square">
            <a:spAutoFit/>
          </a:bodyPr>
          <a:lstStyle/>
          <a:p>
            <a:pPr>
              <a:lnSpc>
                <a:spcPct val="150000"/>
              </a:lnSpc>
            </a:pPr>
            <a:r>
              <a:rPr lang="en-US" altLang="zh-CN" sz="900" kern="0">
                <a:solidFill>
                  <a:schemeClr val="bg1"/>
                </a:solidFill>
              </a:rPr>
              <a:t>Lorem ipsum dolor sit amet, consectetuer adipiscing elit. Aenean commodo ligula eget dolor. </a:t>
            </a:r>
            <a:endParaRPr lang="zh-CN" altLang="en-US" sz="1100">
              <a:solidFill>
                <a:schemeClr val="bg1"/>
              </a:solidFill>
            </a:endParaRPr>
          </a:p>
        </p:txBody>
      </p:sp>
      <p:sp>
        <p:nvSpPr>
          <p:cNvPr id="48" name="矩形 47"/>
          <p:cNvSpPr/>
          <p:nvPr/>
        </p:nvSpPr>
        <p:spPr>
          <a:xfrm>
            <a:off x="6594518" y="2585908"/>
            <a:ext cx="1569660" cy="369332"/>
          </a:xfrm>
          <a:prstGeom prst="rect">
            <a:avLst/>
          </a:prstGeom>
        </p:spPr>
        <p:txBody>
          <a:bodyPr wrap="none">
            <a:spAutoFit/>
          </a:bodyPr>
          <a:lstStyle/>
          <a:p>
            <a:r>
              <a:rPr lang="zh-CN" altLang="en-US" sz="1800">
                <a:solidFill>
                  <a:schemeClr val="bg1"/>
                </a:solidFill>
                <a:latin typeface="华康少女文字W3" panose="040F0309000000000000" charset="-122"/>
                <a:ea typeface="华康少女文字W3" panose="040F0309000000000000" charset="-122"/>
              </a:rPr>
              <a:t>此处添加文字</a:t>
            </a:r>
          </a:p>
        </p:txBody>
      </p:sp>
      <p:sp>
        <p:nvSpPr>
          <p:cNvPr id="49" name="矩形 48"/>
          <p:cNvSpPr/>
          <p:nvPr/>
        </p:nvSpPr>
        <p:spPr>
          <a:xfrm>
            <a:off x="6594518" y="2883187"/>
            <a:ext cx="2122811" cy="715581"/>
          </a:xfrm>
          <a:prstGeom prst="rect">
            <a:avLst/>
          </a:prstGeom>
        </p:spPr>
        <p:txBody>
          <a:bodyPr wrap="square">
            <a:spAutoFit/>
          </a:bodyPr>
          <a:lstStyle/>
          <a:p>
            <a:pPr>
              <a:lnSpc>
                <a:spcPct val="150000"/>
              </a:lnSpc>
            </a:pPr>
            <a:r>
              <a:rPr lang="en-US" altLang="zh-CN" sz="900" kern="0">
                <a:solidFill>
                  <a:schemeClr val="bg1"/>
                </a:solidFill>
              </a:rPr>
              <a:t>Lorem ipsum dolor sit amet, consectetuer adipiscing elit. Aenean commodo ligula eget dolor. </a:t>
            </a:r>
            <a:endParaRPr lang="zh-CN" altLang="en-US" sz="1100">
              <a:solidFill>
                <a:schemeClr val="bg1"/>
              </a:solidFill>
            </a:endParaRPr>
          </a:p>
        </p:txBody>
      </p:sp>
      <p:sp>
        <p:nvSpPr>
          <p:cNvPr id="50" name="矩形 49"/>
          <p:cNvSpPr/>
          <p:nvPr/>
        </p:nvSpPr>
        <p:spPr>
          <a:xfrm>
            <a:off x="6594518" y="3701258"/>
            <a:ext cx="1569660" cy="369332"/>
          </a:xfrm>
          <a:prstGeom prst="rect">
            <a:avLst/>
          </a:prstGeom>
        </p:spPr>
        <p:txBody>
          <a:bodyPr wrap="none">
            <a:spAutoFit/>
          </a:bodyPr>
          <a:lstStyle/>
          <a:p>
            <a:r>
              <a:rPr lang="zh-CN" altLang="en-US" sz="1800">
                <a:solidFill>
                  <a:schemeClr val="bg1"/>
                </a:solidFill>
                <a:latin typeface="华康少女文字W3" panose="040F0309000000000000" charset="-122"/>
                <a:ea typeface="华康少女文字W3" panose="040F0309000000000000" charset="-122"/>
              </a:rPr>
              <a:t>此处添加文字</a:t>
            </a:r>
          </a:p>
        </p:txBody>
      </p:sp>
      <p:sp>
        <p:nvSpPr>
          <p:cNvPr id="51" name="矩形 50"/>
          <p:cNvSpPr/>
          <p:nvPr/>
        </p:nvSpPr>
        <p:spPr>
          <a:xfrm>
            <a:off x="6594518" y="3991485"/>
            <a:ext cx="2122811" cy="715581"/>
          </a:xfrm>
          <a:prstGeom prst="rect">
            <a:avLst/>
          </a:prstGeom>
        </p:spPr>
        <p:txBody>
          <a:bodyPr wrap="square">
            <a:spAutoFit/>
          </a:bodyPr>
          <a:lstStyle/>
          <a:p>
            <a:pPr>
              <a:lnSpc>
                <a:spcPct val="150000"/>
              </a:lnSpc>
            </a:pPr>
            <a:r>
              <a:rPr lang="en-US" altLang="zh-CN" sz="900" kern="0">
                <a:solidFill>
                  <a:schemeClr val="bg1"/>
                </a:solidFill>
              </a:rPr>
              <a:t>Lorem ipsum dolor sit amet, consectetuer adipiscing elit. Aenean commodo ligula eget dolor. </a:t>
            </a:r>
            <a:endParaRPr lang="zh-CN" altLang="en-US" sz="1100">
              <a:solidFill>
                <a:schemeClr val="bg1"/>
              </a:solidFill>
            </a:endParaRPr>
          </a:p>
        </p:txBody>
      </p:sp>
      <p:grpSp>
        <p:nvGrpSpPr>
          <p:cNvPr id="86" name="Group 124"/>
          <p:cNvGrpSpPr/>
          <p:nvPr/>
        </p:nvGrpSpPr>
        <p:grpSpPr>
          <a:xfrm>
            <a:off x="6210950" y="2748335"/>
            <a:ext cx="252786" cy="212667"/>
            <a:chOff x="5368132" y="2625725"/>
            <a:chExt cx="465138" cy="391319"/>
          </a:xfrm>
          <a:solidFill>
            <a:schemeClr val="bg1"/>
          </a:solidFill>
        </p:grpSpPr>
        <p:sp>
          <p:nvSpPr>
            <p:cNvPr id="87"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8"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9"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90" name="AutoShape 139"/>
          <p:cNvSpPr/>
          <p:nvPr/>
        </p:nvSpPr>
        <p:spPr bwMode="auto">
          <a:xfrm>
            <a:off x="6202711" y="1644938"/>
            <a:ext cx="269264" cy="262115"/>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91" name="组合 90"/>
          <p:cNvGrpSpPr/>
          <p:nvPr/>
        </p:nvGrpSpPr>
        <p:grpSpPr>
          <a:xfrm>
            <a:off x="6247937" y="3822241"/>
            <a:ext cx="263317" cy="230837"/>
            <a:chOff x="1035050" y="1447800"/>
            <a:chExt cx="360363" cy="315913"/>
          </a:xfrm>
          <a:solidFill>
            <a:schemeClr val="bg1"/>
          </a:solidFill>
        </p:grpSpPr>
        <p:sp>
          <p:nvSpPr>
            <p:cNvPr id="92" name="AutoShape 147"/>
            <p:cNvSpPr/>
            <p:nvPr/>
          </p:nvSpPr>
          <p:spPr bwMode="auto">
            <a:xfrm>
              <a:off x="1035050" y="1447800"/>
              <a:ext cx="360363" cy="315913"/>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3" name="AutoShape 148"/>
            <p:cNvSpPr/>
            <p:nvPr/>
          </p:nvSpPr>
          <p:spPr bwMode="auto">
            <a:xfrm>
              <a:off x="1092200" y="1504950"/>
              <a:ext cx="52388" cy="52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pic>
        <p:nvPicPr>
          <p:cNvPr id="7" name="图片 6"/>
          <p:cNvPicPr>
            <a:picLocks noChangeAspect="1"/>
          </p:cNvPicPr>
          <p:nvPr/>
        </p:nvPicPr>
        <p:blipFill>
          <a:blip r:embed="rId2"/>
          <a:stretch>
            <a:fillRect/>
          </a:stretch>
        </p:blipFill>
        <p:spPr>
          <a:xfrm>
            <a:off x="3236880" y="1537660"/>
            <a:ext cx="2594762" cy="25947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文本框 6"/>
          <p:cNvSpPr txBox="1">
            <a:spLocks noChangeArrowheads="1"/>
          </p:cNvSpPr>
          <p:nvPr/>
        </p:nvSpPr>
        <p:spPr bwMode="auto">
          <a:xfrm>
            <a:off x="3978240" y="140118"/>
            <a:ext cx="1261884"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2800">
                <a:solidFill>
                  <a:schemeClr val="accent1">
                    <a:lumMod val="90000"/>
                  </a:schemeClr>
                </a:solidFill>
                <a:latin typeface="华康少女文字W3" panose="040F0309000000000000" charset="-122"/>
                <a:ea typeface="华康少女文字W3" panose="040F0309000000000000" charset="-122"/>
              </a:rPr>
              <a:t>第一章</a:t>
            </a:r>
          </a:p>
        </p:txBody>
      </p:sp>
      <p:sp>
        <p:nvSpPr>
          <p:cNvPr id="890" name="文本框 889"/>
          <p:cNvSpPr txBox="1">
            <a:spLocks noChangeArrowheads="1"/>
          </p:cNvSpPr>
          <p:nvPr/>
        </p:nvSpPr>
        <p:spPr bwMode="auto">
          <a:xfrm>
            <a:off x="3449249" y="540676"/>
            <a:ext cx="23198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en-US" altLang="zh-CN" sz="1800">
                <a:solidFill>
                  <a:schemeClr val="accent1">
                    <a:lumMod val="90000"/>
                  </a:schemeClr>
                </a:solidFill>
                <a:latin typeface="华康少女文字W3" panose="040F0309000000000000" charset="-122"/>
                <a:ea typeface="华康少女文字W3" panose="040F0309000000000000" charset="-122"/>
              </a:rPr>
              <a:t>Lorem ipsum dolor </a:t>
            </a:r>
            <a:endParaRPr lang="zh-CN" altLang="en-US" sz="1800">
              <a:solidFill>
                <a:schemeClr val="accent1">
                  <a:lumMod val="90000"/>
                </a:schemeClr>
              </a:solidFill>
              <a:latin typeface="华康少女文字W3" panose="040F0309000000000000" charset="-122"/>
              <a:ea typeface="华康少女文字W3" panose="040F0309000000000000" charset="-122"/>
            </a:endParaRPr>
          </a:p>
        </p:txBody>
      </p:sp>
      <p:cxnSp>
        <p:nvCxnSpPr>
          <p:cNvPr id="5" name="直接连接符 4"/>
          <p:cNvCxnSpPr/>
          <p:nvPr/>
        </p:nvCxnSpPr>
        <p:spPr>
          <a:xfrm>
            <a:off x="4507095" y="933110"/>
            <a:ext cx="204172" cy="0"/>
          </a:xfrm>
          <a:prstGeom prst="line">
            <a:avLst/>
          </a:prstGeom>
          <a:ln w="28575">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sp>
        <p:nvSpPr>
          <p:cNvPr id="27" name="Freeform 14"/>
          <p:cNvSpPr/>
          <p:nvPr/>
        </p:nvSpPr>
        <p:spPr bwMode="auto">
          <a:xfrm>
            <a:off x="2473325" y="2197100"/>
            <a:ext cx="1436687" cy="274638"/>
          </a:xfrm>
          <a:custGeom>
            <a:avLst/>
            <a:gdLst>
              <a:gd name="T0" fmla="*/ 905 w 905"/>
              <a:gd name="T1" fmla="*/ 173 h 173"/>
              <a:gd name="T2" fmla="*/ 732 w 905"/>
              <a:gd name="T3" fmla="*/ 0 h 173"/>
              <a:gd name="T4" fmla="*/ 0 w 905"/>
              <a:gd name="T5" fmla="*/ 0 h 173"/>
            </a:gdLst>
            <a:ahLst/>
            <a:cxnLst>
              <a:cxn ang="0">
                <a:pos x="T0" y="T1"/>
              </a:cxn>
              <a:cxn ang="0">
                <a:pos x="T2" y="T3"/>
              </a:cxn>
              <a:cxn ang="0">
                <a:pos x="T4" y="T5"/>
              </a:cxn>
            </a:cxnLst>
            <a:rect l="0" t="0" r="r" b="b"/>
            <a:pathLst>
              <a:path w="905" h="173">
                <a:moveTo>
                  <a:pt x="905" y="173"/>
                </a:moveTo>
                <a:lnTo>
                  <a:pt x="732" y="0"/>
                </a:lnTo>
                <a:lnTo>
                  <a:pt x="0" y="0"/>
                </a:lnTo>
              </a:path>
            </a:pathLst>
          </a:custGeom>
          <a:noFill/>
          <a:ln w="6350" cap="flat" cmpd="sng">
            <a:solidFill>
              <a:schemeClr val="bg1"/>
            </a:solidFill>
            <a:prstDash val="solid"/>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 name="Freeform 15"/>
          <p:cNvSpPr/>
          <p:nvPr/>
        </p:nvSpPr>
        <p:spPr bwMode="auto">
          <a:xfrm>
            <a:off x="2473325" y="3892550"/>
            <a:ext cx="1190625" cy="255588"/>
          </a:xfrm>
          <a:custGeom>
            <a:avLst/>
            <a:gdLst>
              <a:gd name="T0" fmla="*/ 750 w 750"/>
              <a:gd name="T1" fmla="*/ 0 h 161"/>
              <a:gd name="T2" fmla="*/ 591 w 750"/>
              <a:gd name="T3" fmla="*/ 161 h 161"/>
              <a:gd name="T4" fmla="*/ 0 w 750"/>
              <a:gd name="T5" fmla="*/ 161 h 161"/>
            </a:gdLst>
            <a:ahLst/>
            <a:cxnLst>
              <a:cxn ang="0">
                <a:pos x="T0" y="T1"/>
              </a:cxn>
              <a:cxn ang="0">
                <a:pos x="T2" y="T3"/>
              </a:cxn>
              <a:cxn ang="0">
                <a:pos x="T4" y="T5"/>
              </a:cxn>
            </a:cxnLst>
            <a:rect l="0" t="0" r="r" b="b"/>
            <a:pathLst>
              <a:path w="750" h="161">
                <a:moveTo>
                  <a:pt x="750" y="0"/>
                </a:moveTo>
                <a:lnTo>
                  <a:pt x="591" y="161"/>
                </a:lnTo>
                <a:lnTo>
                  <a:pt x="0" y="161"/>
                </a:lnTo>
              </a:path>
            </a:pathLst>
          </a:custGeom>
          <a:noFill/>
          <a:ln w="6350" cap="flat" cmpd="sng">
            <a:solidFill>
              <a:schemeClr val="bg1"/>
            </a:solidFill>
            <a:prstDash val="solid"/>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Line 16"/>
          <p:cNvSpPr>
            <a:spLocks noChangeShapeType="1"/>
          </p:cNvSpPr>
          <p:nvPr/>
        </p:nvSpPr>
        <p:spPr bwMode="auto">
          <a:xfrm>
            <a:off x="5527675" y="3340100"/>
            <a:ext cx="544512" cy="0"/>
          </a:xfrm>
          <a:prstGeom prst="line">
            <a:avLst/>
          </a:prstGeom>
          <a:noFill/>
          <a:ln w="6350" cmpd="sng">
            <a:solidFill>
              <a:schemeClr val="bg1"/>
            </a:solidFill>
            <a:prstDash val="solid"/>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0" name="Freeform 17"/>
          <p:cNvSpPr/>
          <p:nvPr/>
        </p:nvSpPr>
        <p:spPr bwMode="auto">
          <a:xfrm>
            <a:off x="4041775" y="2617787"/>
            <a:ext cx="1060450" cy="2525713"/>
          </a:xfrm>
          <a:custGeom>
            <a:avLst/>
            <a:gdLst>
              <a:gd name="T0" fmla="*/ 232 w 668"/>
              <a:gd name="T1" fmla="*/ 1571 h 1571"/>
              <a:gd name="T2" fmla="*/ 437 w 668"/>
              <a:gd name="T3" fmla="*/ 1571 h 1571"/>
              <a:gd name="T4" fmla="*/ 384 w 668"/>
              <a:gd name="T5" fmla="*/ 806 h 1571"/>
              <a:gd name="T6" fmla="*/ 668 w 668"/>
              <a:gd name="T7" fmla="*/ 434 h 1571"/>
              <a:gd name="T8" fmla="*/ 366 w 668"/>
              <a:gd name="T9" fmla="*/ 705 h 1571"/>
              <a:gd name="T10" fmla="*/ 327 w 668"/>
              <a:gd name="T11" fmla="*/ 0 h 1571"/>
              <a:gd name="T12" fmla="*/ 276 w 668"/>
              <a:gd name="T13" fmla="*/ 848 h 1571"/>
              <a:gd name="T14" fmla="*/ 0 w 668"/>
              <a:gd name="T15" fmla="*/ 582 h 1571"/>
              <a:gd name="T16" fmla="*/ 269 w 668"/>
              <a:gd name="T17" fmla="*/ 956 h 1571"/>
              <a:gd name="T18" fmla="*/ 232 w 668"/>
              <a:gd name="T19" fmla="*/ 1571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8" h="1571">
                <a:moveTo>
                  <a:pt x="232" y="1571"/>
                </a:moveTo>
                <a:lnTo>
                  <a:pt x="437" y="1571"/>
                </a:lnTo>
                <a:lnTo>
                  <a:pt x="384" y="806"/>
                </a:lnTo>
                <a:lnTo>
                  <a:pt x="668" y="434"/>
                </a:lnTo>
                <a:lnTo>
                  <a:pt x="366" y="705"/>
                </a:lnTo>
                <a:lnTo>
                  <a:pt x="327" y="0"/>
                </a:lnTo>
                <a:lnTo>
                  <a:pt x="276" y="848"/>
                </a:lnTo>
                <a:lnTo>
                  <a:pt x="0" y="582"/>
                </a:lnTo>
                <a:lnTo>
                  <a:pt x="269" y="956"/>
                </a:lnTo>
                <a:lnTo>
                  <a:pt x="232" y="1571"/>
                </a:lnTo>
                <a:close/>
              </a:path>
            </a:pathLst>
          </a:custGeom>
          <a:solidFill>
            <a:srgbClr val="07727D"/>
          </a:solidFill>
          <a:ln>
            <a:noFill/>
          </a:ln>
        </p:spPr>
        <p:txBody>
          <a:bodyPr/>
          <a:lstStyle/>
          <a:p>
            <a:endParaRPr lang="zh-CN" altLang="en-US"/>
          </a:p>
        </p:txBody>
      </p:sp>
      <p:sp>
        <p:nvSpPr>
          <p:cNvPr id="31" name="Oval 18"/>
          <p:cNvSpPr>
            <a:spLocks noChangeArrowheads="1"/>
          </p:cNvSpPr>
          <p:nvPr/>
        </p:nvSpPr>
        <p:spPr bwMode="auto">
          <a:xfrm>
            <a:off x="4748212" y="2925763"/>
            <a:ext cx="831850" cy="830262"/>
          </a:xfrm>
          <a:prstGeom prst="ellipse">
            <a:avLst/>
          </a:prstGeom>
          <a:solidFill>
            <a:schemeClr val="accent3"/>
          </a:solidFill>
          <a:ln>
            <a:noFill/>
          </a:ln>
        </p:spPr>
        <p:txBody>
          <a:bodyPr/>
          <a:lstStyle/>
          <a:p>
            <a:endParaRPr lang="zh-CN" altLang="en-US"/>
          </a:p>
        </p:txBody>
      </p:sp>
      <p:sp>
        <p:nvSpPr>
          <p:cNvPr id="32" name="Oval 19"/>
          <p:cNvSpPr>
            <a:spLocks noChangeArrowheads="1"/>
          </p:cNvSpPr>
          <p:nvPr/>
        </p:nvSpPr>
        <p:spPr bwMode="auto">
          <a:xfrm>
            <a:off x="4876800" y="3052763"/>
            <a:ext cx="574675" cy="576262"/>
          </a:xfrm>
          <a:prstGeom prst="ellipse">
            <a:avLst/>
          </a:prstGeom>
          <a:solidFill>
            <a:schemeClr val="bg1"/>
          </a:solidFill>
          <a:ln>
            <a:noFill/>
          </a:ln>
        </p:spPr>
        <p:txBody>
          <a:bodyPr/>
          <a:lstStyle/>
          <a:p>
            <a:endParaRPr lang="zh-CN" altLang="en-US"/>
          </a:p>
        </p:txBody>
      </p:sp>
      <p:sp>
        <p:nvSpPr>
          <p:cNvPr id="33" name="Oval 20"/>
          <p:cNvSpPr>
            <a:spLocks noChangeArrowheads="1"/>
          </p:cNvSpPr>
          <p:nvPr/>
        </p:nvSpPr>
        <p:spPr bwMode="auto">
          <a:xfrm>
            <a:off x="3390900" y="2978150"/>
            <a:ext cx="1041400" cy="1039813"/>
          </a:xfrm>
          <a:prstGeom prst="ellipse">
            <a:avLst/>
          </a:prstGeom>
          <a:solidFill>
            <a:srgbClr val="E85A5A"/>
          </a:solidFill>
          <a:ln>
            <a:noFill/>
          </a:ln>
        </p:spPr>
        <p:txBody>
          <a:bodyPr/>
          <a:lstStyle/>
          <a:p>
            <a:endParaRPr lang="zh-CN" altLang="en-US"/>
          </a:p>
        </p:txBody>
      </p:sp>
      <p:sp>
        <p:nvSpPr>
          <p:cNvPr id="34" name="Oval 21"/>
          <p:cNvSpPr>
            <a:spLocks noChangeArrowheads="1"/>
          </p:cNvSpPr>
          <p:nvPr/>
        </p:nvSpPr>
        <p:spPr bwMode="auto">
          <a:xfrm>
            <a:off x="3551237" y="3138488"/>
            <a:ext cx="720725" cy="719137"/>
          </a:xfrm>
          <a:prstGeom prst="ellipse">
            <a:avLst/>
          </a:prstGeom>
          <a:solidFill>
            <a:schemeClr val="bg1"/>
          </a:solidFill>
          <a:ln>
            <a:noFill/>
          </a:ln>
        </p:spPr>
        <p:txBody>
          <a:bodyPr/>
          <a:lstStyle/>
          <a:p>
            <a:endParaRPr lang="zh-CN" altLang="en-US"/>
          </a:p>
        </p:txBody>
      </p:sp>
      <p:sp>
        <p:nvSpPr>
          <p:cNvPr id="35" name="Oval 22"/>
          <p:cNvSpPr>
            <a:spLocks noChangeArrowheads="1"/>
          </p:cNvSpPr>
          <p:nvPr/>
        </p:nvSpPr>
        <p:spPr bwMode="auto">
          <a:xfrm>
            <a:off x="3824287" y="1965325"/>
            <a:ext cx="1425575" cy="1425575"/>
          </a:xfrm>
          <a:prstGeom prst="ellipse">
            <a:avLst/>
          </a:prstGeom>
          <a:solidFill>
            <a:schemeClr val="accent1"/>
          </a:solidFill>
          <a:ln>
            <a:noFill/>
          </a:ln>
        </p:spPr>
        <p:txBody>
          <a:bodyPr/>
          <a:lstStyle/>
          <a:p>
            <a:endParaRPr lang="zh-CN" altLang="en-US"/>
          </a:p>
        </p:txBody>
      </p:sp>
      <p:sp>
        <p:nvSpPr>
          <p:cNvPr id="36" name="Oval 23"/>
          <p:cNvSpPr>
            <a:spLocks noChangeArrowheads="1"/>
          </p:cNvSpPr>
          <p:nvPr/>
        </p:nvSpPr>
        <p:spPr bwMode="auto">
          <a:xfrm>
            <a:off x="4043362" y="2184400"/>
            <a:ext cx="987425" cy="987425"/>
          </a:xfrm>
          <a:prstGeom prst="ellipse">
            <a:avLst/>
          </a:prstGeom>
          <a:solidFill>
            <a:schemeClr val="bg1"/>
          </a:solidFill>
          <a:ln>
            <a:noFill/>
          </a:ln>
        </p:spPr>
        <p:txBody>
          <a:bodyPr/>
          <a:lstStyle/>
          <a:p>
            <a:endParaRPr lang="zh-CN" altLang="en-US"/>
          </a:p>
        </p:txBody>
      </p:sp>
      <p:sp>
        <p:nvSpPr>
          <p:cNvPr id="55" name="矩形 54"/>
          <p:cNvSpPr/>
          <p:nvPr/>
        </p:nvSpPr>
        <p:spPr>
          <a:xfrm>
            <a:off x="6072187" y="3103691"/>
            <a:ext cx="1569660" cy="369332"/>
          </a:xfrm>
          <a:prstGeom prst="rect">
            <a:avLst/>
          </a:prstGeom>
        </p:spPr>
        <p:txBody>
          <a:bodyPr wrap="square">
            <a:spAutoFit/>
          </a:bodyPr>
          <a:lstStyle/>
          <a:p>
            <a:r>
              <a:rPr lang="zh-CN" altLang="en-US" sz="1800">
                <a:solidFill>
                  <a:schemeClr val="bg1"/>
                </a:solidFill>
                <a:latin typeface="华康少女文字W3" panose="040F0309000000000000" charset="-122"/>
                <a:ea typeface="华康少女文字W3" panose="040F0309000000000000" charset="-122"/>
              </a:rPr>
              <a:t>此处添加文字</a:t>
            </a:r>
          </a:p>
        </p:txBody>
      </p:sp>
      <p:sp>
        <p:nvSpPr>
          <p:cNvPr id="56" name="矩形 55"/>
          <p:cNvSpPr/>
          <p:nvPr/>
        </p:nvSpPr>
        <p:spPr>
          <a:xfrm>
            <a:off x="6072187" y="3390900"/>
            <a:ext cx="2122811" cy="715581"/>
          </a:xfrm>
          <a:prstGeom prst="rect">
            <a:avLst/>
          </a:prstGeom>
        </p:spPr>
        <p:txBody>
          <a:bodyPr wrap="square">
            <a:spAutoFit/>
          </a:bodyPr>
          <a:lstStyle/>
          <a:p>
            <a:pPr>
              <a:lnSpc>
                <a:spcPct val="150000"/>
              </a:lnSpc>
            </a:pPr>
            <a:r>
              <a:rPr lang="en-US" altLang="zh-CN" sz="900" kern="0">
                <a:solidFill>
                  <a:schemeClr val="bg1"/>
                </a:solidFill>
              </a:rPr>
              <a:t>Lorem ipsum dolor sit amet, consectetuer adipiscing elit. Aenean commodo ligula eget dolor. </a:t>
            </a:r>
            <a:endParaRPr lang="zh-CN" altLang="en-US" sz="1100">
              <a:solidFill>
                <a:schemeClr val="bg1"/>
              </a:solidFill>
            </a:endParaRPr>
          </a:p>
        </p:txBody>
      </p:sp>
      <p:sp>
        <p:nvSpPr>
          <p:cNvPr id="57" name="矩形 56"/>
          <p:cNvSpPr/>
          <p:nvPr/>
        </p:nvSpPr>
        <p:spPr>
          <a:xfrm>
            <a:off x="916131" y="2021398"/>
            <a:ext cx="1569660" cy="369332"/>
          </a:xfrm>
          <a:prstGeom prst="rect">
            <a:avLst/>
          </a:prstGeom>
        </p:spPr>
        <p:txBody>
          <a:bodyPr wrap="square">
            <a:spAutoFit/>
          </a:bodyPr>
          <a:lstStyle/>
          <a:p>
            <a:pPr algn="r"/>
            <a:r>
              <a:rPr lang="zh-CN" altLang="en-US" sz="1800">
                <a:solidFill>
                  <a:schemeClr val="bg1"/>
                </a:solidFill>
                <a:latin typeface="华康少女文字W3" panose="040F0309000000000000" charset="-122"/>
                <a:ea typeface="华康少女文字W3" panose="040F0309000000000000" charset="-122"/>
              </a:rPr>
              <a:t>此处添加文字</a:t>
            </a:r>
          </a:p>
        </p:txBody>
      </p:sp>
      <p:sp>
        <p:nvSpPr>
          <p:cNvPr id="58" name="矩形 57"/>
          <p:cNvSpPr/>
          <p:nvPr/>
        </p:nvSpPr>
        <p:spPr>
          <a:xfrm>
            <a:off x="362980" y="2308607"/>
            <a:ext cx="2122811" cy="715581"/>
          </a:xfrm>
          <a:prstGeom prst="rect">
            <a:avLst/>
          </a:prstGeom>
        </p:spPr>
        <p:txBody>
          <a:bodyPr wrap="square">
            <a:spAutoFit/>
          </a:bodyPr>
          <a:lstStyle/>
          <a:p>
            <a:pPr algn="r">
              <a:lnSpc>
                <a:spcPct val="150000"/>
              </a:lnSpc>
            </a:pPr>
            <a:r>
              <a:rPr lang="en-US" altLang="zh-CN" sz="900" kern="0">
                <a:solidFill>
                  <a:schemeClr val="bg1"/>
                </a:solidFill>
              </a:rPr>
              <a:t>Lorem ipsum dolor sit amet, consectetuer adipiscing elit. Aenean commodo ligula eget dolor. </a:t>
            </a:r>
            <a:endParaRPr lang="zh-CN" altLang="en-US" sz="1100">
              <a:solidFill>
                <a:schemeClr val="bg1"/>
              </a:solidFill>
            </a:endParaRPr>
          </a:p>
        </p:txBody>
      </p:sp>
      <p:sp>
        <p:nvSpPr>
          <p:cNvPr id="59" name="矩形 58"/>
          <p:cNvSpPr/>
          <p:nvPr/>
        </p:nvSpPr>
        <p:spPr>
          <a:xfrm>
            <a:off x="903665" y="3938861"/>
            <a:ext cx="1569660" cy="369332"/>
          </a:xfrm>
          <a:prstGeom prst="rect">
            <a:avLst/>
          </a:prstGeom>
        </p:spPr>
        <p:txBody>
          <a:bodyPr wrap="square">
            <a:spAutoFit/>
          </a:bodyPr>
          <a:lstStyle/>
          <a:p>
            <a:pPr algn="r"/>
            <a:r>
              <a:rPr lang="zh-CN" altLang="en-US" sz="1800">
                <a:solidFill>
                  <a:schemeClr val="bg1"/>
                </a:solidFill>
                <a:latin typeface="华康少女文字W3" panose="040F0309000000000000" charset="-122"/>
                <a:ea typeface="华康少女文字W3" panose="040F0309000000000000" charset="-122"/>
              </a:rPr>
              <a:t>此处添加文字</a:t>
            </a:r>
          </a:p>
        </p:txBody>
      </p:sp>
      <p:sp>
        <p:nvSpPr>
          <p:cNvPr id="60" name="矩形 59"/>
          <p:cNvSpPr/>
          <p:nvPr/>
        </p:nvSpPr>
        <p:spPr>
          <a:xfrm>
            <a:off x="350514" y="4226070"/>
            <a:ext cx="2122811" cy="715581"/>
          </a:xfrm>
          <a:prstGeom prst="rect">
            <a:avLst/>
          </a:prstGeom>
        </p:spPr>
        <p:txBody>
          <a:bodyPr wrap="square">
            <a:spAutoFit/>
          </a:bodyPr>
          <a:lstStyle/>
          <a:p>
            <a:pPr algn="r">
              <a:lnSpc>
                <a:spcPct val="150000"/>
              </a:lnSpc>
            </a:pPr>
            <a:r>
              <a:rPr lang="en-US" altLang="zh-CN" sz="900" kern="0">
                <a:solidFill>
                  <a:schemeClr val="bg1"/>
                </a:solidFill>
              </a:rPr>
              <a:t>Lorem ipsum dolor sit amet, consectetuer adipiscing elit. Aenean commodo ligula eget dolor. </a:t>
            </a:r>
            <a:endParaRPr lang="zh-CN" altLang="en-US" sz="1100">
              <a:solidFill>
                <a:schemeClr val="bg1"/>
              </a:solidFill>
            </a:endParaRPr>
          </a:p>
        </p:txBody>
      </p:sp>
      <p:sp>
        <p:nvSpPr>
          <p:cNvPr id="21" name="AutoShape 139"/>
          <p:cNvSpPr/>
          <p:nvPr/>
        </p:nvSpPr>
        <p:spPr bwMode="auto">
          <a:xfrm>
            <a:off x="4304645" y="2440139"/>
            <a:ext cx="464857" cy="452516"/>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accent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2" name="组合 21"/>
          <p:cNvGrpSpPr/>
          <p:nvPr/>
        </p:nvGrpSpPr>
        <p:grpSpPr>
          <a:xfrm>
            <a:off x="3726119" y="3340100"/>
            <a:ext cx="361437" cy="316855"/>
            <a:chOff x="1035050" y="1447800"/>
            <a:chExt cx="360363" cy="315913"/>
          </a:xfrm>
          <a:solidFill>
            <a:srgbClr val="E85A5A"/>
          </a:solidFill>
        </p:grpSpPr>
        <p:sp>
          <p:nvSpPr>
            <p:cNvPr id="23" name="AutoShape 147"/>
            <p:cNvSpPr/>
            <p:nvPr/>
          </p:nvSpPr>
          <p:spPr bwMode="auto">
            <a:xfrm>
              <a:off x="1035050" y="1447800"/>
              <a:ext cx="360363" cy="315913"/>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4" name="AutoShape 148"/>
            <p:cNvSpPr/>
            <p:nvPr/>
          </p:nvSpPr>
          <p:spPr bwMode="auto">
            <a:xfrm>
              <a:off x="1092200" y="1504950"/>
              <a:ext cx="52388" cy="52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5" name="AutoShape 149"/>
          <p:cNvSpPr/>
          <p:nvPr/>
        </p:nvSpPr>
        <p:spPr bwMode="auto">
          <a:xfrm>
            <a:off x="4978419" y="3188283"/>
            <a:ext cx="358233" cy="2567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accent3"/>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3B4F"/>
        </a:solidFill>
        <a:effectLst/>
      </p:bgPr>
    </p:bg>
    <p:spTree>
      <p:nvGrpSpPr>
        <p:cNvPr id="1" name=""/>
        <p:cNvGrpSpPr/>
        <p:nvPr/>
      </p:nvGrpSpPr>
      <p:grpSpPr>
        <a:xfrm>
          <a:off x="0" y="0"/>
          <a:ext cx="0" cy="0"/>
          <a:chOff x="0" y="0"/>
          <a:chExt cx="0" cy="0"/>
        </a:xfrm>
      </p:grpSpPr>
      <p:sp>
        <p:nvSpPr>
          <p:cNvPr id="1791" name="椭圆 1790"/>
          <p:cNvSpPr/>
          <p:nvPr/>
        </p:nvSpPr>
        <p:spPr>
          <a:xfrm>
            <a:off x="2297269" y="437675"/>
            <a:ext cx="4582000" cy="458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248560" y="1289110"/>
            <a:ext cx="2646879" cy="830997"/>
          </a:xfrm>
          <a:prstGeom prst="rect">
            <a:avLst/>
          </a:prstGeom>
          <a:noFill/>
        </p:spPr>
        <p:txBody>
          <a:bodyPr wrap="none" rtlCol="0">
            <a:spAutoFit/>
          </a:bodyPr>
          <a:lstStyle/>
          <a:p>
            <a:pPr algn="ctr"/>
            <a:r>
              <a:rPr lang="zh-CN" altLang="en-US" sz="4800">
                <a:solidFill>
                  <a:srgbClr val="103B4F"/>
                </a:solidFill>
                <a:latin typeface="华康少女文字W3" panose="040F0309000000000000" charset="-122"/>
                <a:ea typeface="华康少女文字W3" panose="040F0309000000000000" charset="-122"/>
              </a:rPr>
              <a:t>第二篇章</a:t>
            </a:r>
          </a:p>
        </p:txBody>
      </p:sp>
      <p:sp>
        <p:nvSpPr>
          <p:cNvPr id="50" name="矩形 49"/>
          <p:cNvSpPr/>
          <p:nvPr/>
        </p:nvSpPr>
        <p:spPr>
          <a:xfrm>
            <a:off x="3171616" y="2094375"/>
            <a:ext cx="2800768" cy="369332"/>
          </a:xfrm>
          <a:prstGeom prst="rect">
            <a:avLst/>
          </a:prstGeom>
        </p:spPr>
        <p:txBody>
          <a:bodyPr wrap="none">
            <a:spAutoFit/>
          </a:bodyPr>
          <a:lstStyle/>
          <a:p>
            <a:pPr algn="ctr"/>
            <a:r>
              <a:rPr lang="zh-CN" altLang="en-US" sz="1800">
                <a:solidFill>
                  <a:srgbClr val="103B4F"/>
                </a:solidFill>
                <a:latin typeface="华康少女文字W3" panose="040F0309000000000000" charset="-122"/>
                <a:ea typeface="华康少女文字W3" panose="040F0309000000000000" charset="-122"/>
              </a:rPr>
              <a:t>夜太静 来不及跟你说晚安</a:t>
            </a:r>
            <a:endParaRPr lang="en-US" altLang="zh-CN" sz="1800">
              <a:solidFill>
                <a:srgbClr val="103B4F"/>
              </a:solidFill>
              <a:latin typeface="华康少女文字W3" panose="040F0309000000000000" charset="-122"/>
              <a:ea typeface="华康少女文字W3" panose="040F0309000000000000" charset="-122"/>
            </a:endParaRPr>
          </a:p>
        </p:txBody>
      </p:sp>
      <p:cxnSp>
        <p:nvCxnSpPr>
          <p:cNvPr id="51" name="直接连接符 50"/>
          <p:cNvCxnSpPr/>
          <p:nvPr/>
        </p:nvCxnSpPr>
        <p:spPr>
          <a:xfrm>
            <a:off x="4463309" y="2571750"/>
            <a:ext cx="217382" cy="0"/>
          </a:xfrm>
          <a:prstGeom prst="line">
            <a:avLst/>
          </a:prstGeom>
          <a:ln w="28575">
            <a:solidFill>
              <a:srgbClr val="103B4F"/>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2462178" y="2556987"/>
            <a:ext cx="4219644" cy="486352"/>
          </a:xfrm>
          <a:prstGeom prst="rect">
            <a:avLst/>
          </a:prstGeom>
        </p:spPr>
        <p:txBody>
          <a:bodyPr wrap="square">
            <a:spAutoFit/>
          </a:bodyPr>
          <a:lstStyle/>
          <a:p>
            <a:pPr algn="ctr">
              <a:lnSpc>
                <a:spcPct val="150000"/>
              </a:lnSpc>
            </a:pPr>
            <a:r>
              <a:rPr lang="en-US" altLang="zh-CN" sz="900" kern="0">
                <a:solidFill>
                  <a:srgbClr val="103B4F"/>
                </a:solidFill>
              </a:rPr>
              <a:t>Lorem ipsum dolor sit amet, consectetuer adipiscing elit. Aenean commodo ligula eget dolor. Lorem ipsum dolor sit amet, consectetuer adipiscing elit. </a:t>
            </a:r>
            <a:endParaRPr lang="zh-CN" altLang="en-US" sz="900">
              <a:solidFill>
                <a:srgbClr val="103B4F"/>
              </a:solidFill>
            </a:endParaRPr>
          </a:p>
        </p:txBody>
      </p:sp>
      <p:pic>
        <p:nvPicPr>
          <p:cNvPr id="37" name="图片 36"/>
          <p:cNvPicPr>
            <a:picLocks noChangeAspect="1"/>
          </p:cNvPicPr>
          <p:nvPr/>
        </p:nvPicPr>
        <p:blipFill>
          <a:blip r:embed="rId2"/>
          <a:stretch>
            <a:fillRect/>
          </a:stretch>
        </p:blipFill>
        <p:spPr>
          <a:xfrm>
            <a:off x="7237940" y="195142"/>
            <a:ext cx="1251358" cy="1251984"/>
          </a:xfrm>
          <a:prstGeom prst="rect">
            <a:avLst/>
          </a:prstGeom>
        </p:spPr>
      </p:pic>
      <p:pic>
        <p:nvPicPr>
          <p:cNvPr id="38" name="图片 37"/>
          <p:cNvPicPr>
            <a:picLocks noChangeAspect="1"/>
          </p:cNvPicPr>
          <p:nvPr/>
        </p:nvPicPr>
        <p:blipFill>
          <a:blip r:embed="rId3"/>
          <a:stretch>
            <a:fillRect/>
          </a:stretch>
        </p:blipFill>
        <p:spPr>
          <a:xfrm>
            <a:off x="8247019" y="801367"/>
            <a:ext cx="262233" cy="232201"/>
          </a:xfrm>
          <a:prstGeom prst="rect">
            <a:avLst/>
          </a:prstGeom>
        </p:spPr>
      </p:pic>
      <p:pic>
        <p:nvPicPr>
          <p:cNvPr id="39" name="图片 38"/>
          <p:cNvPicPr>
            <a:picLocks noChangeAspect="1"/>
          </p:cNvPicPr>
          <p:nvPr/>
        </p:nvPicPr>
        <p:blipFill>
          <a:blip r:embed="rId3"/>
          <a:stretch>
            <a:fillRect/>
          </a:stretch>
        </p:blipFill>
        <p:spPr>
          <a:xfrm>
            <a:off x="7337068" y="479426"/>
            <a:ext cx="113310" cy="100333"/>
          </a:xfrm>
          <a:prstGeom prst="rect">
            <a:avLst/>
          </a:prstGeom>
        </p:spPr>
      </p:pic>
      <p:grpSp>
        <p:nvGrpSpPr>
          <p:cNvPr id="40" name="Group 4"/>
          <p:cNvGrpSpPr>
            <a:grpSpLocks noChangeAspect="1"/>
          </p:cNvGrpSpPr>
          <p:nvPr/>
        </p:nvGrpSpPr>
        <p:grpSpPr bwMode="auto">
          <a:xfrm>
            <a:off x="428343" y="4324207"/>
            <a:ext cx="619126" cy="695324"/>
            <a:chOff x="5256" y="2726"/>
            <a:chExt cx="390" cy="438"/>
          </a:xfrm>
        </p:grpSpPr>
        <p:sp>
          <p:nvSpPr>
            <p:cNvPr id="41" name="Freeform 5"/>
            <p:cNvSpPr>
              <a:spLocks noEditPoints="1"/>
            </p:cNvSpPr>
            <p:nvPr/>
          </p:nvSpPr>
          <p:spPr bwMode="auto">
            <a:xfrm>
              <a:off x="5256" y="2726"/>
              <a:ext cx="390" cy="253"/>
            </a:xfrm>
            <a:custGeom>
              <a:avLst/>
              <a:gdLst>
                <a:gd name="T0" fmla="*/ 288 w 317"/>
                <a:gd name="T1" fmla="*/ 128 h 207"/>
                <a:gd name="T2" fmla="*/ 310 w 317"/>
                <a:gd name="T3" fmla="*/ 19 h 207"/>
                <a:gd name="T4" fmla="*/ 283 w 317"/>
                <a:gd name="T5" fmla="*/ 80 h 207"/>
                <a:gd name="T6" fmla="*/ 243 w 317"/>
                <a:gd name="T7" fmla="*/ 87 h 207"/>
                <a:gd name="T8" fmla="*/ 210 w 317"/>
                <a:gd name="T9" fmla="*/ 124 h 207"/>
                <a:gd name="T10" fmla="*/ 193 w 317"/>
                <a:gd name="T11" fmla="*/ 67 h 207"/>
                <a:gd name="T12" fmla="*/ 159 w 317"/>
                <a:gd name="T13" fmla="*/ 113 h 207"/>
                <a:gd name="T14" fmla="*/ 150 w 317"/>
                <a:gd name="T15" fmla="*/ 107 h 207"/>
                <a:gd name="T16" fmla="*/ 89 w 317"/>
                <a:gd name="T17" fmla="*/ 117 h 207"/>
                <a:gd name="T18" fmla="*/ 73 w 317"/>
                <a:gd name="T19" fmla="*/ 110 h 207"/>
                <a:gd name="T20" fmla="*/ 59 w 317"/>
                <a:gd name="T21" fmla="*/ 104 h 207"/>
                <a:gd name="T22" fmla="*/ 13 w 317"/>
                <a:gd name="T23" fmla="*/ 93 h 207"/>
                <a:gd name="T24" fmla="*/ 71 w 317"/>
                <a:gd name="T25" fmla="*/ 15 h 207"/>
                <a:gd name="T26" fmla="*/ 90 w 317"/>
                <a:gd name="T27" fmla="*/ 28 h 207"/>
                <a:gd name="T28" fmla="*/ 37 w 317"/>
                <a:gd name="T29" fmla="*/ 15 h 207"/>
                <a:gd name="T30" fmla="*/ 24 w 317"/>
                <a:gd name="T31" fmla="*/ 137 h 207"/>
                <a:gd name="T32" fmla="*/ 64 w 317"/>
                <a:gd name="T33" fmla="*/ 141 h 207"/>
                <a:gd name="T34" fmla="*/ 25 w 317"/>
                <a:gd name="T35" fmla="*/ 170 h 207"/>
                <a:gd name="T36" fmla="*/ 33 w 317"/>
                <a:gd name="T37" fmla="*/ 206 h 207"/>
                <a:gd name="T38" fmla="*/ 75 w 317"/>
                <a:gd name="T39" fmla="*/ 146 h 207"/>
                <a:gd name="T40" fmla="*/ 89 w 317"/>
                <a:gd name="T41" fmla="*/ 132 h 207"/>
                <a:gd name="T42" fmla="*/ 105 w 317"/>
                <a:gd name="T43" fmla="*/ 136 h 207"/>
                <a:gd name="T44" fmla="*/ 145 w 317"/>
                <a:gd name="T45" fmla="*/ 128 h 207"/>
                <a:gd name="T46" fmla="*/ 166 w 317"/>
                <a:gd name="T47" fmla="*/ 131 h 207"/>
                <a:gd name="T48" fmla="*/ 218 w 317"/>
                <a:gd name="T49" fmla="*/ 128 h 207"/>
                <a:gd name="T50" fmla="*/ 242 w 317"/>
                <a:gd name="T51" fmla="*/ 135 h 207"/>
                <a:gd name="T52" fmla="*/ 291 w 317"/>
                <a:gd name="T53" fmla="*/ 141 h 207"/>
                <a:gd name="T54" fmla="*/ 314 w 317"/>
                <a:gd name="T55" fmla="*/ 121 h 207"/>
                <a:gd name="T56" fmla="*/ 27 w 317"/>
                <a:gd name="T57" fmla="*/ 191 h 207"/>
                <a:gd name="T58" fmla="*/ 47 w 317"/>
                <a:gd name="T59" fmla="*/ 166 h 207"/>
                <a:gd name="T60" fmla="*/ 37 w 317"/>
                <a:gd name="T61" fmla="*/ 194 h 207"/>
                <a:gd name="T62" fmla="*/ 108 w 317"/>
                <a:gd name="T63" fmla="*/ 125 h 207"/>
                <a:gd name="T64" fmla="*/ 132 w 317"/>
                <a:gd name="T65" fmla="*/ 80 h 207"/>
                <a:gd name="T66" fmla="*/ 134 w 317"/>
                <a:gd name="T67" fmla="*/ 115 h 207"/>
                <a:gd name="T68" fmla="*/ 168 w 317"/>
                <a:gd name="T69" fmla="*/ 111 h 207"/>
                <a:gd name="T70" fmla="*/ 210 w 317"/>
                <a:gd name="T71" fmla="*/ 95 h 207"/>
                <a:gd name="T72" fmla="*/ 276 w 317"/>
                <a:gd name="T73" fmla="*/ 111 h 207"/>
                <a:gd name="T74" fmla="*/ 245 w 317"/>
                <a:gd name="T75" fmla="*/ 101 h 207"/>
                <a:gd name="T76" fmla="*/ 278 w 317"/>
                <a:gd name="T77" fmla="*/ 10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7" h="207">
                  <a:moveTo>
                    <a:pt x="314" y="121"/>
                  </a:moveTo>
                  <a:cubicBezTo>
                    <a:pt x="306" y="122"/>
                    <a:pt x="296" y="136"/>
                    <a:pt x="288" y="128"/>
                  </a:cubicBezTo>
                  <a:cubicBezTo>
                    <a:pt x="281" y="123"/>
                    <a:pt x="287" y="106"/>
                    <a:pt x="288" y="99"/>
                  </a:cubicBezTo>
                  <a:cubicBezTo>
                    <a:pt x="290" y="87"/>
                    <a:pt x="309" y="27"/>
                    <a:pt x="310" y="19"/>
                  </a:cubicBezTo>
                  <a:cubicBezTo>
                    <a:pt x="311" y="18"/>
                    <a:pt x="309" y="16"/>
                    <a:pt x="307" y="17"/>
                  </a:cubicBezTo>
                  <a:cubicBezTo>
                    <a:pt x="295" y="26"/>
                    <a:pt x="285" y="74"/>
                    <a:pt x="283" y="80"/>
                  </a:cubicBezTo>
                  <a:cubicBezTo>
                    <a:pt x="285" y="75"/>
                    <a:pt x="269" y="71"/>
                    <a:pt x="266" y="70"/>
                  </a:cubicBezTo>
                  <a:cubicBezTo>
                    <a:pt x="256" y="70"/>
                    <a:pt x="248" y="79"/>
                    <a:pt x="243" y="87"/>
                  </a:cubicBezTo>
                  <a:cubicBezTo>
                    <a:pt x="239" y="93"/>
                    <a:pt x="236" y="100"/>
                    <a:pt x="235" y="108"/>
                  </a:cubicBezTo>
                  <a:cubicBezTo>
                    <a:pt x="231" y="109"/>
                    <a:pt x="215" y="121"/>
                    <a:pt x="210" y="124"/>
                  </a:cubicBezTo>
                  <a:cubicBezTo>
                    <a:pt x="218" y="112"/>
                    <a:pt x="222" y="96"/>
                    <a:pt x="218" y="83"/>
                  </a:cubicBezTo>
                  <a:cubicBezTo>
                    <a:pt x="214" y="72"/>
                    <a:pt x="203" y="67"/>
                    <a:pt x="193" y="67"/>
                  </a:cubicBezTo>
                  <a:cubicBezTo>
                    <a:pt x="174" y="67"/>
                    <a:pt x="161" y="95"/>
                    <a:pt x="159" y="111"/>
                  </a:cubicBezTo>
                  <a:cubicBezTo>
                    <a:pt x="159" y="112"/>
                    <a:pt x="159" y="113"/>
                    <a:pt x="159" y="113"/>
                  </a:cubicBezTo>
                  <a:cubicBezTo>
                    <a:pt x="154" y="116"/>
                    <a:pt x="148" y="119"/>
                    <a:pt x="143" y="122"/>
                  </a:cubicBezTo>
                  <a:cubicBezTo>
                    <a:pt x="146" y="118"/>
                    <a:pt x="148" y="112"/>
                    <a:pt x="150" y="107"/>
                  </a:cubicBezTo>
                  <a:cubicBezTo>
                    <a:pt x="152" y="96"/>
                    <a:pt x="150" y="82"/>
                    <a:pt x="141" y="73"/>
                  </a:cubicBezTo>
                  <a:cubicBezTo>
                    <a:pt x="125" y="59"/>
                    <a:pt x="92" y="78"/>
                    <a:pt x="89" y="117"/>
                  </a:cubicBezTo>
                  <a:cubicBezTo>
                    <a:pt x="88" y="120"/>
                    <a:pt x="78" y="130"/>
                    <a:pt x="76" y="131"/>
                  </a:cubicBezTo>
                  <a:cubicBezTo>
                    <a:pt x="76" y="124"/>
                    <a:pt x="75" y="117"/>
                    <a:pt x="73" y="110"/>
                  </a:cubicBezTo>
                  <a:cubicBezTo>
                    <a:pt x="73" y="107"/>
                    <a:pt x="71" y="103"/>
                    <a:pt x="69" y="99"/>
                  </a:cubicBezTo>
                  <a:cubicBezTo>
                    <a:pt x="65" y="93"/>
                    <a:pt x="56" y="97"/>
                    <a:pt x="59" y="104"/>
                  </a:cubicBezTo>
                  <a:cubicBezTo>
                    <a:pt x="69" y="126"/>
                    <a:pt x="42" y="136"/>
                    <a:pt x="26" y="126"/>
                  </a:cubicBezTo>
                  <a:cubicBezTo>
                    <a:pt x="15" y="119"/>
                    <a:pt x="13" y="104"/>
                    <a:pt x="13" y="93"/>
                  </a:cubicBezTo>
                  <a:cubicBezTo>
                    <a:pt x="13" y="69"/>
                    <a:pt x="21" y="41"/>
                    <a:pt x="39" y="26"/>
                  </a:cubicBezTo>
                  <a:cubicBezTo>
                    <a:pt x="48" y="18"/>
                    <a:pt x="60" y="12"/>
                    <a:pt x="71" y="15"/>
                  </a:cubicBezTo>
                  <a:cubicBezTo>
                    <a:pt x="78" y="16"/>
                    <a:pt x="81" y="20"/>
                    <a:pt x="82" y="26"/>
                  </a:cubicBezTo>
                  <a:cubicBezTo>
                    <a:pt x="83" y="32"/>
                    <a:pt x="87" y="36"/>
                    <a:pt x="90" y="28"/>
                  </a:cubicBezTo>
                  <a:cubicBezTo>
                    <a:pt x="93" y="22"/>
                    <a:pt x="87" y="13"/>
                    <a:pt x="81" y="10"/>
                  </a:cubicBezTo>
                  <a:cubicBezTo>
                    <a:pt x="67" y="0"/>
                    <a:pt x="51" y="6"/>
                    <a:pt x="37" y="15"/>
                  </a:cubicBezTo>
                  <a:cubicBezTo>
                    <a:pt x="16" y="29"/>
                    <a:pt x="7" y="55"/>
                    <a:pt x="3" y="79"/>
                  </a:cubicBezTo>
                  <a:cubicBezTo>
                    <a:pt x="0" y="101"/>
                    <a:pt x="3" y="126"/>
                    <a:pt x="24" y="137"/>
                  </a:cubicBezTo>
                  <a:cubicBezTo>
                    <a:pt x="37" y="144"/>
                    <a:pt x="54" y="141"/>
                    <a:pt x="65" y="132"/>
                  </a:cubicBezTo>
                  <a:cubicBezTo>
                    <a:pt x="65" y="135"/>
                    <a:pt x="64" y="138"/>
                    <a:pt x="64" y="141"/>
                  </a:cubicBezTo>
                  <a:cubicBezTo>
                    <a:pt x="59" y="145"/>
                    <a:pt x="55" y="149"/>
                    <a:pt x="50" y="152"/>
                  </a:cubicBezTo>
                  <a:cubicBezTo>
                    <a:pt x="41" y="158"/>
                    <a:pt x="32" y="162"/>
                    <a:pt x="25" y="170"/>
                  </a:cubicBezTo>
                  <a:cubicBezTo>
                    <a:pt x="18" y="176"/>
                    <a:pt x="14" y="183"/>
                    <a:pt x="16" y="192"/>
                  </a:cubicBezTo>
                  <a:cubicBezTo>
                    <a:pt x="17" y="200"/>
                    <a:pt x="25" y="207"/>
                    <a:pt x="33" y="206"/>
                  </a:cubicBezTo>
                  <a:cubicBezTo>
                    <a:pt x="52" y="205"/>
                    <a:pt x="65" y="184"/>
                    <a:pt x="70" y="167"/>
                  </a:cubicBezTo>
                  <a:cubicBezTo>
                    <a:pt x="72" y="161"/>
                    <a:pt x="74" y="153"/>
                    <a:pt x="75" y="146"/>
                  </a:cubicBezTo>
                  <a:cubicBezTo>
                    <a:pt x="80" y="142"/>
                    <a:pt x="84" y="137"/>
                    <a:pt x="88" y="132"/>
                  </a:cubicBezTo>
                  <a:cubicBezTo>
                    <a:pt x="88" y="132"/>
                    <a:pt x="88" y="132"/>
                    <a:pt x="89" y="132"/>
                  </a:cubicBezTo>
                  <a:cubicBezTo>
                    <a:pt x="90" y="130"/>
                    <a:pt x="92" y="128"/>
                    <a:pt x="94" y="126"/>
                  </a:cubicBezTo>
                  <a:cubicBezTo>
                    <a:pt x="96" y="130"/>
                    <a:pt x="100" y="134"/>
                    <a:pt x="105" y="136"/>
                  </a:cubicBezTo>
                  <a:cubicBezTo>
                    <a:pt x="112" y="140"/>
                    <a:pt x="120" y="139"/>
                    <a:pt x="126" y="136"/>
                  </a:cubicBezTo>
                  <a:cubicBezTo>
                    <a:pt x="133" y="135"/>
                    <a:pt x="139" y="131"/>
                    <a:pt x="145" y="128"/>
                  </a:cubicBezTo>
                  <a:cubicBezTo>
                    <a:pt x="150" y="126"/>
                    <a:pt x="156" y="124"/>
                    <a:pt x="160" y="121"/>
                  </a:cubicBezTo>
                  <a:cubicBezTo>
                    <a:pt x="159" y="122"/>
                    <a:pt x="165" y="130"/>
                    <a:pt x="166" y="131"/>
                  </a:cubicBezTo>
                  <a:cubicBezTo>
                    <a:pt x="168" y="134"/>
                    <a:pt x="172" y="136"/>
                    <a:pt x="176" y="137"/>
                  </a:cubicBezTo>
                  <a:cubicBezTo>
                    <a:pt x="189" y="142"/>
                    <a:pt x="206" y="135"/>
                    <a:pt x="218" y="128"/>
                  </a:cubicBezTo>
                  <a:cubicBezTo>
                    <a:pt x="223" y="124"/>
                    <a:pt x="234" y="117"/>
                    <a:pt x="234" y="116"/>
                  </a:cubicBezTo>
                  <a:cubicBezTo>
                    <a:pt x="234" y="123"/>
                    <a:pt x="237" y="130"/>
                    <a:pt x="242" y="135"/>
                  </a:cubicBezTo>
                  <a:cubicBezTo>
                    <a:pt x="254" y="146"/>
                    <a:pt x="268" y="139"/>
                    <a:pt x="277" y="129"/>
                  </a:cubicBezTo>
                  <a:cubicBezTo>
                    <a:pt x="279" y="135"/>
                    <a:pt x="283" y="140"/>
                    <a:pt x="291" y="141"/>
                  </a:cubicBezTo>
                  <a:cubicBezTo>
                    <a:pt x="300" y="143"/>
                    <a:pt x="317" y="135"/>
                    <a:pt x="317" y="124"/>
                  </a:cubicBezTo>
                  <a:cubicBezTo>
                    <a:pt x="317" y="122"/>
                    <a:pt x="316" y="120"/>
                    <a:pt x="314" y="121"/>
                  </a:cubicBezTo>
                  <a:close/>
                  <a:moveTo>
                    <a:pt x="37" y="194"/>
                  </a:moveTo>
                  <a:cubicBezTo>
                    <a:pt x="33" y="196"/>
                    <a:pt x="29" y="195"/>
                    <a:pt x="27" y="191"/>
                  </a:cubicBezTo>
                  <a:cubicBezTo>
                    <a:pt x="25" y="187"/>
                    <a:pt x="28" y="183"/>
                    <a:pt x="30" y="181"/>
                  </a:cubicBezTo>
                  <a:cubicBezTo>
                    <a:pt x="34" y="175"/>
                    <a:pt x="41" y="170"/>
                    <a:pt x="47" y="166"/>
                  </a:cubicBezTo>
                  <a:cubicBezTo>
                    <a:pt x="52" y="164"/>
                    <a:pt x="57" y="160"/>
                    <a:pt x="61" y="157"/>
                  </a:cubicBezTo>
                  <a:cubicBezTo>
                    <a:pt x="58" y="172"/>
                    <a:pt x="51" y="187"/>
                    <a:pt x="37" y="194"/>
                  </a:cubicBezTo>
                  <a:close/>
                  <a:moveTo>
                    <a:pt x="134" y="115"/>
                  </a:moveTo>
                  <a:cubicBezTo>
                    <a:pt x="129" y="123"/>
                    <a:pt x="118" y="129"/>
                    <a:pt x="108" y="125"/>
                  </a:cubicBezTo>
                  <a:cubicBezTo>
                    <a:pt x="97" y="120"/>
                    <a:pt x="101" y="106"/>
                    <a:pt x="105" y="97"/>
                  </a:cubicBezTo>
                  <a:cubicBezTo>
                    <a:pt x="110" y="89"/>
                    <a:pt x="121" y="72"/>
                    <a:pt x="132" y="80"/>
                  </a:cubicBezTo>
                  <a:cubicBezTo>
                    <a:pt x="136" y="83"/>
                    <a:pt x="138" y="88"/>
                    <a:pt x="139" y="92"/>
                  </a:cubicBezTo>
                  <a:cubicBezTo>
                    <a:pt x="141" y="100"/>
                    <a:pt x="138" y="108"/>
                    <a:pt x="134" y="115"/>
                  </a:cubicBezTo>
                  <a:close/>
                  <a:moveTo>
                    <a:pt x="191" y="127"/>
                  </a:moveTo>
                  <a:cubicBezTo>
                    <a:pt x="179" y="134"/>
                    <a:pt x="168" y="124"/>
                    <a:pt x="168" y="111"/>
                  </a:cubicBezTo>
                  <a:cubicBezTo>
                    <a:pt x="168" y="96"/>
                    <a:pt x="182" y="73"/>
                    <a:pt x="199" y="78"/>
                  </a:cubicBezTo>
                  <a:cubicBezTo>
                    <a:pt x="207" y="80"/>
                    <a:pt x="210" y="88"/>
                    <a:pt x="210" y="95"/>
                  </a:cubicBezTo>
                  <a:cubicBezTo>
                    <a:pt x="210" y="107"/>
                    <a:pt x="202" y="120"/>
                    <a:pt x="191" y="127"/>
                  </a:cubicBezTo>
                  <a:close/>
                  <a:moveTo>
                    <a:pt x="276" y="111"/>
                  </a:moveTo>
                  <a:cubicBezTo>
                    <a:pt x="272" y="123"/>
                    <a:pt x="263" y="133"/>
                    <a:pt x="252" y="130"/>
                  </a:cubicBezTo>
                  <a:cubicBezTo>
                    <a:pt x="240" y="127"/>
                    <a:pt x="243" y="110"/>
                    <a:pt x="245" y="101"/>
                  </a:cubicBezTo>
                  <a:cubicBezTo>
                    <a:pt x="247" y="95"/>
                    <a:pt x="251" y="90"/>
                    <a:pt x="255" y="85"/>
                  </a:cubicBezTo>
                  <a:cubicBezTo>
                    <a:pt x="267" y="70"/>
                    <a:pt x="279" y="88"/>
                    <a:pt x="278" y="101"/>
                  </a:cubicBezTo>
                  <a:cubicBezTo>
                    <a:pt x="277" y="104"/>
                    <a:pt x="277" y="108"/>
                    <a:pt x="276" y="1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6"/>
            <p:cNvSpPr>
              <a:spLocks noEditPoints="1"/>
            </p:cNvSpPr>
            <p:nvPr/>
          </p:nvSpPr>
          <p:spPr bwMode="auto">
            <a:xfrm>
              <a:off x="5285" y="2935"/>
              <a:ext cx="335" cy="229"/>
            </a:xfrm>
            <a:custGeom>
              <a:avLst/>
              <a:gdLst>
                <a:gd name="T0" fmla="*/ 252 w 273"/>
                <a:gd name="T1" fmla="*/ 102 h 188"/>
                <a:gd name="T2" fmla="*/ 237 w 273"/>
                <a:gd name="T3" fmla="*/ 87 h 188"/>
                <a:gd name="T4" fmla="*/ 243 w 273"/>
                <a:gd name="T5" fmla="*/ 58 h 188"/>
                <a:gd name="T6" fmla="*/ 266 w 273"/>
                <a:gd name="T7" fmla="*/ 39 h 188"/>
                <a:gd name="T8" fmla="*/ 250 w 273"/>
                <a:gd name="T9" fmla="*/ 26 h 188"/>
                <a:gd name="T10" fmla="*/ 247 w 273"/>
                <a:gd name="T11" fmla="*/ 4 h 188"/>
                <a:gd name="T12" fmla="*/ 235 w 273"/>
                <a:gd name="T13" fmla="*/ 46 h 188"/>
                <a:gd name="T14" fmla="*/ 220 w 273"/>
                <a:gd name="T15" fmla="*/ 42 h 188"/>
                <a:gd name="T16" fmla="*/ 224 w 273"/>
                <a:gd name="T17" fmla="*/ 71 h 188"/>
                <a:gd name="T18" fmla="*/ 199 w 273"/>
                <a:gd name="T19" fmla="*/ 110 h 188"/>
                <a:gd name="T20" fmla="*/ 199 w 273"/>
                <a:gd name="T21" fmla="*/ 62 h 188"/>
                <a:gd name="T22" fmla="*/ 186 w 273"/>
                <a:gd name="T23" fmla="*/ 8 h 188"/>
                <a:gd name="T24" fmla="*/ 164 w 273"/>
                <a:gd name="T25" fmla="*/ 74 h 188"/>
                <a:gd name="T26" fmla="*/ 150 w 273"/>
                <a:gd name="T27" fmla="*/ 64 h 188"/>
                <a:gd name="T28" fmla="*/ 113 w 273"/>
                <a:gd name="T29" fmla="*/ 66 h 188"/>
                <a:gd name="T30" fmla="*/ 75 w 273"/>
                <a:gd name="T31" fmla="*/ 110 h 188"/>
                <a:gd name="T32" fmla="*/ 83 w 273"/>
                <a:gd name="T33" fmla="*/ 50 h 188"/>
                <a:gd name="T34" fmla="*/ 52 w 273"/>
                <a:gd name="T35" fmla="*/ 98 h 188"/>
                <a:gd name="T36" fmla="*/ 38 w 273"/>
                <a:gd name="T37" fmla="*/ 98 h 188"/>
                <a:gd name="T38" fmla="*/ 33 w 273"/>
                <a:gd name="T39" fmla="*/ 52 h 188"/>
                <a:gd name="T40" fmla="*/ 19 w 273"/>
                <a:gd name="T41" fmla="*/ 46 h 188"/>
                <a:gd name="T42" fmla="*/ 9 w 273"/>
                <a:gd name="T43" fmla="*/ 76 h 188"/>
                <a:gd name="T44" fmla="*/ 9 w 273"/>
                <a:gd name="T45" fmla="*/ 121 h 188"/>
                <a:gd name="T46" fmla="*/ 27 w 273"/>
                <a:gd name="T47" fmla="*/ 62 h 188"/>
                <a:gd name="T48" fmla="*/ 36 w 273"/>
                <a:gd name="T49" fmla="*/ 75 h 188"/>
                <a:gd name="T50" fmla="*/ 59 w 273"/>
                <a:gd name="T51" fmla="*/ 100 h 188"/>
                <a:gd name="T52" fmla="*/ 64 w 273"/>
                <a:gd name="T53" fmla="*/ 108 h 188"/>
                <a:gd name="T54" fmla="*/ 92 w 273"/>
                <a:gd name="T55" fmla="*/ 112 h 188"/>
                <a:gd name="T56" fmla="*/ 102 w 273"/>
                <a:gd name="T57" fmla="*/ 97 h 188"/>
                <a:gd name="T58" fmla="*/ 134 w 273"/>
                <a:gd name="T59" fmla="*/ 98 h 188"/>
                <a:gd name="T60" fmla="*/ 130 w 273"/>
                <a:gd name="T61" fmla="*/ 122 h 188"/>
                <a:gd name="T62" fmla="*/ 76 w 273"/>
                <a:gd name="T63" fmla="*/ 127 h 188"/>
                <a:gd name="T64" fmla="*/ 81 w 273"/>
                <a:gd name="T65" fmla="*/ 185 h 188"/>
                <a:gd name="T66" fmla="*/ 137 w 273"/>
                <a:gd name="T67" fmla="*/ 129 h 188"/>
                <a:gd name="T68" fmla="*/ 167 w 273"/>
                <a:gd name="T69" fmla="*/ 89 h 188"/>
                <a:gd name="T70" fmla="*/ 169 w 273"/>
                <a:gd name="T71" fmla="*/ 121 h 188"/>
                <a:gd name="T72" fmla="*/ 194 w 273"/>
                <a:gd name="T73" fmla="*/ 67 h 188"/>
                <a:gd name="T74" fmla="*/ 200 w 273"/>
                <a:gd name="T75" fmla="*/ 118 h 188"/>
                <a:gd name="T76" fmla="*/ 227 w 273"/>
                <a:gd name="T77" fmla="*/ 102 h 188"/>
                <a:gd name="T78" fmla="*/ 271 w 273"/>
                <a:gd name="T79" fmla="*/ 88 h 188"/>
                <a:gd name="T80" fmla="*/ 114 w 273"/>
                <a:gd name="T81" fmla="*/ 162 h 188"/>
                <a:gd name="T82" fmla="*/ 63 w 273"/>
                <a:gd name="T83" fmla="*/ 150 h 188"/>
                <a:gd name="T84" fmla="*/ 128 w 273"/>
                <a:gd name="T85" fmla="*/ 132 h 188"/>
                <a:gd name="T86" fmla="*/ 114 w 273"/>
                <a:gd name="T87" fmla="*/ 162 h 188"/>
                <a:gd name="T88" fmla="*/ 109 w 273"/>
                <a:gd name="T89" fmla="*/ 93 h 188"/>
                <a:gd name="T90" fmla="*/ 136 w 273"/>
                <a:gd name="T91" fmla="*/ 6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188">
                  <a:moveTo>
                    <a:pt x="264" y="83"/>
                  </a:moveTo>
                  <a:cubicBezTo>
                    <a:pt x="260" y="90"/>
                    <a:pt x="257" y="96"/>
                    <a:pt x="252" y="102"/>
                  </a:cubicBezTo>
                  <a:cubicBezTo>
                    <a:pt x="250" y="104"/>
                    <a:pt x="243" y="111"/>
                    <a:pt x="238" y="110"/>
                  </a:cubicBezTo>
                  <a:cubicBezTo>
                    <a:pt x="233" y="108"/>
                    <a:pt x="236" y="91"/>
                    <a:pt x="237" y="87"/>
                  </a:cubicBezTo>
                  <a:cubicBezTo>
                    <a:pt x="238" y="79"/>
                    <a:pt x="240" y="70"/>
                    <a:pt x="242" y="62"/>
                  </a:cubicBezTo>
                  <a:cubicBezTo>
                    <a:pt x="242" y="61"/>
                    <a:pt x="243" y="59"/>
                    <a:pt x="243" y="58"/>
                  </a:cubicBezTo>
                  <a:cubicBezTo>
                    <a:pt x="255" y="58"/>
                    <a:pt x="267" y="53"/>
                    <a:pt x="270" y="42"/>
                  </a:cubicBezTo>
                  <a:cubicBezTo>
                    <a:pt x="271" y="40"/>
                    <a:pt x="268" y="38"/>
                    <a:pt x="266" y="39"/>
                  </a:cubicBezTo>
                  <a:cubicBezTo>
                    <a:pt x="258" y="41"/>
                    <a:pt x="253" y="48"/>
                    <a:pt x="245" y="48"/>
                  </a:cubicBezTo>
                  <a:cubicBezTo>
                    <a:pt x="247" y="41"/>
                    <a:pt x="248" y="34"/>
                    <a:pt x="250" y="26"/>
                  </a:cubicBezTo>
                  <a:cubicBezTo>
                    <a:pt x="252" y="20"/>
                    <a:pt x="253" y="13"/>
                    <a:pt x="255" y="6"/>
                  </a:cubicBezTo>
                  <a:cubicBezTo>
                    <a:pt x="255" y="2"/>
                    <a:pt x="248" y="0"/>
                    <a:pt x="247" y="4"/>
                  </a:cubicBezTo>
                  <a:cubicBezTo>
                    <a:pt x="246" y="10"/>
                    <a:pt x="244" y="15"/>
                    <a:pt x="243" y="21"/>
                  </a:cubicBezTo>
                  <a:cubicBezTo>
                    <a:pt x="241" y="29"/>
                    <a:pt x="238" y="38"/>
                    <a:pt x="235" y="46"/>
                  </a:cubicBezTo>
                  <a:cubicBezTo>
                    <a:pt x="231" y="44"/>
                    <a:pt x="227" y="41"/>
                    <a:pt x="222" y="40"/>
                  </a:cubicBezTo>
                  <a:cubicBezTo>
                    <a:pt x="221" y="40"/>
                    <a:pt x="219" y="41"/>
                    <a:pt x="220" y="42"/>
                  </a:cubicBezTo>
                  <a:cubicBezTo>
                    <a:pt x="221" y="48"/>
                    <a:pt x="226" y="53"/>
                    <a:pt x="231" y="55"/>
                  </a:cubicBezTo>
                  <a:cubicBezTo>
                    <a:pt x="229" y="60"/>
                    <a:pt x="227" y="66"/>
                    <a:pt x="224" y="71"/>
                  </a:cubicBezTo>
                  <a:cubicBezTo>
                    <a:pt x="220" y="81"/>
                    <a:pt x="215" y="92"/>
                    <a:pt x="208" y="101"/>
                  </a:cubicBezTo>
                  <a:cubicBezTo>
                    <a:pt x="205" y="104"/>
                    <a:pt x="203" y="108"/>
                    <a:pt x="199" y="110"/>
                  </a:cubicBezTo>
                  <a:cubicBezTo>
                    <a:pt x="194" y="112"/>
                    <a:pt x="195" y="98"/>
                    <a:pt x="196" y="96"/>
                  </a:cubicBezTo>
                  <a:cubicBezTo>
                    <a:pt x="198" y="85"/>
                    <a:pt x="206" y="73"/>
                    <a:pt x="199" y="62"/>
                  </a:cubicBezTo>
                  <a:cubicBezTo>
                    <a:pt x="195" y="54"/>
                    <a:pt x="186" y="57"/>
                    <a:pt x="180" y="62"/>
                  </a:cubicBezTo>
                  <a:cubicBezTo>
                    <a:pt x="183" y="44"/>
                    <a:pt x="185" y="27"/>
                    <a:pt x="186" y="8"/>
                  </a:cubicBezTo>
                  <a:cubicBezTo>
                    <a:pt x="186" y="4"/>
                    <a:pt x="179" y="4"/>
                    <a:pt x="178" y="9"/>
                  </a:cubicBezTo>
                  <a:cubicBezTo>
                    <a:pt x="177" y="31"/>
                    <a:pt x="172" y="53"/>
                    <a:pt x="164" y="74"/>
                  </a:cubicBezTo>
                  <a:cubicBezTo>
                    <a:pt x="159" y="89"/>
                    <a:pt x="152" y="108"/>
                    <a:pt x="139" y="118"/>
                  </a:cubicBezTo>
                  <a:cubicBezTo>
                    <a:pt x="142" y="100"/>
                    <a:pt x="145" y="82"/>
                    <a:pt x="150" y="64"/>
                  </a:cubicBezTo>
                  <a:cubicBezTo>
                    <a:pt x="151" y="61"/>
                    <a:pt x="148" y="59"/>
                    <a:pt x="146" y="60"/>
                  </a:cubicBezTo>
                  <a:cubicBezTo>
                    <a:pt x="136" y="50"/>
                    <a:pt x="122" y="57"/>
                    <a:pt x="113" y="66"/>
                  </a:cubicBezTo>
                  <a:cubicBezTo>
                    <a:pt x="108" y="71"/>
                    <a:pt x="103" y="78"/>
                    <a:pt x="100" y="85"/>
                  </a:cubicBezTo>
                  <a:cubicBezTo>
                    <a:pt x="96" y="92"/>
                    <a:pt x="87" y="114"/>
                    <a:pt x="75" y="110"/>
                  </a:cubicBezTo>
                  <a:cubicBezTo>
                    <a:pt x="70" y="109"/>
                    <a:pt x="72" y="98"/>
                    <a:pt x="73" y="94"/>
                  </a:cubicBezTo>
                  <a:cubicBezTo>
                    <a:pt x="75" y="79"/>
                    <a:pt x="81" y="65"/>
                    <a:pt x="83" y="50"/>
                  </a:cubicBezTo>
                  <a:cubicBezTo>
                    <a:pt x="83" y="47"/>
                    <a:pt x="79" y="47"/>
                    <a:pt x="67" y="72"/>
                  </a:cubicBezTo>
                  <a:cubicBezTo>
                    <a:pt x="63" y="81"/>
                    <a:pt x="57" y="89"/>
                    <a:pt x="52" y="98"/>
                  </a:cubicBezTo>
                  <a:cubicBezTo>
                    <a:pt x="50" y="101"/>
                    <a:pt x="48" y="105"/>
                    <a:pt x="45" y="108"/>
                  </a:cubicBezTo>
                  <a:cubicBezTo>
                    <a:pt x="36" y="115"/>
                    <a:pt x="38" y="101"/>
                    <a:pt x="38" y="98"/>
                  </a:cubicBezTo>
                  <a:cubicBezTo>
                    <a:pt x="40" y="91"/>
                    <a:pt x="43" y="84"/>
                    <a:pt x="44" y="77"/>
                  </a:cubicBezTo>
                  <a:cubicBezTo>
                    <a:pt x="45" y="70"/>
                    <a:pt x="46" y="48"/>
                    <a:pt x="33" y="52"/>
                  </a:cubicBezTo>
                  <a:cubicBezTo>
                    <a:pt x="29" y="53"/>
                    <a:pt x="24" y="56"/>
                    <a:pt x="19" y="61"/>
                  </a:cubicBezTo>
                  <a:cubicBezTo>
                    <a:pt x="20" y="56"/>
                    <a:pt x="22" y="51"/>
                    <a:pt x="19" y="46"/>
                  </a:cubicBezTo>
                  <a:cubicBezTo>
                    <a:pt x="19" y="45"/>
                    <a:pt x="17" y="45"/>
                    <a:pt x="17" y="46"/>
                  </a:cubicBezTo>
                  <a:cubicBezTo>
                    <a:pt x="12" y="55"/>
                    <a:pt x="11" y="66"/>
                    <a:pt x="9" y="76"/>
                  </a:cubicBezTo>
                  <a:cubicBezTo>
                    <a:pt x="6" y="90"/>
                    <a:pt x="5" y="105"/>
                    <a:pt x="1" y="119"/>
                  </a:cubicBezTo>
                  <a:cubicBezTo>
                    <a:pt x="0" y="124"/>
                    <a:pt x="8" y="126"/>
                    <a:pt x="9" y="121"/>
                  </a:cubicBezTo>
                  <a:cubicBezTo>
                    <a:pt x="12" y="109"/>
                    <a:pt x="13" y="96"/>
                    <a:pt x="15" y="84"/>
                  </a:cubicBezTo>
                  <a:cubicBezTo>
                    <a:pt x="17" y="74"/>
                    <a:pt x="20" y="69"/>
                    <a:pt x="27" y="62"/>
                  </a:cubicBezTo>
                  <a:cubicBezTo>
                    <a:pt x="32" y="59"/>
                    <a:pt x="37" y="57"/>
                    <a:pt x="37" y="65"/>
                  </a:cubicBezTo>
                  <a:cubicBezTo>
                    <a:pt x="37" y="69"/>
                    <a:pt x="36" y="72"/>
                    <a:pt x="36" y="75"/>
                  </a:cubicBezTo>
                  <a:cubicBezTo>
                    <a:pt x="34" y="87"/>
                    <a:pt x="25" y="101"/>
                    <a:pt x="32" y="113"/>
                  </a:cubicBezTo>
                  <a:cubicBezTo>
                    <a:pt x="40" y="128"/>
                    <a:pt x="55" y="108"/>
                    <a:pt x="59" y="100"/>
                  </a:cubicBezTo>
                  <a:cubicBezTo>
                    <a:pt x="61" y="96"/>
                    <a:pt x="63" y="92"/>
                    <a:pt x="65" y="88"/>
                  </a:cubicBezTo>
                  <a:cubicBezTo>
                    <a:pt x="63" y="94"/>
                    <a:pt x="62" y="101"/>
                    <a:pt x="64" y="108"/>
                  </a:cubicBezTo>
                  <a:cubicBezTo>
                    <a:pt x="65" y="115"/>
                    <a:pt x="72" y="122"/>
                    <a:pt x="80" y="120"/>
                  </a:cubicBezTo>
                  <a:cubicBezTo>
                    <a:pt x="85" y="119"/>
                    <a:pt x="89" y="116"/>
                    <a:pt x="92" y="112"/>
                  </a:cubicBezTo>
                  <a:cubicBezTo>
                    <a:pt x="97" y="107"/>
                    <a:pt x="98" y="99"/>
                    <a:pt x="102" y="94"/>
                  </a:cubicBezTo>
                  <a:cubicBezTo>
                    <a:pt x="102" y="95"/>
                    <a:pt x="102" y="96"/>
                    <a:pt x="102" y="97"/>
                  </a:cubicBezTo>
                  <a:cubicBezTo>
                    <a:pt x="106" y="109"/>
                    <a:pt x="118" y="109"/>
                    <a:pt x="127" y="104"/>
                  </a:cubicBezTo>
                  <a:cubicBezTo>
                    <a:pt x="130" y="102"/>
                    <a:pt x="132" y="100"/>
                    <a:pt x="134" y="98"/>
                  </a:cubicBezTo>
                  <a:cubicBezTo>
                    <a:pt x="133" y="103"/>
                    <a:pt x="132" y="108"/>
                    <a:pt x="132" y="113"/>
                  </a:cubicBezTo>
                  <a:cubicBezTo>
                    <a:pt x="131" y="116"/>
                    <a:pt x="131" y="119"/>
                    <a:pt x="130" y="122"/>
                  </a:cubicBezTo>
                  <a:cubicBezTo>
                    <a:pt x="128" y="123"/>
                    <a:pt x="127" y="123"/>
                    <a:pt x="125" y="124"/>
                  </a:cubicBezTo>
                  <a:cubicBezTo>
                    <a:pt x="108" y="126"/>
                    <a:pt x="92" y="122"/>
                    <a:pt x="76" y="127"/>
                  </a:cubicBezTo>
                  <a:cubicBezTo>
                    <a:pt x="62" y="131"/>
                    <a:pt x="52" y="144"/>
                    <a:pt x="54" y="158"/>
                  </a:cubicBezTo>
                  <a:cubicBezTo>
                    <a:pt x="56" y="172"/>
                    <a:pt x="68" y="182"/>
                    <a:pt x="81" y="185"/>
                  </a:cubicBezTo>
                  <a:cubicBezTo>
                    <a:pt x="96" y="188"/>
                    <a:pt x="110" y="179"/>
                    <a:pt x="120" y="168"/>
                  </a:cubicBezTo>
                  <a:cubicBezTo>
                    <a:pt x="130" y="157"/>
                    <a:pt x="134" y="144"/>
                    <a:pt x="137" y="129"/>
                  </a:cubicBezTo>
                  <a:cubicBezTo>
                    <a:pt x="146" y="125"/>
                    <a:pt x="153" y="116"/>
                    <a:pt x="158" y="107"/>
                  </a:cubicBezTo>
                  <a:cubicBezTo>
                    <a:pt x="161" y="101"/>
                    <a:pt x="164" y="95"/>
                    <a:pt x="167" y="89"/>
                  </a:cubicBezTo>
                  <a:cubicBezTo>
                    <a:pt x="165" y="99"/>
                    <a:pt x="163" y="110"/>
                    <a:pt x="160" y="120"/>
                  </a:cubicBezTo>
                  <a:cubicBezTo>
                    <a:pt x="159" y="125"/>
                    <a:pt x="167" y="127"/>
                    <a:pt x="169" y="121"/>
                  </a:cubicBezTo>
                  <a:cubicBezTo>
                    <a:pt x="173" y="105"/>
                    <a:pt x="175" y="88"/>
                    <a:pt x="178" y="72"/>
                  </a:cubicBezTo>
                  <a:cubicBezTo>
                    <a:pt x="182" y="68"/>
                    <a:pt x="191" y="60"/>
                    <a:pt x="194" y="67"/>
                  </a:cubicBezTo>
                  <a:cubicBezTo>
                    <a:pt x="197" y="73"/>
                    <a:pt x="190" y="85"/>
                    <a:pt x="188" y="92"/>
                  </a:cubicBezTo>
                  <a:cubicBezTo>
                    <a:pt x="186" y="100"/>
                    <a:pt x="186" y="121"/>
                    <a:pt x="200" y="118"/>
                  </a:cubicBezTo>
                  <a:cubicBezTo>
                    <a:pt x="214" y="114"/>
                    <a:pt x="223" y="92"/>
                    <a:pt x="229" y="79"/>
                  </a:cubicBezTo>
                  <a:cubicBezTo>
                    <a:pt x="228" y="87"/>
                    <a:pt x="227" y="94"/>
                    <a:pt x="227" y="102"/>
                  </a:cubicBezTo>
                  <a:cubicBezTo>
                    <a:pt x="228" y="111"/>
                    <a:pt x="232" y="120"/>
                    <a:pt x="242" y="118"/>
                  </a:cubicBezTo>
                  <a:cubicBezTo>
                    <a:pt x="256" y="116"/>
                    <a:pt x="266" y="99"/>
                    <a:pt x="271" y="88"/>
                  </a:cubicBezTo>
                  <a:cubicBezTo>
                    <a:pt x="273" y="83"/>
                    <a:pt x="266" y="79"/>
                    <a:pt x="264" y="83"/>
                  </a:cubicBezTo>
                  <a:close/>
                  <a:moveTo>
                    <a:pt x="114" y="162"/>
                  </a:moveTo>
                  <a:cubicBezTo>
                    <a:pt x="104" y="175"/>
                    <a:pt x="86" y="182"/>
                    <a:pt x="72" y="172"/>
                  </a:cubicBezTo>
                  <a:cubicBezTo>
                    <a:pt x="65" y="167"/>
                    <a:pt x="61" y="158"/>
                    <a:pt x="63" y="150"/>
                  </a:cubicBezTo>
                  <a:cubicBezTo>
                    <a:pt x="65" y="141"/>
                    <a:pt x="74" y="136"/>
                    <a:pt x="81" y="134"/>
                  </a:cubicBezTo>
                  <a:cubicBezTo>
                    <a:pt x="96" y="130"/>
                    <a:pt x="113" y="134"/>
                    <a:pt x="128" y="132"/>
                  </a:cubicBezTo>
                  <a:cubicBezTo>
                    <a:pt x="128" y="132"/>
                    <a:pt x="128" y="132"/>
                    <a:pt x="128" y="132"/>
                  </a:cubicBezTo>
                  <a:cubicBezTo>
                    <a:pt x="126" y="143"/>
                    <a:pt x="122" y="154"/>
                    <a:pt x="114" y="162"/>
                  </a:cubicBezTo>
                  <a:close/>
                  <a:moveTo>
                    <a:pt x="132" y="87"/>
                  </a:moveTo>
                  <a:cubicBezTo>
                    <a:pt x="128" y="94"/>
                    <a:pt x="112" y="108"/>
                    <a:pt x="109" y="93"/>
                  </a:cubicBezTo>
                  <a:cubicBezTo>
                    <a:pt x="108" y="86"/>
                    <a:pt x="113" y="78"/>
                    <a:pt x="117" y="73"/>
                  </a:cubicBezTo>
                  <a:cubicBezTo>
                    <a:pt x="122" y="68"/>
                    <a:pt x="129" y="64"/>
                    <a:pt x="136" y="65"/>
                  </a:cubicBezTo>
                  <a:cubicBezTo>
                    <a:pt x="147" y="66"/>
                    <a:pt x="135" y="83"/>
                    <a:pt x="132" y="8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7"/>
            <p:cNvSpPr/>
            <p:nvPr/>
          </p:nvSpPr>
          <p:spPr bwMode="auto">
            <a:xfrm>
              <a:off x="5374" y="2965"/>
              <a:ext cx="29" cy="25"/>
            </a:xfrm>
            <a:custGeom>
              <a:avLst/>
              <a:gdLst>
                <a:gd name="T0" fmla="*/ 14 w 23"/>
                <a:gd name="T1" fmla="*/ 2 h 20"/>
                <a:gd name="T2" fmla="*/ 9 w 23"/>
                <a:gd name="T3" fmla="*/ 17 h 20"/>
                <a:gd name="T4" fmla="*/ 14 w 23"/>
                <a:gd name="T5" fmla="*/ 2 h 20"/>
              </a:gdLst>
              <a:ahLst/>
              <a:cxnLst>
                <a:cxn ang="0">
                  <a:pos x="T0" y="T1"/>
                </a:cxn>
                <a:cxn ang="0">
                  <a:pos x="T2" y="T3"/>
                </a:cxn>
                <a:cxn ang="0">
                  <a:pos x="T4" y="T5"/>
                </a:cxn>
              </a:cxnLst>
              <a:rect l="0" t="0" r="r" b="b"/>
              <a:pathLst>
                <a:path w="23" h="20">
                  <a:moveTo>
                    <a:pt x="14" y="2"/>
                  </a:moveTo>
                  <a:cubicBezTo>
                    <a:pt x="5" y="0"/>
                    <a:pt x="0" y="15"/>
                    <a:pt x="9" y="17"/>
                  </a:cubicBezTo>
                  <a:cubicBezTo>
                    <a:pt x="21" y="20"/>
                    <a:pt x="23" y="3"/>
                    <a:pt x="1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5" name="图片 44"/>
          <p:cNvPicPr>
            <a:picLocks noChangeAspect="1"/>
          </p:cNvPicPr>
          <p:nvPr/>
        </p:nvPicPr>
        <p:blipFill>
          <a:blip r:embed="rId4"/>
          <a:stretch>
            <a:fillRect/>
          </a:stretch>
        </p:blipFill>
        <p:spPr>
          <a:xfrm>
            <a:off x="3578751" y="3136620"/>
            <a:ext cx="2026032" cy="202603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文本框 6"/>
          <p:cNvSpPr txBox="1">
            <a:spLocks noChangeArrowheads="1"/>
          </p:cNvSpPr>
          <p:nvPr/>
        </p:nvSpPr>
        <p:spPr bwMode="auto">
          <a:xfrm>
            <a:off x="3978240" y="140118"/>
            <a:ext cx="1261884"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2800">
                <a:solidFill>
                  <a:schemeClr val="accent1">
                    <a:lumMod val="90000"/>
                  </a:schemeClr>
                </a:solidFill>
                <a:latin typeface="华康少女文字W3" panose="040F0309000000000000" charset="-122"/>
                <a:ea typeface="华康少女文字W3" panose="040F0309000000000000" charset="-122"/>
              </a:rPr>
              <a:t>第二章</a:t>
            </a:r>
          </a:p>
        </p:txBody>
      </p:sp>
      <p:sp>
        <p:nvSpPr>
          <p:cNvPr id="890" name="文本框 889"/>
          <p:cNvSpPr txBox="1">
            <a:spLocks noChangeArrowheads="1"/>
          </p:cNvSpPr>
          <p:nvPr/>
        </p:nvSpPr>
        <p:spPr bwMode="auto">
          <a:xfrm>
            <a:off x="3449249" y="540676"/>
            <a:ext cx="23198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en-US" altLang="zh-CN" sz="1800">
                <a:solidFill>
                  <a:schemeClr val="accent1">
                    <a:lumMod val="90000"/>
                  </a:schemeClr>
                </a:solidFill>
                <a:latin typeface="华康少女文字W3" panose="040F0309000000000000" charset="-122"/>
                <a:ea typeface="华康少女文字W3" panose="040F0309000000000000" charset="-122"/>
              </a:rPr>
              <a:t>Lorem ipsum dolor </a:t>
            </a:r>
            <a:endParaRPr lang="zh-CN" altLang="en-US" sz="1800">
              <a:solidFill>
                <a:schemeClr val="accent1">
                  <a:lumMod val="90000"/>
                </a:schemeClr>
              </a:solidFill>
              <a:latin typeface="华康少女文字W3" panose="040F0309000000000000" charset="-122"/>
              <a:ea typeface="华康少女文字W3" panose="040F0309000000000000" charset="-122"/>
            </a:endParaRPr>
          </a:p>
        </p:txBody>
      </p:sp>
      <p:cxnSp>
        <p:nvCxnSpPr>
          <p:cNvPr id="5" name="直接连接符 4"/>
          <p:cNvCxnSpPr/>
          <p:nvPr/>
        </p:nvCxnSpPr>
        <p:spPr>
          <a:xfrm>
            <a:off x="4507095" y="933110"/>
            <a:ext cx="204172" cy="0"/>
          </a:xfrm>
          <a:prstGeom prst="line">
            <a:avLst/>
          </a:prstGeom>
          <a:ln w="28575">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sp>
        <p:nvSpPr>
          <p:cNvPr id="62" name="Line 55"/>
          <p:cNvSpPr>
            <a:spLocks noChangeShapeType="1"/>
          </p:cNvSpPr>
          <p:nvPr/>
        </p:nvSpPr>
        <p:spPr bwMode="auto">
          <a:xfrm>
            <a:off x="1416050" y="2892281"/>
            <a:ext cx="0" cy="482600"/>
          </a:xfrm>
          <a:prstGeom prst="line">
            <a:avLst/>
          </a:prstGeom>
          <a:noFill/>
          <a:ln w="6350">
            <a:solidFill>
              <a:schemeClr val="bg1"/>
            </a:solidFill>
            <a:miter lim="800000"/>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3" name="Line 58"/>
          <p:cNvSpPr>
            <a:spLocks noChangeShapeType="1"/>
          </p:cNvSpPr>
          <p:nvPr/>
        </p:nvSpPr>
        <p:spPr bwMode="auto">
          <a:xfrm>
            <a:off x="3521075" y="2892281"/>
            <a:ext cx="0" cy="482600"/>
          </a:xfrm>
          <a:prstGeom prst="line">
            <a:avLst/>
          </a:prstGeom>
          <a:noFill/>
          <a:ln w="6350">
            <a:solidFill>
              <a:schemeClr val="bg1"/>
            </a:solidFill>
            <a:miter lim="800000"/>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4" name="Line 61"/>
          <p:cNvSpPr>
            <a:spLocks noChangeShapeType="1"/>
          </p:cNvSpPr>
          <p:nvPr/>
        </p:nvSpPr>
        <p:spPr bwMode="auto">
          <a:xfrm>
            <a:off x="5559425" y="2892281"/>
            <a:ext cx="0" cy="482600"/>
          </a:xfrm>
          <a:prstGeom prst="line">
            <a:avLst/>
          </a:prstGeom>
          <a:noFill/>
          <a:ln w="6350">
            <a:solidFill>
              <a:schemeClr val="bg1"/>
            </a:solidFill>
            <a:miter lim="800000"/>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5" name="Line 64"/>
          <p:cNvSpPr>
            <a:spLocks noChangeShapeType="1"/>
          </p:cNvSpPr>
          <p:nvPr/>
        </p:nvSpPr>
        <p:spPr bwMode="auto">
          <a:xfrm>
            <a:off x="7523163" y="2892281"/>
            <a:ext cx="0" cy="482600"/>
          </a:xfrm>
          <a:prstGeom prst="line">
            <a:avLst/>
          </a:prstGeom>
          <a:noFill/>
          <a:ln w="6350">
            <a:solidFill>
              <a:schemeClr val="bg1"/>
            </a:solidFill>
            <a:miter lim="800000"/>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6" name="Oval 65"/>
          <p:cNvSpPr>
            <a:spLocks noChangeArrowheads="1"/>
          </p:cNvSpPr>
          <p:nvPr/>
        </p:nvSpPr>
        <p:spPr bwMode="auto">
          <a:xfrm>
            <a:off x="7110724" y="1844667"/>
            <a:ext cx="830054" cy="828639"/>
          </a:xfrm>
          <a:prstGeom prst="ellipse">
            <a:avLst/>
          </a:prstGeom>
          <a:solidFill>
            <a:srgbClr val="E85A5A"/>
          </a:solidFill>
          <a:ln>
            <a:noFill/>
          </a:ln>
        </p:spPr>
        <p:txBody>
          <a:bodyPr/>
          <a:lstStyle/>
          <a:p>
            <a:endParaRPr lang="zh-CN" altLang="en-US"/>
          </a:p>
        </p:txBody>
      </p:sp>
      <p:sp>
        <p:nvSpPr>
          <p:cNvPr id="67" name="Freeform 66"/>
          <p:cNvSpPr/>
          <p:nvPr/>
        </p:nvSpPr>
        <p:spPr bwMode="auto">
          <a:xfrm>
            <a:off x="6873162" y="1322879"/>
            <a:ext cx="1360328" cy="1589404"/>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rgbClr val="E85A5A"/>
          </a:solidFill>
          <a:ln>
            <a:noFill/>
          </a:ln>
        </p:spPr>
        <p:txBody>
          <a:bodyPr/>
          <a:lstStyle/>
          <a:p>
            <a:endParaRPr lang="zh-CN" altLang="en-US"/>
          </a:p>
        </p:txBody>
      </p:sp>
      <p:sp>
        <p:nvSpPr>
          <p:cNvPr id="69" name="Oval 56"/>
          <p:cNvSpPr>
            <a:spLocks noChangeArrowheads="1"/>
          </p:cNvSpPr>
          <p:nvPr/>
        </p:nvSpPr>
        <p:spPr bwMode="auto">
          <a:xfrm>
            <a:off x="1003785" y="1844667"/>
            <a:ext cx="831469" cy="828639"/>
          </a:xfrm>
          <a:prstGeom prst="ellipse">
            <a:avLst/>
          </a:prstGeom>
          <a:solidFill>
            <a:schemeClr val="accent1"/>
          </a:solidFill>
          <a:ln>
            <a:noFill/>
          </a:ln>
        </p:spPr>
        <p:txBody>
          <a:bodyPr/>
          <a:lstStyle/>
          <a:p>
            <a:endParaRPr lang="zh-CN" altLang="en-US"/>
          </a:p>
        </p:txBody>
      </p:sp>
      <p:sp>
        <p:nvSpPr>
          <p:cNvPr id="70" name="Freeform 57"/>
          <p:cNvSpPr/>
          <p:nvPr/>
        </p:nvSpPr>
        <p:spPr bwMode="auto">
          <a:xfrm>
            <a:off x="767637" y="1322879"/>
            <a:ext cx="1360328" cy="1589404"/>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accent1"/>
          </a:solidFill>
          <a:ln>
            <a:noFill/>
          </a:ln>
        </p:spPr>
        <p:txBody>
          <a:bodyPr/>
          <a:lstStyle/>
          <a:p>
            <a:endParaRPr lang="zh-CN" altLang="en-US"/>
          </a:p>
        </p:txBody>
      </p:sp>
      <p:sp>
        <p:nvSpPr>
          <p:cNvPr id="74" name="Oval 62"/>
          <p:cNvSpPr>
            <a:spLocks noChangeArrowheads="1"/>
          </p:cNvSpPr>
          <p:nvPr/>
        </p:nvSpPr>
        <p:spPr bwMode="auto">
          <a:xfrm>
            <a:off x="5147160" y="1844667"/>
            <a:ext cx="831469" cy="828639"/>
          </a:xfrm>
          <a:prstGeom prst="ellipse">
            <a:avLst/>
          </a:prstGeom>
          <a:solidFill>
            <a:srgbClr val="F4B92C"/>
          </a:solidFill>
          <a:ln>
            <a:noFill/>
          </a:ln>
        </p:spPr>
        <p:txBody>
          <a:bodyPr/>
          <a:lstStyle/>
          <a:p>
            <a:endParaRPr lang="zh-CN" altLang="en-US"/>
          </a:p>
        </p:txBody>
      </p:sp>
      <p:sp>
        <p:nvSpPr>
          <p:cNvPr id="75" name="Freeform 63"/>
          <p:cNvSpPr/>
          <p:nvPr/>
        </p:nvSpPr>
        <p:spPr bwMode="auto">
          <a:xfrm>
            <a:off x="4911012" y="1322879"/>
            <a:ext cx="1360328" cy="1589404"/>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rgbClr val="F4B92C"/>
          </a:solidFill>
          <a:ln>
            <a:noFill/>
          </a:ln>
        </p:spPr>
        <p:txBody>
          <a:bodyPr/>
          <a:lstStyle/>
          <a:p>
            <a:endParaRPr lang="zh-CN" altLang="en-US"/>
          </a:p>
        </p:txBody>
      </p:sp>
      <p:sp>
        <p:nvSpPr>
          <p:cNvPr id="94" name="Oval 59"/>
          <p:cNvSpPr>
            <a:spLocks noChangeArrowheads="1"/>
          </p:cNvSpPr>
          <p:nvPr/>
        </p:nvSpPr>
        <p:spPr bwMode="auto">
          <a:xfrm>
            <a:off x="3108810" y="1844667"/>
            <a:ext cx="831469" cy="828639"/>
          </a:xfrm>
          <a:prstGeom prst="ellipse">
            <a:avLst/>
          </a:prstGeom>
          <a:solidFill>
            <a:schemeClr val="accent2"/>
          </a:solidFill>
          <a:ln>
            <a:noFill/>
          </a:ln>
        </p:spPr>
        <p:txBody>
          <a:bodyPr/>
          <a:lstStyle/>
          <a:p>
            <a:endParaRPr lang="zh-CN" altLang="en-US"/>
          </a:p>
        </p:txBody>
      </p:sp>
      <p:sp>
        <p:nvSpPr>
          <p:cNvPr id="95" name="Freeform 60"/>
          <p:cNvSpPr/>
          <p:nvPr/>
        </p:nvSpPr>
        <p:spPr bwMode="auto">
          <a:xfrm>
            <a:off x="2872662" y="1322879"/>
            <a:ext cx="1360328" cy="1589404"/>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accent2"/>
          </a:solidFill>
          <a:ln>
            <a:noFill/>
          </a:ln>
        </p:spPr>
        <p:txBody>
          <a:bodyPr/>
          <a:lstStyle/>
          <a:p>
            <a:endParaRPr lang="zh-CN" altLang="en-US"/>
          </a:p>
        </p:txBody>
      </p:sp>
      <p:sp>
        <p:nvSpPr>
          <p:cNvPr id="97" name="矩形 96"/>
          <p:cNvSpPr/>
          <p:nvPr/>
        </p:nvSpPr>
        <p:spPr>
          <a:xfrm>
            <a:off x="656614" y="3368472"/>
            <a:ext cx="1415772" cy="338554"/>
          </a:xfrm>
          <a:prstGeom prst="rect">
            <a:avLst/>
          </a:prstGeom>
        </p:spPr>
        <p:txBody>
          <a:bodyPr wrap="none">
            <a:spAutoFit/>
          </a:bodyPr>
          <a:lstStyle/>
          <a:p>
            <a:pPr algn="ctr"/>
            <a:r>
              <a:rPr lang="zh-CN" altLang="en-US" sz="1600">
                <a:solidFill>
                  <a:schemeClr val="bg1"/>
                </a:solidFill>
                <a:latin typeface="华康少女文字W3" panose="040F0309000000000000" charset="-122"/>
                <a:ea typeface="华康少女文字W3" panose="040F0309000000000000" charset="-122"/>
              </a:rPr>
              <a:t>此处添加文字</a:t>
            </a:r>
          </a:p>
        </p:txBody>
      </p:sp>
      <p:cxnSp>
        <p:nvCxnSpPr>
          <p:cNvPr id="98" name="直接连接符 97"/>
          <p:cNvCxnSpPr/>
          <p:nvPr/>
        </p:nvCxnSpPr>
        <p:spPr>
          <a:xfrm>
            <a:off x="1266435" y="3718231"/>
            <a:ext cx="19613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矩形 98"/>
          <p:cNvSpPr/>
          <p:nvPr/>
        </p:nvSpPr>
        <p:spPr>
          <a:xfrm>
            <a:off x="521661" y="3662730"/>
            <a:ext cx="1685677" cy="1338828"/>
          </a:xfrm>
          <a:prstGeom prst="rect">
            <a:avLst/>
          </a:prstGeom>
        </p:spPr>
        <p:txBody>
          <a:bodyPr wrap="square">
            <a:spAutoFit/>
          </a:bodyPr>
          <a:lstStyle/>
          <a:p>
            <a:pPr algn="ctr">
              <a:lnSpc>
                <a:spcPct val="150000"/>
              </a:lnSpc>
            </a:pPr>
            <a:r>
              <a:rPr lang="en-US" altLang="zh-CN" sz="900" kern="0">
                <a:solidFill>
                  <a:schemeClr val="bg1"/>
                </a:solidFill>
              </a:rPr>
              <a:t>Lorem ipsum dolor sit amet, consectetuer adipiscing elit. Aenean commodo ligula eget dolor. Lorem ipsum dolor sit amet, consectetuer adipiscing elit. </a:t>
            </a:r>
            <a:endParaRPr lang="zh-CN" altLang="en-US" sz="1100">
              <a:solidFill>
                <a:schemeClr val="bg1"/>
              </a:solidFill>
            </a:endParaRPr>
          </a:p>
        </p:txBody>
      </p:sp>
      <p:sp>
        <p:nvSpPr>
          <p:cNvPr id="100" name="矩形 99"/>
          <p:cNvSpPr/>
          <p:nvPr/>
        </p:nvSpPr>
        <p:spPr>
          <a:xfrm>
            <a:off x="2813189" y="3412768"/>
            <a:ext cx="1415772" cy="338554"/>
          </a:xfrm>
          <a:prstGeom prst="rect">
            <a:avLst/>
          </a:prstGeom>
        </p:spPr>
        <p:txBody>
          <a:bodyPr wrap="none">
            <a:spAutoFit/>
          </a:bodyPr>
          <a:lstStyle/>
          <a:p>
            <a:pPr algn="ctr"/>
            <a:r>
              <a:rPr lang="zh-CN" altLang="en-US" sz="1600">
                <a:solidFill>
                  <a:schemeClr val="bg1"/>
                </a:solidFill>
                <a:latin typeface="华康少女文字W3" panose="040F0309000000000000" charset="-122"/>
                <a:ea typeface="华康少女文字W3" panose="040F0309000000000000" charset="-122"/>
              </a:rPr>
              <a:t>此处添加文字</a:t>
            </a:r>
          </a:p>
        </p:txBody>
      </p:sp>
      <p:cxnSp>
        <p:nvCxnSpPr>
          <p:cNvPr id="101" name="直接连接符 100"/>
          <p:cNvCxnSpPr/>
          <p:nvPr/>
        </p:nvCxnSpPr>
        <p:spPr>
          <a:xfrm>
            <a:off x="3423010" y="3762527"/>
            <a:ext cx="19613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2678236" y="3707026"/>
            <a:ext cx="1685677" cy="1338828"/>
          </a:xfrm>
          <a:prstGeom prst="rect">
            <a:avLst/>
          </a:prstGeom>
        </p:spPr>
        <p:txBody>
          <a:bodyPr wrap="square">
            <a:spAutoFit/>
          </a:bodyPr>
          <a:lstStyle/>
          <a:p>
            <a:pPr algn="ctr">
              <a:lnSpc>
                <a:spcPct val="150000"/>
              </a:lnSpc>
            </a:pPr>
            <a:r>
              <a:rPr lang="en-US" altLang="zh-CN" sz="900" kern="0">
                <a:solidFill>
                  <a:schemeClr val="bg1"/>
                </a:solidFill>
              </a:rPr>
              <a:t>Lorem ipsum dolor sit amet, consectetuer adipiscing elit. Aenean commodo ligula eget dolor. Lorem ipsum dolor sit amet, consectetuer adipiscing elit. </a:t>
            </a:r>
            <a:endParaRPr lang="zh-CN" altLang="en-US" sz="1100">
              <a:solidFill>
                <a:schemeClr val="bg1"/>
              </a:solidFill>
            </a:endParaRPr>
          </a:p>
        </p:txBody>
      </p:sp>
      <p:sp>
        <p:nvSpPr>
          <p:cNvPr id="103" name="矩形 102"/>
          <p:cNvSpPr/>
          <p:nvPr/>
        </p:nvSpPr>
        <p:spPr>
          <a:xfrm>
            <a:off x="4855568" y="3434071"/>
            <a:ext cx="1415772" cy="338554"/>
          </a:xfrm>
          <a:prstGeom prst="rect">
            <a:avLst/>
          </a:prstGeom>
        </p:spPr>
        <p:txBody>
          <a:bodyPr wrap="none">
            <a:spAutoFit/>
          </a:bodyPr>
          <a:lstStyle/>
          <a:p>
            <a:pPr algn="ctr"/>
            <a:r>
              <a:rPr lang="zh-CN" altLang="en-US" sz="1600">
                <a:solidFill>
                  <a:schemeClr val="bg1"/>
                </a:solidFill>
                <a:latin typeface="华康少女文字W3" panose="040F0309000000000000" charset="-122"/>
                <a:ea typeface="华康少女文字W3" panose="040F0309000000000000" charset="-122"/>
              </a:rPr>
              <a:t>此处添加文字</a:t>
            </a:r>
          </a:p>
        </p:txBody>
      </p:sp>
      <p:cxnSp>
        <p:nvCxnSpPr>
          <p:cNvPr id="104" name="直接连接符 103"/>
          <p:cNvCxnSpPr/>
          <p:nvPr/>
        </p:nvCxnSpPr>
        <p:spPr>
          <a:xfrm>
            <a:off x="5465389" y="3783830"/>
            <a:ext cx="19613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4720615" y="3728329"/>
            <a:ext cx="1685677" cy="1338828"/>
          </a:xfrm>
          <a:prstGeom prst="rect">
            <a:avLst/>
          </a:prstGeom>
        </p:spPr>
        <p:txBody>
          <a:bodyPr wrap="square">
            <a:spAutoFit/>
          </a:bodyPr>
          <a:lstStyle/>
          <a:p>
            <a:pPr algn="ctr">
              <a:lnSpc>
                <a:spcPct val="150000"/>
              </a:lnSpc>
            </a:pPr>
            <a:r>
              <a:rPr lang="en-US" altLang="zh-CN" sz="900" kern="0">
                <a:solidFill>
                  <a:schemeClr val="bg1"/>
                </a:solidFill>
              </a:rPr>
              <a:t>Lorem ipsum dolor sit amet, consectetuer adipiscing elit. Aenean commodo ligula eget dolor. Lorem ipsum dolor sit amet, consectetuer adipiscing elit. </a:t>
            </a:r>
            <a:endParaRPr lang="zh-CN" altLang="en-US" sz="1100">
              <a:solidFill>
                <a:schemeClr val="bg1"/>
              </a:solidFill>
            </a:endParaRPr>
          </a:p>
        </p:txBody>
      </p:sp>
      <p:sp>
        <p:nvSpPr>
          <p:cNvPr id="106" name="矩形 105"/>
          <p:cNvSpPr/>
          <p:nvPr/>
        </p:nvSpPr>
        <p:spPr>
          <a:xfrm>
            <a:off x="6817718" y="3412768"/>
            <a:ext cx="1415772" cy="338554"/>
          </a:xfrm>
          <a:prstGeom prst="rect">
            <a:avLst/>
          </a:prstGeom>
        </p:spPr>
        <p:txBody>
          <a:bodyPr wrap="none">
            <a:spAutoFit/>
          </a:bodyPr>
          <a:lstStyle/>
          <a:p>
            <a:pPr algn="ctr"/>
            <a:r>
              <a:rPr lang="zh-CN" altLang="en-US" sz="1600">
                <a:solidFill>
                  <a:schemeClr val="bg1"/>
                </a:solidFill>
                <a:latin typeface="华康少女文字W3" panose="040F0309000000000000" charset="-122"/>
                <a:ea typeface="华康少女文字W3" panose="040F0309000000000000" charset="-122"/>
              </a:rPr>
              <a:t>此处添加文字</a:t>
            </a:r>
          </a:p>
        </p:txBody>
      </p:sp>
      <p:cxnSp>
        <p:nvCxnSpPr>
          <p:cNvPr id="107" name="直接连接符 106"/>
          <p:cNvCxnSpPr/>
          <p:nvPr/>
        </p:nvCxnSpPr>
        <p:spPr>
          <a:xfrm>
            <a:off x="7427539" y="3762527"/>
            <a:ext cx="19613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8" name="矩形 107"/>
          <p:cNvSpPr/>
          <p:nvPr/>
        </p:nvSpPr>
        <p:spPr>
          <a:xfrm>
            <a:off x="6682765" y="3707026"/>
            <a:ext cx="1685677" cy="1338828"/>
          </a:xfrm>
          <a:prstGeom prst="rect">
            <a:avLst/>
          </a:prstGeom>
        </p:spPr>
        <p:txBody>
          <a:bodyPr wrap="square">
            <a:spAutoFit/>
          </a:bodyPr>
          <a:lstStyle/>
          <a:p>
            <a:pPr algn="ctr">
              <a:lnSpc>
                <a:spcPct val="150000"/>
              </a:lnSpc>
            </a:pPr>
            <a:r>
              <a:rPr lang="en-US" altLang="zh-CN" sz="900" kern="0">
                <a:solidFill>
                  <a:schemeClr val="bg1"/>
                </a:solidFill>
              </a:rPr>
              <a:t>Lorem ipsum dolor sit amet, consectetuer adipiscing elit. Aenean commodo ligula eget dolor. Lorem ipsum dolor sit amet, consectetuer adipiscing elit. </a:t>
            </a:r>
            <a:endParaRPr lang="zh-CN" altLang="en-US" sz="1100">
              <a:solidFill>
                <a:schemeClr val="bg1"/>
              </a:solidFill>
            </a:endParaRPr>
          </a:p>
        </p:txBody>
      </p:sp>
      <p:grpSp>
        <p:nvGrpSpPr>
          <p:cNvPr id="29" name="Group 5"/>
          <p:cNvGrpSpPr/>
          <p:nvPr/>
        </p:nvGrpSpPr>
        <p:grpSpPr>
          <a:xfrm>
            <a:off x="7343580" y="2063921"/>
            <a:ext cx="359165" cy="359779"/>
            <a:chOff x="9145588" y="4435475"/>
            <a:chExt cx="464344" cy="465138"/>
          </a:xfrm>
          <a:solidFill>
            <a:schemeClr val="bg1"/>
          </a:solidFill>
        </p:grpSpPr>
        <p:sp>
          <p:nvSpPr>
            <p:cNvPr id="30"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1"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2"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3"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4"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5"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6"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7"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8"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39" name="AutoShape 139"/>
          <p:cNvSpPr/>
          <p:nvPr/>
        </p:nvSpPr>
        <p:spPr bwMode="auto">
          <a:xfrm>
            <a:off x="5380037" y="2084361"/>
            <a:ext cx="358775" cy="349250"/>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40" name="组合 39"/>
          <p:cNvGrpSpPr/>
          <p:nvPr/>
        </p:nvGrpSpPr>
        <p:grpSpPr>
          <a:xfrm>
            <a:off x="1224240" y="2106666"/>
            <a:ext cx="360363" cy="315913"/>
            <a:chOff x="1035050" y="1447800"/>
            <a:chExt cx="360363" cy="315913"/>
          </a:xfrm>
          <a:solidFill>
            <a:schemeClr val="bg1"/>
          </a:solidFill>
        </p:grpSpPr>
        <p:sp>
          <p:nvSpPr>
            <p:cNvPr id="41" name="AutoShape 147"/>
            <p:cNvSpPr/>
            <p:nvPr/>
          </p:nvSpPr>
          <p:spPr bwMode="auto">
            <a:xfrm>
              <a:off x="1035050" y="1447800"/>
              <a:ext cx="360363" cy="315913"/>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2" name="AutoShape 148"/>
            <p:cNvSpPr/>
            <p:nvPr/>
          </p:nvSpPr>
          <p:spPr bwMode="auto">
            <a:xfrm>
              <a:off x="1092200" y="1504950"/>
              <a:ext cx="52388" cy="52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43" name="AutoShape 149"/>
          <p:cNvSpPr/>
          <p:nvPr/>
        </p:nvSpPr>
        <p:spPr bwMode="auto">
          <a:xfrm>
            <a:off x="3341686" y="2129442"/>
            <a:ext cx="358775"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文本框 6"/>
          <p:cNvSpPr txBox="1">
            <a:spLocks noChangeArrowheads="1"/>
          </p:cNvSpPr>
          <p:nvPr/>
        </p:nvSpPr>
        <p:spPr bwMode="auto">
          <a:xfrm>
            <a:off x="3978240" y="140118"/>
            <a:ext cx="1261884"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2800">
                <a:solidFill>
                  <a:schemeClr val="accent1">
                    <a:lumMod val="90000"/>
                  </a:schemeClr>
                </a:solidFill>
                <a:latin typeface="华康少女文字W3" panose="040F0309000000000000" charset="-122"/>
                <a:ea typeface="华康少女文字W3" panose="040F0309000000000000" charset="-122"/>
              </a:rPr>
              <a:t>第二章</a:t>
            </a:r>
          </a:p>
        </p:txBody>
      </p:sp>
      <p:sp>
        <p:nvSpPr>
          <p:cNvPr id="890" name="文本框 889"/>
          <p:cNvSpPr txBox="1">
            <a:spLocks noChangeArrowheads="1"/>
          </p:cNvSpPr>
          <p:nvPr/>
        </p:nvSpPr>
        <p:spPr bwMode="auto">
          <a:xfrm>
            <a:off x="3449249" y="540676"/>
            <a:ext cx="23198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en-US" altLang="zh-CN" sz="1800">
                <a:solidFill>
                  <a:schemeClr val="accent1">
                    <a:lumMod val="90000"/>
                  </a:schemeClr>
                </a:solidFill>
                <a:latin typeface="华康少女文字W3" panose="040F0309000000000000" charset="-122"/>
                <a:ea typeface="华康少女文字W3" panose="040F0309000000000000" charset="-122"/>
              </a:rPr>
              <a:t>Lorem ipsum dolor </a:t>
            </a:r>
            <a:endParaRPr lang="zh-CN" altLang="en-US" sz="1800">
              <a:solidFill>
                <a:schemeClr val="accent1">
                  <a:lumMod val="90000"/>
                </a:schemeClr>
              </a:solidFill>
              <a:latin typeface="华康少女文字W3" panose="040F0309000000000000" charset="-122"/>
              <a:ea typeface="华康少女文字W3" panose="040F0309000000000000" charset="-122"/>
            </a:endParaRPr>
          </a:p>
        </p:txBody>
      </p:sp>
      <p:cxnSp>
        <p:nvCxnSpPr>
          <p:cNvPr id="5" name="直接连接符 4"/>
          <p:cNvCxnSpPr/>
          <p:nvPr/>
        </p:nvCxnSpPr>
        <p:spPr>
          <a:xfrm>
            <a:off x="4507095" y="933110"/>
            <a:ext cx="204172" cy="0"/>
          </a:xfrm>
          <a:prstGeom prst="line">
            <a:avLst/>
          </a:prstGeom>
          <a:ln w="28575">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grpSp>
        <p:nvGrpSpPr>
          <p:cNvPr id="6" name="Group 205"/>
          <p:cNvGrpSpPr/>
          <p:nvPr/>
        </p:nvGrpSpPr>
        <p:grpSpPr bwMode="auto">
          <a:xfrm>
            <a:off x="545770" y="1474643"/>
            <a:ext cx="2373536" cy="3386799"/>
            <a:chOff x="2283" y="766"/>
            <a:chExt cx="1197" cy="1708"/>
          </a:xfrm>
        </p:grpSpPr>
        <p:sp>
          <p:nvSpPr>
            <p:cNvPr id="79" name="Freeform 5"/>
            <p:cNvSpPr>
              <a:spLocks noEditPoints="1"/>
            </p:cNvSpPr>
            <p:nvPr/>
          </p:nvSpPr>
          <p:spPr bwMode="auto">
            <a:xfrm>
              <a:off x="2530" y="766"/>
              <a:ext cx="703" cy="323"/>
            </a:xfrm>
            <a:custGeom>
              <a:avLst/>
              <a:gdLst>
                <a:gd name="T0" fmla="*/ 102 w 576"/>
                <a:gd name="T1" fmla="*/ 214 h 266"/>
                <a:gd name="T2" fmla="*/ 30 w 576"/>
                <a:gd name="T3" fmla="*/ 176 h 266"/>
                <a:gd name="T4" fmla="*/ 63 w 576"/>
                <a:gd name="T5" fmla="*/ 188 h 266"/>
                <a:gd name="T6" fmla="*/ 112 w 576"/>
                <a:gd name="T7" fmla="*/ 214 h 266"/>
                <a:gd name="T8" fmla="*/ 458 w 576"/>
                <a:gd name="T9" fmla="*/ 205 h 266"/>
                <a:gd name="T10" fmla="*/ 483 w 576"/>
                <a:gd name="T11" fmla="*/ 197 h 266"/>
                <a:gd name="T12" fmla="*/ 545 w 576"/>
                <a:gd name="T13" fmla="*/ 163 h 266"/>
                <a:gd name="T14" fmla="*/ 461 w 576"/>
                <a:gd name="T15" fmla="*/ 205 h 266"/>
                <a:gd name="T16" fmla="*/ 386 w 576"/>
                <a:gd name="T17" fmla="*/ 198 h 266"/>
                <a:gd name="T18" fmla="*/ 543 w 576"/>
                <a:gd name="T19" fmla="*/ 143 h 266"/>
                <a:gd name="T20" fmla="*/ 461 w 576"/>
                <a:gd name="T21" fmla="*/ 196 h 266"/>
                <a:gd name="T22" fmla="*/ 471 w 576"/>
                <a:gd name="T23" fmla="*/ 214 h 266"/>
                <a:gd name="T24" fmla="*/ 547 w 576"/>
                <a:gd name="T25" fmla="*/ 186 h 266"/>
                <a:gd name="T26" fmla="*/ 358 w 576"/>
                <a:gd name="T27" fmla="*/ 250 h 266"/>
                <a:gd name="T28" fmla="*/ 37 w 576"/>
                <a:gd name="T29" fmla="*/ 211 h 266"/>
                <a:gd name="T30" fmla="*/ 80 w 576"/>
                <a:gd name="T31" fmla="*/ 216 h 266"/>
                <a:gd name="T32" fmla="*/ 130 w 576"/>
                <a:gd name="T33" fmla="*/ 221 h 266"/>
                <a:gd name="T34" fmla="*/ 68 w 576"/>
                <a:gd name="T35" fmla="*/ 179 h 266"/>
                <a:gd name="T36" fmla="*/ 34 w 576"/>
                <a:gd name="T37" fmla="*/ 143 h 266"/>
                <a:gd name="T38" fmla="*/ 191 w 576"/>
                <a:gd name="T39" fmla="*/ 198 h 266"/>
                <a:gd name="T40" fmla="*/ 288 w 576"/>
                <a:gd name="T41" fmla="*/ 201 h 266"/>
                <a:gd name="T42" fmla="*/ 132 w 576"/>
                <a:gd name="T43" fmla="*/ 171 h 266"/>
                <a:gd name="T44" fmla="*/ 70 w 576"/>
                <a:gd name="T45" fmla="*/ 52 h 266"/>
                <a:gd name="T46" fmla="*/ 213 w 576"/>
                <a:gd name="T47" fmla="*/ 19 h 266"/>
                <a:gd name="T48" fmla="*/ 363 w 576"/>
                <a:gd name="T49" fmla="*/ 19 h 266"/>
                <a:gd name="T50" fmla="*/ 506 w 576"/>
                <a:gd name="T51" fmla="*/ 52 h 266"/>
                <a:gd name="T52" fmla="*/ 445 w 576"/>
                <a:gd name="T53" fmla="*/ 171 h 266"/>
                <a:gd name="T54" fmla="*/ 288 w 576"/>
                <a:gd name="T55" fmla="*/ 0 h 266"/>
                <a:gd name="T56" fmla="*/ 117 w 576"/>
                <a:gd name="T57" fmla="*/ 12 h 266"/>
                <a:gd name="T58" fmla="*/ 30 w 576"/>
                <a:gd name="T59" fmla="*/ 225 h 266"/>
                <a:gd name="T60" fmla="*/ 41 w 576"/>
                <a:gd name="T61" fmla="*/ 244 h 266"/>
                <a:gd name="T62" fmla="*/ 42 w 576"/>
                <a:gd name="T63" fmla="*/ 232 h 266"/>
                <a:gd name="T64" fmla="*/ 145 w 576"/>
                <a:gd name="T65" fmla="*/ 258 h 266"/>
                <a:gd name="T66" fmla="*/ 432 w 576"/>
                <a:gd name="T67" fmla="*/ 258 h 266"/>
                <a:gd name="T68" fmla="*/ 534 w 576"/>
                <a:gd name="T69" fmla="*/ 232 h 266"/>
                <a:gd name="T70" fmla="*/ 534 w 576"/>
                <a:gd name="T71" fmla="*/ 232 h 266"/>
                <a:gd name="T72" fmla="*/ 546 w 576"/>
                <a:gd name="T73" fmla="*/ 225 h 266"/>
                <a:gd name="T74" fmla="*/ 460 w 576"/>
                <a:gd name="T75" fmla="*/ 12 h 266"/>
                <a:gd name="T76" fmla="*/ 288 w 576"/>
                <a:gd name="T7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6" h="266">
                  <a:moveTo>
                    <a:pt x="112" y="214"/>
                  </a:moveTo>
                  <a:cubicBezTo>
                    <a:pt x="108" y="214"/>
                    <a:pt x="103" y="214"/>
                    <a:pt x="102" y="214"/>
                  </a:cubicBezTo>
                  <a:cubicBezTo>
                    <a:pt x="94" y="212"/>
                    <a:pt x="86" y="208"/>
                    <a:pt x="78" y="205"/>
                  </a:cubicBezTo>
                  <a:cubicBezTo>
                    <a:pt x="61" y="198"/>
                    <a:pt x="45" y="187"/>
                    <a:pt x="30" y="176"/>
                  </a:cubicBezTo>
                  <a:cubicBezTo>
                    <a:pt x="30" y="172"/>
                    <a:pt x="30" y="168"/>
                    <a:pt x="31" y="163"/>
                  </a:cubicBezTo>
                  <a:cubicBezTo>
                    <a:pt x="41" y="173"/>
                    <a:pt x="52" y="181"/>
                    <a:pt x="63" y="188"/>
                  </a:cubicBezTo>
                  <a:cubicBezTo>
                    <a:pt x="79" y="198"/>
                    <a:pt x="100" y="200"/>
                    <a:pt x="117" y="209"/>
                  </a:cubicBezTo>
                  <a:cubicBezTo>
                    <a:pt x="124" y="213"/>
                    <a:pt x="119" y="214"/>
                    <a:pt x="112" y="214"/>
                  </a:cubicBezTo>
                  <a:moveTo>
                    <a:pt x="461" y="205"/>
                  </a:moveTo>
                  <a:cubicBezTo>
                    <a:pt x="460" y="205"/>
                    <a:pt x="459" y="205"/>
                    <a:pt x="458" y="205"/>
                  </a:cubicBezTo>
                  <a:cubicBezTo>
                    <a:pt x="457" y="203"/>
                    <a:pt x="466" y="202"/>
                    <a:pt x="468" y="201"/>
                  </a:cubicBezTo>
                  <a:cubicBezTo>
                    <a:pt x="473" y="200"/>
                    <a:pt x="478" y="198"/>
                    <a:pt x="483" y="197"/>
                  </a:cubicBezTo>
                  <a:cubicBezTo>
                    <a:pt x="492" y="194"/>
                    <a:pt x="501" y="190"/>
                    <a:pt x="510" y="186"/>
                  </a:cubicBezTo>
                  <a:cubicBezTo>
                    <a:pt x="522" y="181"/>
                    <a:pt x="536" y="174"/>
                    <a:pt x="545" y="163"/>
                  </a:cubicBezTo>
                  <a:cubicBezTo>
                    <a:pt x="546" y="167"/>
                    <a:pt x="546" y="170"/>
                    <a:pt x="546" y="174"/>
                  </a:cubicBezTo>
                  <a:cubicBezTo>
                    <a:pt x="525" y="199"/>
                    <a:pt x="491" y="205"/>
                    <a:pt x="461" y="205"/>
                  </a:cubicBezTo>
                  <a:moveTo>
                    <a:pt x="288" y="201"/>
                  </a:moveTo>
                  <a:cubicBezTo>
                    <a:pt x="329" y="201"/>
                    <a:pt x="370" y="200"/>
                    <a:pt x="386" y="198"/>
                  </a:cubicBezTo>
                  <a:cubicBezTo>
                    <a:pt x="412" y="195"/>
                    <a:pt x="438" y="192"/>
                    <a:pt x="463" y="186"/>
                  </a:cubicBezTo>
                  <a:cubicBezTo>
                    <a:pt x="491" y="180"/>
                    <a:pt x="524" y="166"/>
                    <a:pt x="543" y="143"/>
                  </a:cubicBezTo>
                  <a:cubicBezTo>
                    <a:pt x="543" y="143"/>
                    <a:pt x="543" y="148"/>
                    <a:pt x="544" y="154"/>
                  </a:cubicBezTo>
                  <a:cubicBezTo>
                    <a:pt x="519" y="175"/>
                    <a:pt x="491" y="184"/>
                    <a:pt x="461" y="196"/>
                  </a:cubicBezTo>
                  <a:cubicBezTo>
                    <a:pt x="447" y="201"/>
                    <a:pt x="451" y="212"/>
                    <a:pt x="464" y="214"/>
                  </a:cubicBezTo>
                  <a:cubicBezTo>
                    <a:pt x="466" y="214"/>
                    <a:pt x="469" y="214"/>
                    <a:pt x="471" y="214"/>
                  </a:cubicBezTo>
                  <a:cubicBezTo>
                    <a:pt x="483" y="214"/>
                    <a:pt x="496" y="210"/>
                    <a:pt x="508" y="206"/>
                  </a:cubicBezTo>
                  <a:cubicBezTo>
                    <a:pt x="520" y="203"/>
                    <a:pt x="537" y="197"/>
                    <a:pt x="547" y="186"/>
                  </a:cubicBezTo>
                  <a:cubicBezTo>
                    <a:pt x="547" y="199"/>
                    <a:pt x="545" y="210"/>
                    <a:pt x="540" y="212"/>
                  </a:cubicBezTo>
                  <a:cubicBezTo>
                    <a:pt x="490" y="231"/>
                    <a:pt x="426" y="244"/>
                    <a:pt x="358" y="250"/>
                  </a:cubicBezTo>
                  <a:cubicBezTo>
                    <a:pt x="334" y="252"/>
                    <a:pt x="309" y="253"/>
                    <a:pt x="284" y="253"/>
                  </a:cubicBezTo>
                  <a:cubicBezTo>
                    <a:pt x="198" y="253"/>
                    <a:pt x="110" y="240"/>
                    <a:pt x="37" y="211"/>
                  </a:cubicBezTo>
                  <a:cubicBezTo>
                    <a:pt x="30" y="209"/>
                    <a:pt x="29" y="197"/>
                    <a:pt x="29" y="183"/>
                  </a:cubicBezTo>
                  <a:cubicBezTo>
                    <a:pt x="44" y="197"/>
                    <a:pt x="61" y="208"/>
                    <a:pt x="80" y="216"/>
                  </a:cubicBezTo>
                  <a:cubicBezTo>
                    <a:pt x="87" y="219"/>
                    <a:pt x="103" y="226"/>
                    <a:pt x="116" y="226"/>
                  </a:cubicBezTo>
                  <a:cubicBezTo>
                    <a:pt x="122" y="226"/>
                    <a:pt x="127" y="225"/>
                    <a:pt x="130" y="221"/>
                  </a:cubicBezTo>
                  <a:cubicBezTo>
                    <a:pt x="139" y="210"/>
                    <a:pt x="126" y="202"/>
                    <a:pt x="116" y="198"/>
                  </a:cubicBezTo>
                  <a:cubicBezTo>
                    <a:pt x="100" y="191"/>
                    <a:pt x="83" y="187"/>
                    <a:pt x="68" y="179"/>
                  </a:cubicBezTo>
                  <a:cubicBezTo>
                    <a:pt x="55" y="172"/>
                    <a:pt x="44" y="162"/>
                    <a:pt x="32" y="152"/>
                  </a:cubicBezTo>
                  <a:cubicBezTo>
                    <a:pt x="33" y="147"/>
                    <a:pt x="34" y="143"/>
                    <a:pt x="34" y="143"/>
                  </a:cubicBezTo>
                  <a:cubicBezTo>
                    <a:pt x="52" y="166"/>
                    <a:pt x="86" y="180"/>
                    <a:pt x="113" y="186"/>
                  </a:cubicBezTo>
                  <a:cubicBezTo>
                    <a:pt x="139" y="192"/>
                    <a:pt x="165" y="195"/>
                    <a:pt x="191" y="198"/>
                  </a:cubicBezTo>
                  <a:cubicBezTo>
                    <a:pt x="200" y="199"/>
                    <a:pt x="218" y="200"/>
                    <a:pt x="240" y="200"/>
                  </a:cubicBezTo>
                  <a:cubicBezTo>
                    <a:pt x="255" y="201"/>
                    <a:pt x="271" y="201"/>
                    <a:pt x="288" y="201"/>
                  </a:cubicBezTo>
                  <a:moveTo>
                    <a:pt x="286" y="184"/>
                  </a:moveTo>
                  <a:cubicBezTo>
                    <a:pt x="229" y="184"/>
                    <a:pt x="171" y="180"/>
                    <a:pt x="132" y="171"/>
                  </a:cubicBezTo>
                  <a:cubicBezTo>
                    <a:pt x="95" y="162"/>
                    <a:pt x="40" y="149"/>
                    <a:pt x="37" y="101"/>
                  </a:cubicBezTo>
                  <a:cubicBezTo>
                    <a:pt x="36" y="79"/>
                    <a:pt x="55" y="62"/>
                    <a:pt x="70" y="52"/>
                  </a:cubicBezTo>
                  <a:cubicBezTo>
                    <a:pt x="91" y="38"/>
                    <a:pt x="115" y="30"/>
                    <a:pt x="139" y="25"/>
                  </a:cubicBezTo>
                  <a:cubicBezTo>
                    <a:pt x="163" y="20"/>
                    <a:pt x="188" y="20"/>
                    <a:pt x="213" y="19"/>
                  </a:cubicBezTo>
                  <a:cubicBezTo>
                    <a:pt x="226" y="19"/>
                    <a:pt x="257" y="19"/>
                    <a:pt x="288" y="19"/>
                  </a:cubicBezTo>
                  <a:cubicBezTo>
                    <a:pt x="320" y="19"/>
                    <a:pt x="351" y="19"/>
                    <a:pt x="363" y="19"/>
                  </a:cubicBezTo>
                  <a:cubicBezTo>
                    <a:pt x="388" y="20"/>
                    <a:pt x="413" y="20"/>
                    <a:pt x="438" y="25"/>
                  </a:cubicBezTo>
                  <a:cubicBezTo>
                    <a:pt x="462" y="30"/>
                    <a:pt x="486" y="38"/>
                    <a:pt x="506" y="52"/>
                  </a:cubicBezTo>
                  <a:cubicBezTo>
                    <a:pt x="522" y="62"/>
                    <a:pt x="540" y="79"/>
                    <a:pt x="539" y="101"/>
                  </a:cubicBezTo>
                  <a:cubicBezTo>
                    <a:pt x="536" y="149"/>
                    <a:pt x="482" y="161"/>
                    <a:pt x="445" y="171"/>
                  </a:cubicBezTo>
                  <a:cubicBezTo>
                    <a:pt x="414" y="179"/>
                    <a:pt x="351" y="184"/>
                    <a:pt x="286" y="184"/>
                  </a:cubicBezTo>
                  <a:moveTo>
                    <a:pt x="288" y="0"/>
                  </a:moveTo>
                  <a:cubicBezTo>
                    <a:pt x="253" y="0"/>
                    <a:pt x="218" y="0"/>
                    <a:pt x="204" y="1"/>
                  </a:cubicBezTo>
                  <a:cubicBezTo>
                    <a:pt x="175" y="2"/>
                    <a:pt x="145" y="4"/>
                    <a:pt x="117" y="12"/>
                  </a:cubicBezTo>
                  <a:cubicBezTo>
                    <a:pt x="76" y="22"/>
                    <a:pt x="20" y="51"/>
                    <a:pt x="20" y="101"/>
                  </a:cubicBezTo>
                  <a:cubicBezTo>
                    <a:pt x="20" y="106"/>
                    <a:pt x="0" y="219"/>
                    <a:pt x="30" y="225"/>
                  </a:cubicBezTo>
                  <a:cubicBezTo>
                    <a:pt x="30" y="231"/>
                    <a:pt x="30" y="237"/>
                    <a:pt x="29" y="242"/>
                  </a:cubicBezTo>
                  <a:cubicBezTo>
                    <a:pt x="41" y="244"/>
                    <a:pt x="41" y="244"/>
                    <a:pt x="41" y="244"/>
                  </a:cubicBezTo>
                  <a:cubicBezTo>
                    <a:pt x="41" y="244"/>
                    <a:pt x="41" y="244"/>
                    <a:pt x="41" y="244"/>
                  </a:cubicBezTo>
                  <a:cubicBezTo>
                    <a:pt x="42" y="240"/>
                    <a:pt x="42" y="236"/>
                    <a:pt x="42" y="232"/>
                  </a:cubicBezTo>
                  <a:cubicBezTo>
                    <a:pt x="53" y="237"/>
                    <a:pt x="66" y="241"/>
                    <a:pt x="77" y="244"/>
                  </a:cubicBezTo>
                  <a:cubicBezTo>
                    <a:pt x="99" y="251"/>
                    <a:pt x="122" y="255"/>
                    <a:pt x="145" y="258"/>
                  </a:cubicBezTo>
                  <a:cubicBezTo>
                    <a:pt x="183" y="264"/>
                    <a:pt x="238" y="266"/>
                    <a:pt x="291" y="266"/>
                  </a:cubicBezTo>
                  <a:cubicBezTo>
                    <a:pt x="346" y="266"/>
                    <a:pt x="399" y="263"/>
                    <a:pt x="432" y="258"/>
                  </a:cubicBezTo>
                  <a:cubicBezTo>
                    <a:pt x="454" y="254"/>
                    <a:pt x="477" y="251"/>
                    <a:pt x="500" y="244"/>
                  </a:cubicBezTo>
                  <a:cubicBezTo>
                    <a:pt x="511" y="241"/>
                    <a:pt x="523" y="237"/>
                    <a:pt x="534" y="232"/>
                  </a:cubicBezTo>
                  <a:cubicBezTo>
                    <a:pt x="534" y="232"/>
                    <a:pt x="534" y="232"/>
                    <a:pt x="534" y="232"/>
                  </a:cubicBezTo>
                  <a:cubicBezTo>
                    <a:pt x="534" y="232"/>
                    <a:pt x="534" y="232"/>
                    <a:pt x="534" y="232"/>
                  </a:cubicBezTo>
                  <a:cubicBezTo>
                    <a:pt x="547" y="231"/>
                    <a:pt x="547" y="231"/>
                    <a:pt x="547" y="231"/>
                  </a:cubicBezTo>
                  <a:cubicBezTo>
                    <a:pt x="547" y="229"/>
                    <a:pt x="547" y="227"/>
                    <a:pt x="546" y="225"/>
                  </a:cubicBezTo>
                  <a:cubicBezTo>
                    <a:pt x="576" y="213"/>
                    <a:pt x="557" y="106"/>
                    <a:pt x="557" y="101"/>
                  </a:cubicBezTo>
                  <a:cubicBezTo>
                    <a:pt x="556" y="51"/>
                    <a:pt x="501" y="22"/>
                    <a:pt x="460" y="12"/>
                  </a:cubicBezTo>
                  <a:cubicBezTo>
                    <a:pt x="431" y="4"/>
                    <a:pt x="402" y="2"/>
                    <a:pt x="372" y="1"/>
                  </a:cubicBezTo>
                  <a:cubicBezTo>
                    <a:pt x="359" y="0"/>
                    <a:pt x="323" y="0"/>
                    <a:pt x="28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6"/>
            <p:cNvSpPr/>
            <p:nvPr/>
          </p:nvSpPr>
          <p:spPr bwMode="auto">
            <a:xfrm>
              <a:off x="2602" y="821"/>
              <a:ext cx="332" cy="99"/>
            </a:xfrm>
            <a:custGeom>
              <a:avLst/>
              <a:gdLst>
                <a:gd name="T0" fmla="*/ 225 w 272"/>
                <a:gd name="T1" fmla="*/ 0 h 82"/>
                <a:gd name="T2" fmla="*/ 199 w 272"/>
                <a:gd name="T3" fmla="*/ 0 h 82"/>
                <a:gd name="T4" fmla="*/ 113 w 272"/>
                <a:gd name="T5" fmla="*/ 6 h 82"/>
                <a:gd name="T6" fmla="*/ 6 w 272"/>
                <a:gd name="T7" fmla="*/ 79 h 82"/>
                <a:gd name="T8" fmla="*/ 9 w 272"/>
                <a:gd name="T9" fmla="*/ 82 h 82"/>
                <a:gd name="T10" fmla="*/ 11 w 272"/>
                <a:gd name="T11" fmla="*/ 81 h 82"/>
                <a:gd name="T12" fmla="*/ 55 w 272"/>
                <a:gd name="T13" fmla="*/ 42 h 82"/>
                <a:gd name="T14" fmla="*/ 130 w 272"/>
                <a:gd name="T15" fmla="*/ 21 h 82"/>
                <a:gd name="T16" fmla="*/ 210 w 272"/>
                <a:gd name="T17" fmla="*/ 15 h 82"/>
                <a:gd name="T18" fmla="*/ 215 w 272"/>
                <a:gd name="T19" fmla="*/ 15 h 82"/>
                <a:gd name="T20" fmla="*/ 227 w 272"/>
                <a:gd name="T21" fmla="*/ 15 h 82"/>
                <a:gd name="T22" fmla="*/ 239 w 272"/>
                <a:gd name="T23" fmla="*/ 15 h 82"/>
                <a:gd name="T24" fmla="*/ 268 w 272"/>
                <a:gd name="T25" fmla="*/ 13 h 82"/>
                <a:gd name="T26" fmla="*/ 268 w 272"/>
                <a:gd name="T27" fmla="*/ 4 h 82"/>
                <a:gd name="T28" fmla="*/ 225 w 272"/>
                <a:gd name="T2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82">
                  <a:moveTo>
                    <a:pt x="225" y="0"/>
                  </a:moveTo>
                  <a:cubicBezTo>
                    <a:pt x="216" y="0"/>
                    <a:pt x="208" y="0"/>
                    <a:pt x="199" y="0"/>
                  </a:cubicBezTo>
                  <a:cubicBezTo>
                    <a:pt x="170" y="0"/>
                    <a:pt x="142" y="1"/>
                    <a:pt x="113" y="6"/>
                  </a:cubicBezTo>
                  <a:cubicBezTo>
                    <a:pt x="82" y="11"/>
                    <a:pt x="0" y="32"/>
                    <a:pt x="6" y="79"/>
                  </a:cubicBezTo>
                  <a:cubicBezTo>
                    <a:pt x="6" y="81"/>
                    <a:pt x="7" y="82"/>
                    <a:pt x="9" y="82"/>
                  </a:cubicBezTo>
                  <a:cubicBezTo>
                    <a:pt x="10" y="82"/>
                    <a:pt x="10" y="82"/>
                    <a:pt x="11" y="81"/>
                  </a:cubicBezTo>
                  <a:cubicBezTo>
                    <a:pt x="27" y="68"/>
                    <a:pt x="36" y="52"/>
                    <a:pt x="55" y="42"/>
                  </a:cubicBezTo>
                  <a:cubicBezTo>
                    <a:pt x="78" y="30"/>
                    <a:pt x="104" y="25"/>
                    <a:pt x="130" y="21"/>
                  </a:cubicBezTo>
                  <a:cubicBezTo>
                    <a:pt x="156" y="17"/>
                    <a:pt x="183" y="16"/>
                    <a:pt x="210" y="15"/>
                  </a:cubicBezTo>
                  <a:cubicBezTo>
                    <a:pt x="212" y="15"/>
                    <a:pt x="214" y="15"/>
                    <a:pt x="215" y="15"/>
                  </a:cubicBezTo>
                  <a:cubicBezTo>
                    <a:pt x="219" y="15"/>
                    <a:pt x="223" y="15"/>
                    <a:pt x="227" y="15"/>
                  </a:cubicBezTo>
                  <a:cubicBezTo>
                    <a:pt x="231" y="15"/>
                    <a:pt x="235" y="15"/>
                    <a:pt x="239" y="15"/>
                  </a:cubicBezTo>
                  <a:cubicBezTo>
                    <a:pt x="249" y="15"/>
                    <a:pt x="259" y="15"/>
                    <a:pt x="268" y="13"/>
                  </a:cubicBezTo>
                  <a:cubicBezTo>
                    <a:pt x="272" y="12"/>
                    <a:pt x="272" y="5"/>
                    <a:pt x="268" y="4"/>
                  </a:cubicBezTo>
                  <a:cubicBezTo>
                    <a:pt x="255" y="0"/>
                    <a:pt x="240" y="0"/>
                    <a:pt x="22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
            <p:cNvSpPr/>
            <p:nvPr/>
          </p:nvSpPr>
          <p:spPr bwMode="auto">
            <a:xfrm>
              <a:off x="2283" y="1046"/>
              <a:ext cx="1197" cy="1428"/>
            </a:xfrm>
            <a:custGeom>
              <a:avLst/>
              <a:gdLst>
                <a:gd name="T0" fmla="*/ 749 w 980"/>
                <a:gd name="T1" fmla="*/ 0 h 1176"/>
                <a:gd name="T2" fmla="*/ 749 w 980"/>
                <a:gd name="T3" fmla="*/ 0 h 1176"/>
                <a:gd name="T4" fmla="*/ 749 w 980"/>
                <a:gd name="T5" fmla="*/ 0 h 1176"/>
                <a:gd name="T6" fmla="*/ 736 w 980"/>
                <a:gd name="T7" fmla="*/ 1 h 1176"/>
                <a:gd name="T8" fmla="*/ 739 w 980"/>
                <a:gd name="T9" fmla="*/ 30 h 1176"/>
                <a:gd name="T10" fmla="*/ 747 w 980"/>
                <a:gd name="T11" fmla="*/ 58 h 1176"/>
                <a:gd name="T12" fmla="*/ 807 w 980"/>
                <a:gd name="T13" fmla="*/ 116 h 1176"/>
                <a:gd name="T14" fmla="*/ 920 w 980"/>
                <a:gd name="T15" fmla="*/ 232 h 1176"/>
                <a:gd name="T16" fmla="*/ 944 w 980"/>
                <a:gd name="T17" fmla="*/ 338 h 1176"/>
                <a:gd name="T18" fmla="*/ 954 w 980"/>
                <a:gd name="T19" fmla="*/ 455 h 1176"/>
                <a:gd name="T20" fmla="*/ 956 w 980"/>
                <a:gd name="T21" fmla="*/ 569 h 1176"/>
                <a:gd name="T22" fmla="*/ 957 w 980"/>
                <a:gd name="T23" fmla="*/ 711 h 1176"/>
                <a:gd name="T24" fmla="*/ 959 w 980"/>
                <a:gd name="T25" fmla="*/ 794 h 1176"/>
                <a:gd name="T26" fmla="*/ 952 w 980"/>
                <a:gd name="T27" fmla="*/ 949 h 1176"/>
                <a:gd name="T28" fmla="*/ 897 w 980"/>
                <a:gd name="T29" fmla="*/ 1073 h 1176"/>
                <a:gd name="T30" fmla="*/ 736 w 980"/>
                <a:gd name="T31" fmla="*/ 1136 h 1176"/>
                <a:gd name="T32" fmla="*/ 479 w 980"/>
                <a:gd name="T33" fmla="*/ 1154 h 1176"/>
                <a:gd name="T34" fmla="*/ 244 w 980"/>
                <a:gd name="T35" fmla="*/ 1136 h 1176"/>
                <a:gd name="T36" fmla="*/ 83 w 980"/>
                <a:gd name="T37" fmla="*/ 1073 h 1176"/>
                <a:gd name="T38" fmla="*/ 28 w 980"/>
                <a:gd name="T39" fmla="*/ 949 h 1176"/>
                <a:gd name="T40" fmla="*/ 21 w 980"/>
                <a:gd name="T41" fmla="*/ 794 h 1176"/>
                <a:gd name="T42" fmla="*/ 23 w 980"/>
                <a:gd name="T43" fmla="*/ 711 h 1176"/>
                <a:gd name="T44" fmla="*/ 24 w 980"/>
                <a:gd name="T45" fmla="*/ 569 h 1176"/>
                <a:gd name="T46" fmla="*/ 27 w 980"/>
                <a:gd name="T47" fmla="*/ 455 h 1176"/>
                <a:gd name="T48" fmla="*/ 37 w 980"/>
                <a:gd name="T49" fmla="*/ 338 h 1176"/>
                <a:gd name="T50" fmla="*/ 60 w 980"/>
                <a:gd name="T51" fmla="*/ 232 h 1176"/>
                <a:gd name="T52" fmla="*/ 173 w 980"/>
                <a:gd name="T53" fmla="*/ 116 h 1176"/>
                <a:gd name="T54" fmla="*/ 234 w 980"/>
                <a:gd name="T55" fmla="*/ 58 h 1176"/>
                <a:gd name="T56" fmla="*/ 241 w 980"/>
                <a:gd name="T57" fmla="*/ 30 h 1176"/>
                <a:gd name="T58" fmla="*/ 243 w 980"/>
                <a:gd name="T59" fmla="*/ 13 h 1176"/>
                <a:gd name="T60" fmla="*/ 231 w 980"/>
                <a:gd name="T61" fmla="*/ 11 h 1176"/>
                <a:gd name="T62" fmla="*/ 231 w 980"/>
                <a:gd name="T63" fmla="*/ 11 h 1176"/>
                <a:gd name="T64" fmla="*/ 216 w 980"/>
                <a:gd name="T65" fmla="*/ 55 h 1176"/>
                <a:gd name="T66" fmla="*/ 182 w 980"/>
                <a:gd name="T67" fmla="*/ 87 h 1176"/>
                <a:gd name="T68" fmla="*/ 146 w 980"/>
                <a:gd name="T69" fmla="*/ 113 h 1176"/>
                <a:gd name="T70" fmla="*/ 41 w 980"/>
                <a:gd name="T71" fmla="*/ 232 h 1176"/>
                <a:gd name="T72" fmla="*/ 18 w 980"/>
                <a:gd name="T73" fmla="*/ 338 h 1176"/>
                <a:gd name="T74" fmla="*/ 8 w 980"/>
                <a:gd name="T75" fmla="*/ 450 h 1176"/>
                <a:gd name="T76" fmla="*/ 6 w 980"/>
                <a:gd name="T77" fmla="*/ 564 h 1176"/>
                <a:gd name="T78" fmla="*/ 2 w 980"/>
                <a:gd name="T79" fmla="*/ 785 h 1176"/>
                <a:gd name="T80" fmla="*/ 7 w 980"/>
                <a:gd name="T81" fmla="*/ 940 h 1176"/>
                <a:gd name="T82" fmla="*/ 54 w 980"/>
                <a:gd name="T83" fmla="*/ 1069 h 1176"/>
                <a:gd name="T84" fmla="*/ 175 w 980"/>
                <a:gd name="T85" fmla="*/ 1142 h 1176"/>
                <a:gd name="T86" fmla="*/ 497 w 980"/>
                <a:gd name="T87" fmla="*/ 1176 h 1176"/>
                <a:gd name="T88" fmla="*/ 654 w 980"/>
                <a:gd name="T89" fmla="*/ 1168 h 1176"/>
                <a:gd name="T90" fmla="*/ 806 w 980"/>
                <a:gd name="T91" fmla="*/ 1142 h 1176"/>
                <a:gd name="T92" fmla="*/ 926 w 980"/>
                <a:gd name="T93" fmla="*/ 1069 h 1176"/>
                <a:gd name="T94" fmla="*/ 973 w 980"/>
                <a:gd name="T95" fmla="*/ 940 h 1176"/>
                <a:gd name="T96" fmla="*/ 978 w 980"/>
                <a:gd name="T97" fmla="*/ 785 h 1176"/>
                <a:gd name="T98" fmla="*/ 975 w 980"/>
                <a:gd name="T99" fmla="*/ 564 h 1176"/>
                <a:gd name="T100" fmla="*/ 972 w 980"/>
                <a:gd name="T101" fmla="*/ 450 h 1176"/>
                <a:gd name="T102" fmla="*/ 962 w 980"/>
                <a:gd name="T103" fmla="*/ 338 h 1176"/>
                <a:gd name="T104" fmla="*/ 940 w 980"/>
                <a:gd name="T105" fmla="*/ 232 h 1176"/>
                <a:gd name="T106" fmla="*/ 834 w 980"/>
                <a:gd name="T107" fmla="*/ 113 h 1176"/>
                <a:gd name="T108" fmla="*/ 798 w 980"/>
                <a:gd name="T109" fmla="*/ 87 h 1176"/>
                <a:gd name="T110" fmla="*/ 764 w 980"/>
                <a:gd name="T111" fmla="*/ 55 h 1176"/>
                <a:gd name="T112" fmla="*/ 749 w 980"/>
                <a:gd name="T113" fmla="*/ 0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80" h="1176">
                  <a:moveTo>
                    <a:pt x="749" y="0"/>
                  </a:moveTo>
                  <a:cubicBezTo>
                    <a:pt x="749" y="0"/>
                    <a:pt x="749" y="0"/>
                    <a:pt x="749" y="0"/>
                  </a:cubicBezTo>
                  <a:cubicBezTo>
                    <a:pt x="749" y="0"/>
                    <a:pt x="749" y="0"/>
                    <a:pt x="749" y="0"/>
                  </a:cubicBezTo>
                  <a:cubicBezTo>
                    <a:pt x="736" y="1"/>
                    <a:pt x="736" y="1"/>
                    <a:pt x="736" y="1"/>
                  </a:cubicBezTo>
                  <a:cubicBezTo>
                    <a:pt x="737" y="11"/>
                    <a:pt x="738" y="20"/>
                    <a:pt x="739" y="30"/>
                  </a:cubicBezTo>
                  <a:cubicBezTo>
                    <a:pt x="740" y="39"/>
                    <a:pt x="742" y="49"/>
                    <a:pt x="747" y="58"/>
                  </a:cubicBezTo>
                  <a:cubicBezTo>
                    <a:pt x="760" y="83"/>
                    <a:pt x="785" y="100"/>
                    <a:pt x="807" y="116"/>
                  </a:cubicBezTo>
                  <a:cubicBezTo>
                    <a:pt x="851" y="148"/>
                    <a:pt x="898" y="179"/>
                    <a:pt x="920" y="232"/>
                  </a:cubicBezTo>
                  <a:cubicBezTo>
                    <a:pt x="934" y="265"/>
                    <a:pt x="939" y="303"/>
                    <a:pt x="944" y="338"/>
                  </a:cubicBezTo>
                  <a:cubicBezTo>
                    <a:pt x="949" y="377"/>
                    <a:pt x="952" y="416"/>
                    <a:pt x="954" y="455"/>
                  </a:cubicBezTo>
                  <a:cubicBezTo>
                    <a:pt x="956" y="493"/>
                    <a:pt x="956" y="531"/>
                    <a:pt x="956" y="569"/>
                  </a:cubicBezTo>
                  <a:cubicBezTo>
                    <a:pt x="956" y="600"/>
                    <a:pt x="957" y="695"/>
                    <a:pt x="957" y="711"/>
                  </a:cubicBezTo>
                  <a:cubicBezTo>
                    <a:pt x="958" y="739"/>
                    <a:pt x="959" y="767"/>
                    <a:pt x="959" y="794"/>
                  </a:cubicBezTo>
                  <a:cubicBezTo>
                    <a:pt x="961" y="846"/>
                    <a:pt x="961" y="898"/>
                    <a:pt x="952" y="949"/>
                  </a:cubicBezTo>
                  <a:cubicBezTo>
                    <a:pt x="945" y="994"/>
                    <a:pt x="930" y="1040"/>
                    <a:pt x="897" y="1073"/>
                  </a:cubicBezTo>
                  <a:cubicBezTo>
                    <a:pt x="855" y="1116"/>
                    <a:pt x="793" y="1128"/>
                    <a:pt x="736" y="1136"/>
                  </a:cubicBezTo>
                  <a:cubicBezTo>
                    <a:pt x="669" y="1146"/>
                    <a:pt x="578" y="1154"/>
                    <a:pt x="479" y="1154"/>
                  </a:cubicBezTo>
                  <a:cubicBezTo>
                    <a:pt x="403" y="1154"/>
                    <a:pt x="323" y="1149"/>
                    <a:pt x="244" y="1136"/>
                  </a:cubicBezTo>
                  <a:cubicBezTo>
                    <a:pt x="188" y="1127"/>
                    <a:pt x="126" y="1116"/>
                    <a:pt x="83" y="1073"/>
                  </a:cubicBezTo>
                  <a:cubicBezTo>
                    <a:pt x="51" y="1040"/>
                    <a:pt x="36" y="994"/>
                    <a:pt x="28" y="949"/>
                  </a:cubicBezTo>
                  <a:cubicBezTo>
                    <a:pt x="19" y="898"/>
                    <a:pt x="20" y="846"/>
                    <a:pt x="21" y="794"/>
                  </a:cubicBezTo>
                  <a:cubicBezTo>
                    <a:pt x="22" y="767"/>
                    <a:pt x="23" y="739"/>
                    <a:pt x="23" y="711"/>
                  </a:cubicBezTo>
                  <a:cubicBezTo>
                    <a:pt x="24" y="695"/>
                    <a:pt x="24" y="600"/>
                    <a:pt x="24" y="569"/>
                  </a:cubicBezTo>
                  <a:cubicBezTo>
                    <a:pt x="24" y="531"/>
                    <a:pt x="25" y="493"/>
                    <a:pt x="27" y="455"/>
                  </a:cubicBezTo>
                  <a:cubicBezTo>
                    <a:pt x="28" y="416"/>
                    <a:pt x="31" y="377"/>
                    <a:pt x="37" y="338"/>
                  </a:cubicBezTo>
                  <a:cubicBezTo>
                    <a:pt x="41" y="303"/>
                    <a:pt x="47" y="265"/>
                    <a:pt x="60" y="232"/>
                  </a:cubicBezTo>
                  <a:cubicBezTo>
                    <a:pt x="82" y="179"/>
                    <a:pt x="129" y="148"/>
                    <a:pt x="173" y="116"/>
                  </a:cubicBezTo>
                  <a:cubicBezTo>
                    <a:pt x="195" y="100"/>
                    <a:pt x="221" y="83"/>
                    <a:pt x="234" y="58"/>
                  </a:cubicBezTo>
                  <a:cubicBezTo>
                    <a:pt x="238" y="49"/>
                    <a:pt x="240" y="39"/>
                    <a:pt x="241" y="30"/>
                  </a:cubicBezTo>
                  <a:cubicBezTo>
                    <a:pt x="242" y="24"/>
                    <a:pt x="243" y="18"/>
                    <a:pt x="243" y="13"/>
                  </a:cubicBezTo>
                  <a:cubicBezTo>
                    <a:pt x="231" y="11"/>
                    <a:pt x="231" y="11"/>
                    <a:pt x="231" y="11"/>
                  </a:cubicBezTo>
                  <a:cubicBezTo>
                    <a:pt x="231" y="11"/>
                    <a:pt x="231" y="11"/>
                    <a:pt x="231" y="11"/>
                  </a:cubicBezTo>
                  <a:cubicBezTo>
                    <a:pt x="229" y="27"/>
                    <a:pt x="225" y="41"/>
                    <a:pt x="216" y="55"/>
                  </a:cubicBezTo>
                  <a:cubicBezTo>
                    <a:pt x="208" y="68"/>
                    <a:pt x="194" y="78"/>
                    <a:pt x="182" y="87"/>
                  </a:cubicBezTo>
                  <a:cubicBezTo>
                    <a:pt x="171" y="96"/>
                    <a:pt x="158" y="105"/>
                    <a:pt x="146" y="113"/>
                  </a:cubicBezTo>
                  <a:cubicBezTo>
                    <a:pt x="102" y="145"/>
                    <a:pt x="61" y="179"/>
                    <a:pt x="41" y="232"/>
                  </a:cubicBezTo>
                  <a:cubicBezTo>
                    <a:pt x="28" y="265"/>
                    <a:pt x="23" y="303"/>
                    <a:pt x="18" y="338"/>
                  </a:cubicBezTo>
                  <a:cubicBezTo>
                    <a:pt x="13" y="375"/>
                    <a:pt x="10" y="412"/>
                    <a:pt x="8" y="450"/>
                  </a:cubicBezTo>
                  <a:cubicBezTo>
                    <a:pt x="7" y="488"/>
                    <a:pt x="6" y="526"/>
                    <a:pt x="6" y="564"/>
                  </a:cubicBezTo>
                  <a:cubicBezTo>
                    <a:pt x="6" y="597"/>
                    <a:pt x="4" y="745"/>
                    <a:pt x="2" y="785"/>
                  </a:cubicBezTo>
                  <a:cubicBezTo>
                    <a:pt x="0" y="836"/>
                    <a:pt x="1" y="888"/>
                    <a:pt x="7" y="940"/>
                  </a:cubicBezTo>
                  <a:cubicBezTo>
                    <a:pt x="13" y="986"/>
                    <a:pt x="27" y="1032"/>
                    <a:pt x="54" y="1069"/>
                  </a:cubicBezTo>
                  <a:cubicBezTo>
                    <a:pt x="84" y="1110"/>
                    <a:pt x="127" y="1130"/>
                    <a:pt x="175" y="1142"/>
                  </a:cubicBezTo>
                  <a:cubicBezTo>
                    <a:pt x="280" y="1169"/>
                    <a:pt x="401" y="1176"/>
                    <a:pt x="497" y="1176"/>
                  </a:cubicBezTo>
                  <a:cubicBezTo>
                    <a:pt x="572" y="1176"/>
                    <a:pt x="632" y="1171"/>
                    <a:pt x="654" y="1168"/>
                  </a:cubicBezTo>
                  <a:cubicBezTo>
                    <a:pt x="710" y="1161"/>
                    <a:pt x="756" y="1154"/>
                    <a:pt x="806" y="1142"/>
                  </a:cubicBezTo>
                  <a:cubicBezTo>
                    <a:pt x="853" y="1131"/>
                    <a:pt x="896" y="1110"/>
                    <a:pt x="926" y="1069"/>
                  </a:cubicBezTo>
                  <a:cubicBezTo>
                    <a:pt x="954" y="1032"/>
                    <a:pt x="967" y="986"/>
                    <a:pt x="973" y="940"/>
                  </a:cubicBezTo>
                  <a:cubicBezTo>
                    <a:pt x="980" y="888"/>
                    <a:pt x="980" y="836"/>
                    <a:pt x="978" y="785"/>
                  </a:cubicBezTo>
                  <a:cubicBezTo>
                    <a:pt x="977" y="745"/>
                    <a:pt x="975" y="597"/>
                    <a:pt x="975" y="564"/>
                  </a:cubicBezTo>
                  <a:cubicBezTo>
                    <a:pt x="974" y="526"/>
                    <a:pt x="974" y="488"/>
                    <a:pt x="972" y="450"/>
                  </a:cubicBezTo>
                  <a:cubicBezTo>
                    <a:pt x="970" y="412"/>
                    <a:pt x="967" y="375"/>
                    <a:pt x="962" y="338"/>
                  </a:cubicBezTo>
                  <a:cubicBezTo>
                    <a:pt x="957" y="303"/>
                    <a:pt x="953" y="265"/>
                    <a:pt x="940" y="232"/>
                  </a:cubicBezTo>
                  <a:cubicBezTo>
                    <a:pt x="919" y="179"/>
                    <a:pt x="879" y="145"/>
                    <a:pt x="834" y="113"/>
                  </a:cubicBezTo>
                  <a:cubicBezTo>
                    <a:pt x="822" y="105"/>
                    <a:pt x="810" y="96"/>
                    <a:pt x="798" y="87"/>
                  </a:cubicBezTo>
                  <a:cubicBezTo>
                    <a:pt x="786" y="78"/>
                    <a:pt x="772" y="68"/>
                    <a:pt x="764" y="55"/>
                  </a:cubicBezTo>
                  <a:cubicBezTo>
                    <a:pt x="754" y="38"/>
                    <a:pt x="751" y="19"/>
                    <a:pt x="74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8"/>
            <p:cNvSpPr/>
            <p:nvPr/>
          </p:nvSpPr>
          <p:spPr bwMode="auto">
            <a:xfrm>
              <a:off x="2472" y="2198"/>
              <a:ext cx="818" cy="111"/>
            </a:xfrm>
            <a:custGeom>
              <a:avLst/>
              <a:gdLst>
                <a:gd name="T0" fmla="*/ 341 w 670"/>
                <a:gd name="T1" fmla="*/ 0 h 91"/>
                <a:gd name="T2" fmla="*/ 153 w 670"/>
                <a:gd name="T3" fmla="*/ 22 h 91"/>
                <a:gd name="T4" fmla="*/ 65 w 670"/>
                <a:gd name="T5" fmla="*/ 48 h 91"/>
                <a:gd name="T6" fmla="*/ 29 w 670"/>
                <a:gd name="T7" fmla="*/ 66 h 91"/>
                <a:gd name="T8" fmla="*/ 0 w 670"/>
                <a:gd name="T9" fmla="*/ 91 h 91"/>
                <a:gd name="T10" fmla="*/ 72 w 670"/>
                <a:gd name="T11" fmla="*/ 60 h 91"/>
                <a:gd name="T12" fmla="*/ 337 w 670"/>
                <a:gd name="T13" fmla="*/ 16 h 91"/>
                <a:gd name="T14" fmla="*/ 598 w 670"/>
                <a:gd name="T15" fmla="*/ 60 h 91"/>
                <a:gd name="T16" fmla="*/ 670 w 670"/>
                <a:gd name="T17" fmla="*/ 91 h 91"/>
                <a:gd name="T18" fmla="*/ 641 w 670"/>
                <a:gd name="T19" fmla="*/ 66 h 91"/>
                <a:gd name="T20" fmla="*/ 606 w 670"/>
                <a:gd name="T21" fmla="*/ 48 h 91"/>
                <a:gd name="T22" fmla="*/ 517 w 670"/>
                <a:gd name="T23" fmla="*/ 22 h 91"/>
                <a:gd name="T24" fmla="*/ 341 w 670"/>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0" h="91">
                  <a:moveTo>
                    <a:pt x="341" y="0"/>
                  </a:moveTo>
                  <a:cubicBezTo>
                    <a:pt x="280" y="0"/>
                    <a:pt x="216" y="7"/>
                    <a:pt x="153" y="22"/>
                  </a:cubicBezTo>
                  <a:cubicBezTo>
                    <a:pt x="123" y="29"/>
                    <a:pt x="93" y="37"/>
                    <a:pt x="65" y="48"/>
                  </a:cubicBezTo>
                  <a:cubicBezTo>
                    <a:pt x="53" y="53"/>
                    <a:pt x="41" y="59"/>
                    <a:pt x="29" y="66"/>
                  </a:cubicBezTo>
                  <a:cubicBezTo>
                    <a:pt x="20" y="72"/>
                    <a:pt x="5" y="80"/>
                    <a:pt x="0" y="91"/>
                  </a:cubicBezTo>
                  <a:cubicBezTo>
                    <a:pt x="2" y="90"/>
                    <a:pt x="25" y="75"/>
                    <a:pt x="72" y="60"/>
                  </a:cubicBezTo>
                  <a:cubicBezTo>
                    <a:pt x="178" y="28"/>
                    <a:pt x="264" y="16"/>
                    <a:pt x="337" y="16"/>
                  </a:cubicBezTo>
                  <a:cubicBezTo>
                    <a:pt x="441" y="16"/>
                    <a:pt x="520" y="40"/>
                    <a:pt x="598" y="60"/>
                  </a:cubicBezTo>
                  <a:cubicBezTo>
                    <a:pt x="641" y="72"/>
                    <a:pt x="670" y="91"/>
                    <a:pt x="670" y="91"/>
                  </a:cubicBezTo>
                  <a:cubicBezTo>
                    <a:pt x="666" y="80"/>
                    <a:pt x="651" y="72"/>
                    <a:pt x="641" y="66"/>
                  </a:cubicBezTo>
                  <a:cubicBezTo>
                    <a:pt x="630" y="59"/>
                    <a:pt x="618" y="53"/>
                    <a:pt x="606" y="48"/>
                  </a:cubicBezTo>
                  <a:cubicBezTo>
                    <a:pt x="577" y="37"/>
                    <a:pt x="547" y="31"/>
                    <a:pt x="517" y="22"/>
                  </a:cubicBezTo>
                  <a:cubicBezTo>
                    <a:pt x="466" y="8"/>
                    <a:pt x="406" y="0"/>
                    <a:pt x="341"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9"/>
            <p:cNvSpPr>
              <a:spLocks noEditPoints="1"/>
            </p:cNvSpPr>
            <p:nvPr/>
          </p:nvSpPr>
          <p:spPr bwMode="auto">
            <a:xfrm>
              <a:off x="2768" y="1021"/>
              <a:ext cx="244" cy="38"/>
            </a:xfrm>
            <a:custGeom>
              <a:avLst/>
              <a:gdLst>
                <a:gd name="T0" fmla="*/ 145 w 200"/>
                <a:gd name="T1" fmla="*/ 24 h 31"/>
                <a:gd name="T2" fmla="*/ 12 w 200"/>
                <a:gd name="T3" fmla="*/ 6 h 31"/>
                <a:gd name="T4" fmla="*/ 24 w 200"/>
                <a:gd name="T5" fmla="*/ 4 h 31"/>
                <a:gd name="T6" fmla="*/ 93 w 200"/>
                <a:gd name="T7" fmla="*/ 9 h 31"/>
                <a:gd name="T8" fmla="*/ 138 w 200"/>
                <a:gd name="T9" fmla="*/ 13 h 31"/>
                <a:gd name="T10" fmla="*/ 162 w 200"/>
                <a:gd name="T11" fmla="*/ 16 h 31"/>
                <a:gd name="T12" fmla="*/ 171 w 200"/>
                <a:gd name="T13" fmla="*/ 23 h 31"/>
                <a:gd name="T14" fmla="*/ 145 w 200"/>
                <a:gd name="T15" fmla="*/ 24 h 31"/>
                <a:gd name="T16" fmla="*/ 35 w 200"/>
                <a:gd name="T17" fmla="*/ 0 h 31"/>
                <a:gd name="T18" fmla="*/ 0 w 200"/>
                <a:gd name="T19" fmla="*/ 4 h 31"/>
                <a:gd name="T20" fmla="*/ 44 w 200"/>
                <a:gd name="T21" fmla="*/ 22 h 31"/>
                <a:gd name="T22" fmla="*/ 97 w 200"/>
                <a:gd name="T23" fmla="*/ 29 h 31"/>
                <a:gd name="T24" fmla="*/ 143 w 200"/>
                <a:gd name="T25" fmla="*/ 31 h 31"/>
                <a:gd name="T26" fmla="*/ 162 w 200"/>
                <a:gd name="T27" fmla="*/ 31 h 31"/>
                <a:gd name="T28" fmla="*/ 187 w 200"/>
                <a:gd name="T29" fmla="*/ 25 h 31"/>
                <a:gd name="T30" fmla="*/ 146 w 200"/>
                <a:gd name="T31" fmla="*/ 8 h 31"/>
                <a:gd name="T32" fmla="*/ 70 w 200"/>
                <a:gd name="T33" fmla="*/ 1 h 31"/>
                <a:gd name="T34" fmla="*/ 45 w 200"/>
                <a:gd name="T35" fmla="*/ 1 h 31"/>
                <a:gd name="T36" fmla="*/ 35 w 200"/>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0" h="31">
                  <a:moveTo>
                    <a:pt x="145" y="24"/>
                  </a:moveTo>
                  <a:cubicBezTo>
                    <a:pt x="88" y="24"/>
                    <a:pt x="9" y="11"/>
                    <a:pt x="12" y="6"/>
                  </a:cubicBezTo>
                  <a:cubicBezTo>
                    <a:pt x="13" y="5"/>
                    <a:pt x="17" y="4"/>
                    <a:pt x="24" y="4"/>
                  </a:cubicBezTo>
                  <a:cubicBezTo>
                    <a:pt x="42" y="4"/>
                    <a:pt x="74" y="8"/>
                    <a:pt x="93" y="9"/>
                  </a:cubicBezTo>
                  <a:cubicBezTo>
                    <a:pt x="108" y="10"/>
                    <a:pt x="123" y="11"/>
                    <a:pt x="138" y="13"/>
                  </a:cubicBezTo>
                  <a:cubicBezTo>
                    <a:pt x="146" y="14"/>
                    <a:pt x="154" y="15"/>
                    <a:pt x="162" y="16"/>
                  </a:cubicBezTo>
                  <a:cubicBezTo>
                    <a:pt x="166" y="17"/>
                    <a:pt x="186" y="21"/>
                    <a:pt x="171" y="23"/>
                  </a:cubicBezTo>
                  <a:cubicBezTo>
                    <a:pt x="163" y="23"/>
                    <a:pt x="154" y="24"/>
                    <a:pt x="145" y="24"/>
                  </a:cubicBezTo>
                  <a:moveTo>
                    <a:pt x="35" y="0"/>
                  </a:moveTo>
                  <a:cubicBezTo>
                    <a:pt x="17" y="0"/>
                    <a:pt x="0" y="1"/>
                    <a:pt x="0" y="4"/>
                  </a:cubicBezTo>
                  <a:cubicBezTo>
                    <a:pt x="1" y="9"/>
                    <a:pt x="20" y="19"/>
                    <a:pt x="44" y="22"/>
                  </a:cubicBezTo>
                  <a:cubicBezTo>
                    <a:pt x="62" y="24"/>
                    <a:pt x="79" y="28"/>
                    <a:pt x="97" y="29"/>
                  </a:cubicBezTo>
                  <a:cubicBezTo>
                    <a:pt x="108" y="30"/>
                    <a:pt x="126" y="31"/>
                    <a:pt x="143" y="31"/>
                  </a:cubicBezTo>
                  <a:cubicBezTo>
                    <a:pt x="150" y="31"/>
                    <a:pt x="156" y="31"/>
                    <a:pt x="162" y="31"/>
                  </a:cubicBezTo>
                  <a:cubicBezTo>
                    <a:pt x="172" y="30"/>
                    <a:pt x="181" y="28"/>
                    <a:pt x="187" y="25"/>
                  </a:cubicBezTo>
                  <a:cubicBezTo>
                    <a:pt x="200" y="18"/>
                    <a:pt x="148" y="9"/>
                    <a:pt x="146" y="8"/>
                  </a:cubicBezTo>
                  <a:cubicBezTo>
                    <a:pt x="121" y="5"/>
                    <a:pt x="96" y="2"/>
                    <a:pt x="70" y="1"/>
                  </a:cubicBezTo>
                  <a:cubicBezTo>
                    <a:pt x="66" y="1"/>
                    <a:pt x="56" y="1"/>
                    <a:pt x="45" y="1"/>
                  </a:cubicBezTo>
                  <a:cubicBezTo>
                    <a:pt x="42" y="1"/>
                    <a:pt x="39" y="0"/>
                    <a:pt x="3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0"/>
            <p:cNvSpPr/>
            <p:nvPr/>
          </p:nvSpPr>
          <p:spPr bwMode="auto">
            <a:xfrm>
              <a:off x="2355" y="1295"/>
              <a:ext cx="139" cy="549"/>
            </a:xfrm>
            <a:custGeom>
              <a:avLst/>
              <a:gdLst>
                <a:gd name="T0" fmla="*/ 91 w 114"/>
                <a:gd name="T1" fmla="*/ 0 h 452"/>
                <a:gd name="T2" fmla="*/ 81 w 114"/>
                <a:gd name="T3" fmla="*/ 2 h 452"/>
                <a:gd name="T4" fmla="*/ 31 w 114"/>
                <a:gd name="T5" fmla="*/ 91 h 452"/>
                <a:gd name="T6" fmla="*/ 5 w 114"/>
                <a:gd name="T7" fmla="*/ 212 h 452"/>
                <a:gd name="T8" fmla="*/ 3 w 114"/>
                <a:gd name="T9" fmla="*/ 337 h 452"/>
                <a:gd name="T10" fmla="*/ 30 w 114"/>
                <a:gd name="T11" fmla="*/ 448 h 452"/>
                <a:gd name="T12" fmla="*/ 44 w 114"/>
                <a:gd name="T13" fmla="*/ 452 h 452"/>
                <a:gd name="T14" fmla="*/ 58 w 114"/>
                <a:gd name="T15" fmla="*/ 448 h 452"/>
                <a:gd name="T16" fmla="*/ 86 w 114"/>
                <a:gd name="T17" fmla="*/ 353 h 452"/>
                <a:gd name="T18" fmla="*/ 84 w 114"/>
                <a:gd name="T19" fmla="*/ 237 h 452"/>
                <a:gd name="T20" fmla="*/ 86 w 114"/>
                <a:gd name="T21" fmla="*/ 122 h 452"/>
                <a:gd name="T22" fmla="*/ 113 w 114"/>
                <a:gd name="T23" fmla="*/ 22 h 452"/>
                <a:gd name="T24" fmla="*/ 91 w 114"/>
                <a:gd name="T25"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452">
                  <a:moveTo>
                    <a:pt x="91" y="0"/>
                  </a:moveTo>
                  <a:cubicBezTo>
                    <a:pt x="88" y="0"/>
                    <a:pt x="84" y="1"/>
                    <a:pt x="81" y="2"/>
                  </a:cubicBezTo>
                  <a:cubicBezTo>
                    <a:pt x="52" y="18"/>
                    <a:pt x="40" y="61"/>
                    <a:pt x="31" y="91"/>
                  </a:cubicBezTo>
                  <a:cubicBezTo>
                    <a:pt x="19" y="132"/>
                    <a:pt x="10" y="170"/>
                    <a:pt x="5" y="212"/>
                  </a:cubicBezTo>
                  <a:cubicBezTo>
                    <a:pt x="1" y="253"/>
                    <a:pt x="3" y="296"/>
                    <a:pt x="3" y="337"/>
                  </a:cubicBezTo>
                  <a:cubicBezTo>
                    <a:pt x="3" y="371"/>
                    <a:pt x="0" y="427"/>
                    <a:pt x="30" y="448"/>
                  </a:cubicBezTo>
                  <a:cubicBezTo>
                    <a:pt x="34" y="450"/>
                    <a:pt x="39" y="452"/>
                    <a:pt x="44" y="452"/>
                  </a:cubicBezTo>
                  <a:cubicBezTo>
                    <a:pt x="49" y="452"/>
                    <a:pt x="54" y="450"/>
                    <a:pt x="58" y="448"/>
                  </a:cubicBezTo>
                  <a:cubicBezTo>
                    <a:pt x="87" y="432"/>
                    <a:pt x="86" y="383"/>
                    <a:pt x="86" y="353"/>
                  </a:cubicBezTo>
                  <a:cubicBezTo>
                    <a:pt x="86" y="315"/>
                    <a:pt x="84" y="276"/>
                    <a:pt x="84" y="237"/>
                  </a:cubicBezTo>
                  <a:cubicBezTo>
                    <a:pt x="84" y="199"/>
                    <a:pt x="84" y="161"/>
                    <a:pt x="86" y="122"/>
                  </a:cubicBezTo>
                  <a:cubicBezTo>
                    <a:pt x="88" y="87"/>
                    <a:pt x="112" y="57"/>
                    <a:pt x="113" y="22"/>
                  </a:cubicBezTo>
                  <a:cubicBezTo>
                    <a:pt x="114" y="8"/>
                    <a:pt x="103" y="0"/>
                    <a:pt x="91"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1"/>
            <p:cNvSpPr/>
            <p:nvPr/>
          </p:nvSpPr>
          <p:spPr bwMode="auto">
            <a:xfrm>
              <a:off x="3327" y="1840"/>
              <a:ext cx="100" cy="463"/>
            </a:xfrm>
            <a:custGeom>
              <a:avLst/>
              <a:gdLst>
                <a:gd name="T0" fmla="*/ 44 w 82"/>
                <a:gd name="T1" fmla="*/ 0 h 381"/>
                <a:gd name="T2" fmla="*/ 32 w 82"/>
                <a:gd name="T3" fmla="*/ 9 h 381"/>
                <a:gd name="T4" fmla="*/ 27 w 82"/>
                <a:gd name="T5" fmla="*/ 93 h 381"/>
                <a:gd name="T6" fmla="*/ 30 w 82"/>
                <a:gd name="T7" fmla="*/ 185 h 381"/>
                <a:gd name="T8" fmla="*/ 20 w 82"/>
                <a:gd name="T9" fmla="*/ 276 h 381"/>
                <a:gd name="T10" fmla="*/ 1 w 82"/>
                <a:gd name="T11" fmla="*/ 359 h 381"/>
                <a:gd name="T12" fmla="*/ 22 w 82"/>
                <a:gd name="T13" fmla="*/ 381 h 381"/>
                <a:gd name="T14" fmla="*/ 38 w 82"/>
                <a:gd name="T15" fmla="*/ 375 h 381"/>
                <a:gd name="T16" fmla="*/ 77 w 82"/>
                <a:gd name="T17" fmla="*/ 203 h 381"/>
                <a:gd name="T18" fmla="*/ 56 w 82"/>
                <a:gd name="T19" fmla="*/ 9 h 381"/>
                <a:gd name="T20" fmla="*/ 44 w 82"/>
                <a:gd name="T2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381">
                  <a:moveTo>
                    <a:pt x="44" y="0"/>
                  </a:moveTo>
                  <a:cubicBezTo>
                    <a:pt x="38" y="0"/>
                    <a:pt x="33" y="3"/>
                    <a:pt x="32" y="9"/>
                  </a:cubicBezTo>
                  <a:cubicBezTo>
                    <a:pt x="28" y="37"/>
                    <a:pt x="26" y="63"/>
                    <a:pt x="27" y="93"/>
                  </a:cubicBezTo>
                  <a:cubicBezTo>
                    <a:pt x="28" y="124"/>
                    <a:pt x="31" y="154"/>
                    <a:pt x="30" y="185"/>
                  </a:cubicBezTo>
                  <a:cubicBezTo>
                    <a:pt x="30" y="215"/>
                    <a:pt x="26" y="247"/>
                    <a:pt x="20" y="276"/>
                  </a:cubicBezTo>
                  <a:cubicBezTo>
                    <a:pt x="14" y="304"/>
                    <a:pt x="3" y="330"/>
                    <a:pt x="1" y="359"/>
                  </a:cubicBezTo>
                  <a:cubicBezTo>
                    <a:pt x="0" y="373"/>
                    <a:pt x="11" y="381"/>
                    <a:pt x="22" y="381"/>
                  </a:cubicBezTo>
                  <a:cubicBezTo>
                    <a:pt x="28" y="381"/>
                    <a:pt x="34" y="379"/>
                    <a:pt x="38" y="375"/>
                  </a:cubicBezTo>
                  <a:cubicBezTo>
                    <a:pt x="82" y="338"/>
                    <a:pt x="82" y="256"/>
                    <a:pt x="77" y="203"/>
                  </a:cubicBezTo>
                  <a:cubicBezTo>
                    <a:pt x="72" y="138"/>
                    <a:pt x="66" y="73"/>
                    <a:pt x="56" y="9"/>
                  </a:cubicBezTo>
                  <a:cubicBezTo>
                    <a:pt x="55" y="3"/>
                    <a:pt x="49" y="0"/>
                    <a:pt x="4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2"/>
            <p:cNvSpPr>
              <a:spLocks noEditPoints="1"/>
            </p:cNvSpPr>
            <p:nvPr/>
          </p:nvSpPr>
          <p:spPr bwMode="auto">
            <a:xfrm>
              <a:off x="2586" y="1583"/>
              <a:ext cx="130" cy="176"/>
            </a:xfrm>
            <a:custGeom>
              <a:avLst/>
              <a:gdLst>
                <a:gd name="T0" fmla="*/ 72 w 107"/>
                <a:gd name="T1" fmla="*/ 133 h 145"/>
                <a:gd name="T2" fmla="*/ 68 w 107"/>
                <a:gd name="T3" fmla="*/ 132 h 145"/>
                <a:gd name="T4" fmla="*/ 9 w 107"/>
                <a:gd name="T5" fmla="*/ 132 h 145"/>
                <a:gd name="T6" fmla="*/ 41 w 107"/>
                <a:gd name="T7" fmla="*/ 131 h 145"/>
                <a:gd name="T8" fmla="*/ 35 w 107"/>
                <a:gd name="T9" fmla="*/ 130 h 145"/>
                <a:gd name="T10" fmla="*/ 62 w 107"/>
                <a:gd name="T11" fmla="*/ 131 h 145"/>
                <a:gd name="T12" fmla="*/ 34 w 107"/>
                <a:gd name="T13" fmla="*/ 130 h 145"/>
                <a:gd name="T14" fmla="*/ 58 w 107"/>
                <a:gd name="T15" fmla="*/ 129 h 145"/>
                <a:gd name="T16" fmla="*/ 4 w 107"/>
                <a:gd name="T17" fmla="*/ 128 h 145"/>
                <a:gd name="T18" fmla="*/ 37 w 107"/>
                <a:gd name="T19" fmla="*/ 129 h 145"/>
                <a:gd name="T20" fmla="*/ 61 w 107"/>
                <a:gd name="T21" fmla="*/ 129 h 145"/>
                <a:gd name="T22" fmla="*/ 18 w 107"/>
                <a:gd name="T23" fmla="*/ 128 h 145"/>
                <a:gd name="T24" fmla="*/ 78 w 107"/>
                <a:gd name="T25" fmla="*/ 127 h 145"/>
                <a:gd name="T26" fmla="*/ 38 w 107"/>
                <a:gd name="T27" fmla="*/ 128 h 145"/>
                <a:gd name="T28" fmla="*/ 72 w 107"/>
                <a:gd name="T29" fmla="*/ 126 h 145"/>
                <a:gd name="T30" fmla="*/ 28 w 107"/>
                <a:gd name="T31" fmla="*/ 125 h 145"/>
                <a:gd name="T32" fmla="*/ 91 w 107"/>
                <a:gd name="T33" fmla="*/ 125 h 145"/>
                <a:gd name="T34" fmla="*/ 89 w 107"/>
                <a:gd name="T35" fmla="*/ 119 h 145"/>
                <a:gd name="T36" fmla="*/ 79 w 107"/>
                <a:gd name="T37" fmla="*/ 121 h 145"/>
                <a:gd name="T38" fmla="*/ 89 w 107"/>
                <a:gd name="T39" fmla="*/ 117 h 145"/>
                <a:gd name="T40" fmla="*/ 87 w 107"/>
                <a:gd name="T41" fmla="*/ 105 h 145"/>
                <a:gd name="T42" fmla="*/ 99 w 107"/>
                <a:gd name="T43" fmla="*/ 105 h 145"/>
                <a:gd name="T44" fmla="*/ 91 w 107"/>
                <a:gd name="T45" fmla="*/ 102 h 145"/>
                <a:gd name="T46" fmla="*/ 88 w 107"/>
                <a:gd name="T47" fmla="*/ 93 h 145"/>
                <a:gd name="T48" fmla="*/ 89 w 107"/>
                <a:gd name="T49" fmla="*/ 82 h 145"/>
                <a:gd name="T50" fmla="*/ 90 w 107"/>
                <a:gd name="T51" fmla="*/ 80 h 145"/>
                <a:gd name="T52" fmla="*/ 84 w 107"/>
                <a:gd name="T53" fmla="*/ 70 h 145"/>
                <a:gd name="T54" fmla="*/ 91 w 107"/>
                <a:gd name="T55" fmla="*/ 72 h 145"/>
                <a:gd name="T56" fmla="*/ 79 w 107"/>
                <a:gd name="T57" fmla="*/ 62 h 145"/>
                <a:gd name="T58" fmla="*/ 52 w 107"/>
                <a:gd name="T59" fmla="*/ 58 h 145"/>
                <a:gd name="T60" fmla="*/ 47 w 107"/>
                <a:gd name="T61" fmla="*/ 58 h 145"/>
                <a:gd name="T62" fmla="*/ 60 w 107"/>
                <a:gd name="T63" fmla="*/ 55 h 145"/>
                <a:gd name="T64" fmla="*/ 47 w 107"/>
                <a:gd name="T65" fmla="*/ 55 h 145"/>
                <a:gd name="T66" fmla="*/ 45 w 107"/>
                <a:gd name="T67" fmla="*/ 53 h 145"/>
                <a:gd name="T68" fmla="*/ 37 w 107"/>
                <a:gd name="T69" fmla="*/ 53 h 145"/>
                <a:gd name="T70" fmla="*/ 32 w 107"/>
                <a:gd name="T71" fmla="*/ 48 h 145"/>
                <a:gd name="T72" fmla="*/ 21 w 107"/>
                <a:gd name="T73" fmla="*/ 48 h 145"/>
                <a:gd name="T74" fmla="*/ 47 w 107"/>
                <a:gd name="T75" fmla="*/ 51 h 145"/>
                <a:gd name="T76" fmla="*/ 28 w 107"/>
                <a:gd name="T77" fmla="*/ 43 h 145"/>
                <a:gd name="T78" fmla="*/ 35 w 107"/>
                <a:gd name="T79" fmla="*/ 39 h 145"/>
                <a:gd name="T80" fmla="*/ 21 w 107"/>
                <a:gd name="T81" fmla="*/ 40 h 145"/>
                <a:gd name="T82" fmla="*/ 24 w 107"/>
                <a:gd name="T83" fmla="*/ 29 h 145"/>
                <a:gd name="T84" fmla="*/ 35 w 107"/>
                <a:gd name="T85" fmla="*/ 24 h 145"/>
                <a:gd name="T86" fmla="*/ 30 w 107"/>
                <a:gd name="T87" fmla="*/ 23 h 145"/>
                <a:gd name="T88" fmla="*/ 86 w 107"/>
                <a:gd name="T89" fmla="*/ 21 h 145"/>
                <a:gd name="T90" fmla="*/ 30 w 107"/>
                <a:gd name="T91" fmla="*/ 19 h 145"/>
                <a:gd name="T92" fmla="*/ 37 w 107"/>
                <a:gd name="T93" fmla="*/ 20 h 145"/>
                <a:gd name="T94" fmla="*/ 32 w 107"/>
                <a:gd name="T95" fmla="*/ 18 h 145"/>
                <a:gd name="T96" fmla="*/ 38 w 107"/>
                <a:gd name="T97" fmla="*/ 17 h 145"/>
                <a:gd name="T98" fmla="*/ 78 w 107"/>
                <a:gd name="T99" fmla="*/ 15 h 145"/>
                <a:gd name="T100" fmla="*/ 77 w 107"/>
                <a:gd name="T101" fmla="*/ 16 h 145"/>
                <a:gd name="T102" fmla="*/ 38 w 107"/>
                <a:gd name="T103" fmla="*/ 14 h 145"/>
                <a:gd name="T104" fmla="*/ 65 w 107"/>
                <a:gd name="T105" fmla="*/ 13 h 145"/>
                <a:gd name="T106" fmla="*/ 50 w 107"/>
                <a:gd name="T107" fmla="*/ 12 h 145"/>
                <a:gd name="T108" fmla="*/ 37 w 107"/>
                <a:gd name="T109" fmla="*/ 12 h 145"/>
                <a:gd name="T110" fmla="*/ 65 w 107"/>
                <a:gd name="T111" fmla="*/ 11 h 145"/>
                <a:gd name="T112" fmla="*/ 73 w 107"/>
                <a:gd name="T113" fmla="*/ 11 h 145"/>
                <a:gd name="T114" fmla="*/ 56 w 107"/>
                <a:gd name="T115" fmla="*/ 10 h 145"/>
                <a:gd name="T116" fmla="*/ 82 w 107"/>
                <a:gd name="T117" fmla="*/ 7 h 145"/>
                <a:gd name="T118" fmla="*/ 83 w 107"/>
                <a:gd name="T119" fmla="*/ 6 h 145"/>
                <a:gd name="T120" fmla="*/ 56 w 107"/>
                <a:gd name="T121" fmla="*/ 125 h 145"/>
                <a:gd name="T122" fmla="*/ 7 w 107"/>
                <a:gd name="T123" fmla="*/ 144 h 145"/>
                <a:gd name="T124" fmla="*/ 89 w 107"/>
                <a:gd name="T125" fmla="*/ 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 h="145">
                  <a:moveTo>
                    <a:pt x="68" y="135"/>
                  </a:moveTo>
                  <a:cubicBezTo>
                    <a:pt x="69" y="135"/>
                    <a:pt x="69" y="135"/>
                    <a:pt x="69" y="135"/>
                  </a:cubicBezTo>
                  <a:cubicBezTo>
                    <a:pt x="70" y="135"/>
                    <a:pt x="70" y="135"/>
                    <a:pt x="71" y="135"/>
                  </a:cubicBezTo>
                  <a:cubicBezTo>
                    <a:pt x="72" y="135"/>
                    <a:pt x="73" y="135"/>
                    <a:pt x="74" y="134"/>
                  </a:cubicBezTo>
                  <a:cubicBezTo>
                    <a:pt x="74" y="134"/>
                    <a:pt x="74" y="134"/>
                    <a:pt x="74" y="134"/>
                  </a:cubicBezTo>
                  <a:cubicBezTo>
                    <a:pt x="72" y="135"/>
                    <a:pt x="70" y="135"/>
                    <a:pt x="68" y="135"/>
                  </a:cubicBezTo>
                  <a:moveTo>
                    <a:pt x="54" y="134"/>
                  </a:moveTo>
                  <a:cubicBezTo>
                    <a:pt x="52" y="134"/>
                    <a:pt x="50" y="134"/>
                    <a:pt x="48" y="133"/>
                  </a:cubicBezTo>
                  <a:cubicBezTo>
                    <a:pt x="49" y="133"/>
                    <a:pt x="49" y="133"/>
                    <a:pt x="49" y="133"/>
                  </a:cubicBezTo>
                  <a:cubicBezTo>
                    <a:pt x="50" y="133"/>
                    <a:pt x="52" y="134"/>
                    <a:pt x="53" y="134"/>
                  </a:cubicBezTo>
                  <a:cubicBezTo>
                    <a:pt x="54" y="134"/>
                    <a:pt x="54" y="134"/>
                    <a:pt x="54" y="134"/>
                  </a:cubicBezTo>
                  <a:moveTo>
                    <a:pt x="72" y="133"/>
                  </a:moveTo>
                  <a:cubicBezTo>
                    <a:pt x="72" y="133"/>
                    <a:pt x="72" y="133"/>
                    <a:pt x="72" y="133"/>
                  </a:cubicBezTo>
                  <a:cubicBezTo>
                    <a:pt x="73" y="132"/>
                    <a:pt x="73" y="132"/>
                    <a:pt x="73" y="132"/>
                  </a:cubicBezTo>
                  <a:cubicBezTo>
                    <a:pt x="73" y="133"/>
                    <a:pt x="73" y="133"/>
                    <a:pt x="73" y="133"/>
                  </a:cubicBezTo>
                  <a:cubicBezTo>
                    <a:pt x="73" y="133"/>
                    <a:pt x="73" y="133"/>
                    <a:pt x="73" y="133"/>
                  </a:cubicBezTo>
                  <a:cubicBezTo>
                    <a:pt x="72" y="133"/>
                    <a:pt x="72" y="133"/>
                    <a:pt x="72" y="133"/>
                  </a:cubicBezTo>
                  <a:moveTo>
                    <a:pt x="66" y="133"/>
                  </a:moveTo>
                  <a:cubicBezTo>
                    <a:pt x="67" y="132"/>
                    <a:pt x="68" y="132"/>
                    <a:pt x="69" y="131"/>
                  </a:cubicBezTo>
                  <a:cubicBezTo>
                    <a:pt x="69" y="132"/>
                    <a:pt x="69" y="132"/>
                    <a:pt x="69" y="132"/>
                  </a:cubicBezTo>
                  <a:cubicBezTo>
                    <a:pt x="68" y="132"/>
                    <a:pt x="68" y="132"/>
                    <a:pt x="68" y="132"/>
                  </a:cubicBezTo>
                  <a:cubicBezTo>
                    <a:pt x="68" y="132"/>
                    <a:pt x="68" y="132"/>
                    <a:pt x="68" y="132"/>
                  </a:cubicBezTo>
                  <a:cubicBezTo>
                    <a:pt x="68" y="132"/>
                    <a:pt x="68" y="132"/>
                    <a:pt x="68" y="132"/>
                  </a:cubicBezTo>
                  <a:cubicBezTo>
                    <a:pt x="68" y="132"/>
                    <a:pt x="68" y="132"/>
                    <a:pt x="68" y="132"/>
                  </a:cubicBezTo>
                  <a:cubicBezTo>
                    <a:pt x="68" y="132"/>
                    <a:pt x="68" y="132"/>
                    <a:pt x="68" y="132"/>
                  </a:cubicBezTo>
                  <a:cubicBezTo>
                    <a:pt x="68" y="133"/>
                    <a:pt x="68" y="133"/>
                    <a:pt x="68" y="133"/>
                  </a:cubicBezTo>
                  <a:cubicBezTo>
                    <a:pt x="67" y="133"/>
                    <a:pt x="67" y="133"/>
                    <a:pt x="66" y="133"/>
                  </a:cubicBezTo>
                  <a:moveTo>
                    <a:pt x="69" y="133"/>
                  </a:moveTo>
                  <a:cubicBezTo>
                    <a:pt x="70" y="132"/>
                    <a:pt x="70" y="132"/>
                    <a:pt x="71" y="131"/>
                  </a:cubicBezTo>
                  <a:cubicBezTo>
                    <a:pt x="70" y="133"/>
                    <a:pt x="70" y="133"/>
                    <a:pt x="70" y="133"/>
                  </a:cubicBezTo>
                  <a:cubicBezTo>
                    <a:pt x="69" y="133"/>
                    <a:pt x="69" y="133"/>
                    <a:pt x="69" y="133"/>
                  </a:cubicBezTo>
                  <a:moveTo>
                    <a:pt x="8" y="134"/>
                  </a:moveTo>
                  <a:cubicBezTo>
                    <a:pt x="9" y="133"/>
                    <a:pt x="9" y="132"/>
                    <a:pt x="9" y="131"/>
                  </a:cubicBezTo>
                  <a:cubicBezTo>
                    <a:pt x="10" y="131"/>
                    <a:pt x="10" y="131"/>
                    <a:pt x="10" y="131"/>
                  </a:cubicBezTo>
                  <a:cubicBezTo>
                    <a:pt x="10" y="132"/>
                    <a:pt x="10" y="132"/>
                    <a:pt x="10" y="132"/>
                  </a:cubicBezTo>
                  <a:cubicBezTo>
                    <a:pt x="9" y="132"/>
                    <a:pt x="9" y="132"/>
                    <a:pt x="9" y="132"/>
                  </a:cubicBezTo>
                  <a:cubicBezTo>
                    <a:pt x="9" y="133"/>
                    <a:pt x="9" y="133"/>
                    <a:pt x="9" y="133"/>
                  </a:cubicBezTo>
                  <a:cubicBezTo>
                    <a:pt x="9" y="133"/>
                    <a:pt x="9" y="133"/>
                    <a:pt x="8" y="134"/>
                  </a:cubicBezTo>
                  <a:moveTo>
                    <a:pt x="46" y="132"/>
                  </a:moveTo>
                  <a:cubicBezTo>
                    <a:pt x="46" y="132"/>
                    <a:pt x="45" y="132"/>
                    <a:pt x="45" y="132"/>
                  </a:cubicBezTo>
                  <a:cubicBezTo>
                    <a:pt x="44" y="132"/>
                    <a:pt x="44" y="132"/>
                    <a:pt x="43" y="132"/>
                  </a:cubicBezTo>
                  <a:cubicBezTo>
                    <a:pt x="43" y="132"/>
                    <a:pt x="42" y="132"/>
                    <a:pt x="42" y="131"/>
                  </a:cubicBezTo>
                  <a:cubicBezTo>
                    <a:pt x="43" y="131"/>
                    <a:pt x="44" y="132"/>
                    <a:pt x="45" y="132"/>
                  </a:cubicBezTo>
                  <a:cubicBezTo>
                    <a:pt x="46" y="132"/>
                    <a:pt x="46" y="132"/>
                    <a:pt x="47" y="132"/>
                  </a:cubicBezTo>
                  <a:cubicBezTo>
                    <a:pt x="47" y="132"/>
                    <a:pt x="46" y="132"/>
                    <a:pt x="46" y="132"/>
                  </a:cubicBezTo>
                  <a:moveTo>
                    <a:pt x="41" y="132"/>
                  </a:moveTo>
                  <a:cubicBezTo>
                    <a:pt x="40" y="131"/>
                    <a:pt x="39" y="131"/>
                    <a:pt x="38" y="131"/>
                  </a:cubicBezTo>
                  <a:cubicBezTo>
                    <a:pt x="39" y="131"/>
                    <a:pt x="40" y="131"/>
                    <a:pt x="41" y="131"/>
                  </a:cubicBezTo>
                  <a:cubicBezTo>
                    <a:pt x="41" y="132"/>
                    <a:pt x="41" y="132"/>
                    <a:pt x="41" y="132"/>
                  </a:cubicBezTo>
                  <a:moveTo>
                    <a:pt x="13" y="132"/>
                  </a:moveTo>
                  <a:cubicBezTo>
                    <a:pt x="14" y="131"/>
                    <a:pt x="14" y="131"/>
                    <a:pt x="14" y="131"/>
                  </a:cubicBezTo>
                  <a:cubicBezTo>
                    <a:pt x="14" y="131"/>
                    <a:pt x="15" y="131"/>
                    <a:pt x="15" y="131"/>
                  </a:cubicBezTo>
                  <a:cubicBezTo>
                    <a:pt x="15" y="131"/>
                    <a:pt x="14" y="131"/>
                    <a:pt x="13" y="132"/>
                  </a:cubicBezTo>
                  <a:moveTo>
                    <a:pt x="75" y="132"/>
                  </a:moveTo>
                  <a:cubicBezTo>
                    <a:pt x="76" y="132"/>
                    <a:pt x="76" y="131"/>
                    <a:pt x="77" y="131"/>
                  </a:cubicBezTo>
                  <a:cubicBezTo>
                    <a:pt x="76" y="132"/>
                    <a:pt x="76" y="132"/>
                    <a:pt x="76" y="132"/>
                  </a:cubicBezTo>
                  <a:cubicBezTo>
                    <a:pt x="76" y="132"/>
                    <a:pt x="76" y="132"/>
                    <a:pt x="75" y="132"/>
                  </a:cubicBezTo>
                  <a:moveTo>
                    <a:pt x="36" y="130"/>
                  </a:moveTo>
                  <a:cubicBezTo>
                    <a:pt x="35" y="130"/>
                    <a:pt x="35" y="130"/>
                    <a:pt x="34" y="130"/>
                  </a:cubicBezTo>
                  <a:cubicBezTo>
                    <a:pt x="35" y="130"/>
                    <a:pt x="35" y="130"/>
                    <a:pt x="35" y="130"/>
                  </a:cubicBezTo>
                  <a:cubicBezTo>
                    <a:pt x="35" y="130"/>
                    <a:pt x="35" y="130"/>
                    <a:pt x="35" y="130"/>
                  </a:cubicBezTo>
                  <a:cubicBezTo>
                    <a:pt x="36" y="130"/>
                    <a:pt x="36" y="130"/>
                    <a:pt x="36" y="130"/>
                  </a:cubicBezTo>
                  <a:moveTo>
                    <a:pt x="63" y="132"/>
                  </a:moveTo>
                  <a:cubicBezTo>
                    <a:pt x="63" y="131"/>
                    <a:pt x="63" y="131"/>
                    <a:pt x="63" y="131"/>
                  </a:cubicBezTo>
                  <a:cubicBezTo>
                    <a:pt x="64" y="131"/>
                    <a:pt x="65" y="131"/>
                    <a:pt x="65" y="131"/>
                  </a:cubicBezTo>
                  <a:cubicBezTo>
                    <a:pt x="66" y="130"/>
                    <a:pt x="66" y="130"/>
                    <a:pt x="66" y="130"/>
                  </a:cubicBezTo>
                  <a:cubicBezTo>
                    <a:pt x="66" y="130"/>
                    <a:pt x="67" y="130"/>
                    <a:pt x="68" y="130"/>
                  </a:cubicBezTo>
                  <a:cubicBezTo>
                    <a:pt x="65" y="131"/>
                    <a:pt x="63" y="132"/>
                    <a:pt x="60" y="133"/>
                  </a:cubicBezTo>
                  <a:cubicBezTo>
                    <a:pt x="60" y="133"/>
                    <a:pt x="60" y="133"/>
                    <a:pt x="60" y="133"/>
                  </a:cubicBezTo>
                  <a:cubicBezTo>
                    <a:pt x="59" y="133"/>
                    <a:pt x="59" y="132"/>
                    <a:pt x="59" y="132"/>
                  </a:cubicBezTo>
                  <a:cubicBezTo>
                    <a:pt x="59" y="132"/>
                    <a:pt x="59" y="132"/>
                    <a:pt x="59" y="132"/>
                  </a:cubicBezTo>
                  <a:cubicBezTo>
                    <a:pt x="60" y="132"/>
                    <a:pt x="61" y="132"/>
                    <a:pt x="62" y="131"/>
                  </a:cubicBezTo>
                  <a:cubicBezTo>
                    <a:pt x="63" y="132"/>
                    <a:pt x="63" y="132"/>
                    <a:pt x="63" y="132"/>
                  </a:cubicBezTo>
                  <a:moveTo>
                    <a:pt x="71" y="133"/>
                  </a:moveTo>
                  <a:cubicBezTo>
                    <a:pt x="71" y="132"/>
                    <a:pt x="72" y="131"/>
                    <a:pt x="72" y="130"/>
                  </a:cubicBezTo>
                  <a:cubicBezTo>
                    <a:pt x="73" y="130"/>
                    <a:pt x="73" y="130"/>
                    <a:pt x="74" y="130"/>
                  </a:cubicBezTo>
                  <a:cubicBezTo>
                    <a:pt x="74" y="129"/>
                    <a:pt x="74" y="129"/>
                    <a:pt x="74" y="129"/>
                  </a:cubicBezTo>
                  <a:cubicBezTo>
                    <a:pt x="74" y="129"/>
                    <a:pt x="74" y="129"/>
                    <a:pt x="74" y="129"/>
                  </a:cubicBezTo>
                  <a:cubicBezTo>
                    <a:pt x="74" y="130"/>
                    <a:pt x="74" y="130"/>
                    <a:pt x="74" y="130"/>
                  </a:cubicBezTo>
                  <a:cubicBezTo>
                    <a:pt x="73" y="131"/>
                    <a:pt x="72" y="132"/>
                    <a:pt x="71" y="133"/>
                  </a:cubicBezTo>
                  <a:cubicBezTo>
                    <a:pt x="71" y="133"/>
                    <a:pt x="71" y="133"/>
                    <a:pt x="71" y="133"/>
                  </a:cubicBezTo>
                  <a:moveTo>
                    <a:pt x="24" y="129"/>
                  </a:moveTo>
                  <a:cubicBezTo>
                    <a:pt x="25" y="129"/>
                    <a:pt x="26" y="129"/>
                    <a:pt x="27" y="129"/>
                  </a:cubicBezTo>
                  <a:cubicBezTo>
                    <a:pt x="29" y="129"/>
                    <a:pt x="32" y="129"/>
                    <a:pt x="34" y="130"/>
                  </a:cubicBezTo>
                  <a:cubicBezTo>
                    <a:pt x="34" y="130"/>
                    <a:pt x="34" y="130"/>
                    <a:pt x="34" y="130"/>
                  </a:cubicBezTo>
                  <a:cubicBezTo>
                    <a:pt x="31" y="130"/>
                    <a:pt x="28" y="129"/>
                    <a:pt x="25" y="129"/>
                  </a:cubicBezTo>
                  <a:cubicBezTo>
                    <a:pt x="25" y="129"/>
                    <a:pt x="24" y="129"/>
                    <a:pt x="24" y="129"/>
                  </a:cubicBezTo>
                  <a:cubicBezTo>
                    <a:pt x="24" y="129"/>
                    <a:pt x="24" y="129"/>
                    <a:pt x="24" y="129"/>
                  </a:cubicBezTo>
                  <a:cubicBezTo>
                    <a:pt x="24" y="129"/>
                    <a:pt x="24" y="129"/>
                    <a:pt x="24" y="129"/>
                  </a:cubicBezTo>
                  <a:moveTo>
                    <a:pt x="11" y="130"/>
                  </a:moveTo>
                  <a:cubicBezTo>
                    <a:pt x="10" y="130"/>
                    <a:pt x="10" y="130"/>
                    <a:pt x="9" y="130"/>
                  </a:cubicBezTo>
                  <a:cubicBezTo>
                    <a:pt x="9" y="130"/>
                    <a:pt x="9" y="130"/>
                    <a:pt x="9" y="130"/>
                  </a:cubicBezTo>
                  <a:cubicBezTo>
                    <a:pt x="10" y="130"/>
                    <a:pt x="11" y="129"/>
                    <a:pt x="12" y="129"/>
                  </a:cubicBezTo>
                  <a:cubicBezTo>
                    <a:pt x="11" y="129"/>
                    <a:pt x="11" y="130"/>
                    <a:pt x="11" y="130"/>
                  </a:cubicBezTo>
                  <a:moveTo>
                    <a:pt x="55" y="129"/>
                  </a:moveTo>
                  <a:cubicBezTo>
                    <a:pt x="56" y="129"/>
                    <a:pt x="57" y="129"/>
                    <a:pt x="58" y="129"/>
                  </a:cubicBezTo>
                  <a:cubicBezTo>
                    <a:pt x="57" y="129"/>
                    <a:pt x="57" y="129"/>
                    <a:pt x="57" y="129"/>
                  </a:cubicBezTo>
                  <a:cubicBezTo>
                    <a:pt x="56" y="129"/>
                    <a:pt x="55" y="129"/>
                    <a:pt x="54" y="129"/>
                  </a:cubicBezTo>
                  <a:cubicBezTo>
                    <a:pt x="53" y="129"/>
                    <a:pt x="53" y="129"/>
                    <a:pt x="53" y="129"/>
                  </a:cubicBezTo>
                  <a:cubicBezTo>
                    <a:pt x="54" y="129"/>
                    <a:pt x="55" y="129"/>
                    <a:pt x="55" y="129"/>
                  </a:cubicBezTo>
                  <a:moveTo>
                    <a:pt x="82" y="130"/>
                  </a:moveTo>
                  <a:cubicBezTo>
                    <a:pt x="82" y="129"/>
                    <a:pt x="82" y="129"/>
                    <a:pt x="82" y="129"/>
                  </a:cubicBezTo>
                  <a:cubicBezTo>
                    <a:pt x="83" y="129"/>
                    <a:pt x="83" y="129"/>
                    <a:pt x="83" y="129"/>
                  </a:cubicBezTo>
                  <a:cubicBezTo>
                    <a:pt x="83" y="129"/>
                    <a:pt x="83" y="129"/>
                    <a:pt x="83" y="129"/>
                  </a:cubicBezTo>
                  <a:cubicBezTo>
                    <a:pt x="82" y="130"/>
                    <a:pt x="82" y="130"/>
                    <a:pt x="82" y="130"/>
                  </a:cubicBezTo>
                  <a:moveTo>
                    <a:pt x="8" y="129"/>
                  </a:moveTo>
                  <a:cubicBezTo>
                    <a:pt x="6" y="129"/>
                    <a:pt x="5" y="129"/>
                    <a:pt x="4" y="128"/>
                  </a:cubicBezTo>
                  <a:cubicBezTo>
                    <a:pt x="4" y="128"/>
                    <a:pt x="4" y="128"/>
                    <a:pt x="4" y="128"/>
                  </a:cubicBezTo>
                  <a:cubicBezTo>
                    <a:pt x="4" y="128"/>
                    <a:pt x="4" y="128"/>
                    <a:pt x="4" y="128"/>
                  </a:cubicBezTo>
                  <a:cubicBezTo>
                    <a:pt x="5" y="129"/>
                    <a:pt x="6" y="129"/>
                    <a:pt x="7" y="129"/>
                  </a:cubicBezTo>
                  <a:cubicBezTo>
                    <a:pt x="8" y="129"/>
                    <a:pt x="8" y="129"/>
                    <a:pt x="8" y="129"/>
                  </a:cubicBezTo>
                  <a:moveTo>
                    <a:pt x="54" y="130"/>
                  </a:moveTo>
                  <a:cubicBezTo>
                    <a:pt x="52" y="130"/>
                    <a:pt x="49" y="129"/>
                    <a:pt x="47" y="128"/>
                  </a:cubicBezTo>
                  <a:cubicBezTo>
                    <a:pt x="48" y="128"/>
                    <a:pt x="48" y="128"/>
                    <a:pt x="49" y="128"/>
                  </a:cubicBezTo>
                  <a:cubicBezTo>
                    <a:pt x="50" y="129"/>
                    <a:pt x="52" y="130"/>
                    <a:pt x="54" y="130"/>
                  </a:cubicBezTo>
                  <a:cubicBezTo>
                    <a:pt x="54" y="130"/>
                    <a:pt x="54" y="130"/>
                    <a:pt x="54" y="130"/>
                  </a:cubicBezTo>
                  <a:moveTo>
                    <a:pt x="37" y="129"/>
                  </a:moveTo>
                  <a:cubicBezTo>
                    <a:pt x="35" y="128"/>
                    <a:pt x="33" y="128"/>
                    <a:pt x="31" y="128"/>
                  </a:cubicBezTo>
                  <a:cubicBezTo>
                    <a:pt x="33" y="128"/>
                    <a:pt x="36" y="128"/>
                    <a:pt x="38" y="129"/>
                  </a:cubicBezTo>
                  <a:cubicBezTo>
                    <a:pt x="37" y="129"/>
                    <a:pt x="37" y="129"/>
                    <a:pt x="37" y="129"/>
                  </a:cubicBezTo>
                  <a:moveTo>
                    <a:pt x="23" y="128"/>
                  </a:moveTo>
                  <a:cubicBezTo>
                    <a:pt x="22" y="128"/>
                    <a:pt x="22" y="128"/>
                    <a:pt x="22" y="128"/>
                  </a:cubicBezTo>
                  <a:cubicBezTo>
                    <a:pt x="22" y="128"/>
                    <a:pt x="22" y="128"/>
                    <a:pt x="22" y="128"/>
                  </a:cubicBezTo>
                  <a:cubicBezTo>
                    <a:pt x="23" y="128"/>
                    <a:pt x="24" y="128"/>
                    <a:pt x="24" y="128"/>
                  </a:cubicBezTo>
                  <a:cubicBezTo>
                    <a:pt x="24" y="128"/>
                    <a:pt x="24" y="128"/>
                    <a:pt x="23" y="128"/>
                  </a:cubicBezTo>
                  <a:cubicBezTo>
                    <a:pt x="23" y="128"/>
                    <a:pt x="23" y="128"/>
                    <a:pt x="23" y="128"/>
                  </a:cubicBezTo>
                  <a:moveTo>
                    <a:pt x="10" y="128"/>
                  </a:moveTo>
                  <a:cubicBezTo>
                    <a:pt x="10" y="128"/>
                    <a:pt x="10" y="128"/>
                    <a:pt x="10" y="128"/>
                  </a:cubicBezTo>
                  <a:cubicBezTo>
                    <a:pt x="10" y="128"/>
                    <a:pt x="11" y="128"/>
                    <a:pt x="11" y="127"/>
                  </a:cubicBezTo>
                  <a:cubicBezTo>
                    <a:pt x="12" y="127"/>
                    <a:pt x="13" y="127"/>
                    <a:pt x="13" y="127"/>
                  </a:cubicBezTo>
                  <a:cubicBezTo>
                    <a:pt x="12" y="128"/>
                    <a:pt x="11" y="128"/>
                    <a:pt x="10" y="128"/>
                  </a:cubicBezTo>
                  <a:moveTo>
                    <a:pt x="61" y="129"/>
                  </a:moveTo>
                  <a:cubicBezTo>
                    <a:pt x="61" y="129"/>
                    <a:pt x="61" y="129"/>
                    <a:pt x="61" y="129"/>
                  </a:cubicBezTo>
                  <a:cubicBezTo>
                    <a:pt x="62" y="129"/>
                    <a:pt x="64" y="128"/>
                    <a:pt x="65" y="127"/>
                  </a:cubicBezTo>
                  <a:cubicBezTo>
                    <a:pt x="65" y="127"/>
                    <a:pt x="65" y="127"/>
                    <a:pt x="65" y="127"/>
                  </a:cubicBezTo>
                  <a:cubicBezTo>
                    <a:pt x="65" y="128"/>
                    <a:pt x="64" y="128"/>
                    <a:pt x="64" y="129"/>
                  </a:cubicBezTo>
                  <a:cubicBezTo>
                    <a:pt x="64" y="129"/>
                    <a:pt x="63" y="129"/>
                    <a:pt x="62" y="129"/>
                  </a:cubicBezTo>
                  <a:cubicBezTo>
                    <a:pt x="62" y="129"/>
                    <a:pt x="62" y="129"/>
                    <a:pt x="61" y="129"/>
                  </a:cubicBezTo>
                  <a:moveTo>
                    <a:pt x="17" y="128"/>
                  </a:moveTo>
                  <a:cubicBezTo>
                    <a:pt x="18" y="127"/>
                    <a:pt x="18" y="127"/>
                    <a:pt x="18" y="127"/>
                  </a:cubicBezTo>
                  <a:cubicBezTo>
                    <a:pt x="18" y="127"/>
                    <a:pt x="18" y="127"/>
                    <a:pt x="18" y="127"/>
                  </a:cubicBezTo>
                  <a:cubicBezTo>
                    <a:pt x="19" y="127"/>
                    <a:pt x="19" y="127"/>
                    <a:pt x="19" y="127"/>
                  </a:cubicBezTo>
                  <a:cubicBezTo>
                    <a:pt x="18" y="128"/>
                    <a:pt x="18" y="128"/>
                    <a:pt x="18" y="128"/>
                  </a:cubicBezTo>
                  <a:cubicBezTo>
                    <a:pt x="18" y="128"/>
                    <a:pt x="18" y="128"/>
                    <a:pt x="18" y="128"/>
                  </a:cubicBezTo>
                  <a:cubicBezTo>
                    <a:pt x="17" y="128"/>
                    <a:pt x="17" y="128"/>
                    <a:pt x="17" y="128"/>
                  </a:cubicBezTo>
                  <a:moveTo>
                    <a:pt x="15" y="128"/>
                  </a:moveTo>
                  <a:cubicBezTo>
                    <a:pt x="15" y="128"/>
                    <a:pt x="16" y="128"/>
                    <a:pt x="16" y="127"/>
                  </a:cubicBezTo>
                  <a:cubicBezTo>
                    <a:pt x="16" y="127"/>
                    <a:pt x="16" y="127"/>
                    <a:pt x="16" y="127"/>
                  </a:cubicBezTo>
                  <a:cubicBezTo>
                    <a:pt x="16" y="127"/>
                    <a:pt x="17" y="127"/>
                    <a:pt x="17" y="127"/>
                  </a:cubicBezTo>
                  <a:cubicBezTo>
                    <a:pt x="17" y="128"/>
                    <a:pt x="17" y="128"/>
                    <a:pt x="17" y="128"/>
                  </a:cubicBezTo>
                  <a:cubicBezTo>
                    <a:pt x="16" y="128"/>
                    <a:pt x="16" y="128"/>
                    <a:pt x="16" y="128"/>
                  </a:cubicBezTo>
                  <a:cubicBezTo>
                    <a:pt x="16" y="128"/>
                    <a:pt x="16" y="128"/>
                    <a:pt x="15" y="128"/>
                  </a:cubicBezTo>
                  <a:moveTo>
                    <a:pt x="74" y="131"/>
                  </a:moveTo>
                  <a:cubicBezTo>
                    <a:pt x="74" y="131"/>
                    <a:pt x="74" y="131"/>
                    <a:pt x="75" y="130"/>
                  </a:cubicBezTo>
                  <a:cubicBezTo>
                    <a:pt x="76" y="129"/>
                    <a:pt x="77" y="128"/>
                    <a:pt x="77" y="127"/>
                  </a:cubicBezTo>
                  <a:cubicBezTo>
                    <a:pt x="78" y="127"/>
                    <a:pt x="78" y="127"/>
                    <a:pt x="78" y="127"/>
                  </a:cubicBezTo>
                  <a:cubicBezTo>
                    <a:pt x="78" y="127"/>
                    <a:pt x="77" y="128"/>
                    <a:pt x="77" y="128"/>
                  </a:cubicBezTo>
                  <a:cubicBezTo>
                    <a:pt x="77" y="129"/>
                    <a:pt x="76" y="130"/>
                    <a:pt x="76" y="130"/>
                  </a:cubicBezTo>
                  <a:cubicBezTo>
                    <a:pt x="75" y="131"/>
                    <a:pt x="75" y="131"/>
                    <a:pt x="74" y="131"/>
                  </a:cubicBezTo>
                  <a:moveTo>
                    <a:pt x="38" y="128"/>
                  </a:moveTo>
                  <a:cubicBezTo>
                    <a:pt x="37" y="127"/>
                    <a:pt x="37" y="127"/>
                    <a:pt x="37" y="127"/>
                  </a:cubicBezTo>
                  <a:cubicBezTo>
                    <a:pt x="37" y="127"/>
                    <a:pt x="37" y="127"/>
                    <a:pt x="37" y="127"/>
                  </a:cubicBezTo>
                  <a:cubicBezTo>
                    <a:pt x="38" y="127"/>
                    <a:pt x="39" y="127"/>
                    <a:pt x="40" y="127"/>
                  </a:cubicBezTo>
                  <a:cubicBezTo>
                    <a:pt x="41" y="127"/>
                    <a:pt x="41" y="127"/>
                    <a:pt x="41" y="127"/>
                  </a:cubicBezTo>
                  <a:cubicBezTo>
                    <a:pt x="42" y="127"/>
                    <a:pt x="42" y="127"/>
                    <a:pt x="43" y="127"/>
                  </a:cubicBezTo>
                  <a:cubicBezTo>
                    <a:pt x="43" y="128"/>
                    <a:pt x="43" y="128"/>
                    <a:pt x="43" y="128"/>
                  </a:cubicBezTo>
                  <a:cubicBezTo>
                    <a:pt x="42" y="128"/>
                    <a:pt x="40" y="127"/>
                    <a:pt x="39" y="127"/>
                  </a:cubicBezTo>
                  <a:cubicBezTo>
                    <a:pt x="38" y="128"/>
                    <a:pt x="38" y="128"/>
                    <a:pt x="38" y="128"/>
                  </a:cubicBezTo>
                  <a:moveTo>
                    <a:pt x="8" y="127"/>
                  </a:moveTo>
                  <a:cubicBezTo>
                    <a:pt x="8" y="126"/>
                    <a:pt x="9" y="126"/>
                    <a:pt x="9" y="126"/>
                  </a:cubicBezTo>
                  <a:cubicBezTo>
                    <a:pt x="9" y="126"/>
                    <a:pt x="9" y="126"/>
                    <a:pt x="10" y="126"/>
                  </a:cubicBezTo>
                  <a:cubicBezTo>
                    <a:pt x="10" y="126"/>
                    <a:pt x="11" y="126"/>
                    <a:pt x="11" y="126"/>
                  </a:cubicBezTo>
                  <a:cubicBezTo>
                    <a:pt x="11" y="126"/>
                    <a:pt x="10" y="127"/>
                    <a:pt x="9" y="127"/>
                  </a:cubicBezTo>
                  <a:cubicBezTo>
                    <a:pt x="9" y="127"/>
                    <a:pt x="9" y="127"/>
                    <a:pt x="9" y="127"/>
                  </a:cubicBezTo>
                  <a:cubicBezTo>
                    <a:pt x="9" y="127"/>
                    <a:pt x="8" y="127"/>
                    <a:pt x="8" y="127"/>
                  </a:cubicBezTo>
                  <a:moveTo>
                    <a:pt x="69" y="127"/>
                  </a:moveTo>
                  <a:cubicBezTo>
                    <a:pt x="70" y="127"/>
                    <a:pt x="71" y="126"/>
                    <a:pt x="72" y="125"/>
                  </a:cubicBezTo>
                  <a:cubicBezTo>
                    <a:pt x="72" y="125"/>
                    <a:pt x="73" y="125"/>
                    <a:pt x="73" y="125"/>
                  </a:cubicBezTo>
                  <a:cubicBezTo>
                    <a:pt x="73" y="125"/>
                    <a:pt x="73" y="125"/>
                    <a:pt x="73" y="125"/>
                  </a:cubicBezTo>
                  <a:cubicBezTo>
                    <a:pt x="73" y="125"/>
                    <a:pt x="73" y="126"/>
                    <a:pt x="72" y="126"/>
                  </a:cubicBezTo>
                  <a:cubicBezTo>
                    <a:pt x="71" y="127"/>
                    <a:pt x="71" y="127"/>
                    <a:pt x="71" y="127"/>
                  </a:cubicBezTo>
                  <a:cubicBezTo>
                    <a:pt x="71" y="127"/>
                    <a:pt x="70" y="127"/>
                    <a:pt x="69" y="127"/>
                  </a:cubicBezTo>
                  <a:moveTo>
                    <a:pt x="89" y="127"/>
                  </a:moveTo>
                  <a:cubicBezTo>
                    <a:pt x="89" y="126"/>
                    <a:pt x="89" y="126"/>
                    <a:pt x="89" y="126"/>
                  </a:cubicBezTo>
                  <a:cubicBezTo>
                    <a:pt x="90" y="126"/>
                    <a:pt x="90" y="125"/>
                    <a:pt x="90" y="125"/>
                  </a:cubicBezTo>
                  <a:cubicBezTo>
                    <a:pt x="90" y="125"/>
                    <a:pt x="90" y="125"/>
                    <a:pt x="90" y="125"/>
                  </a:cubicBezTo>
                  <a:cubicBezTo>
                    <a:pt x="90" y="126"/>
                    <a:pt x="90" y="126"/>
                    <a:pt x="90" y="126"/>
                  </a:cubicBezTo>
                  <a:cubicBezTo>
                    <a:pt x="89" y="127"/>
                    <a:pt x="89" y="127"/>
                    <a:pt x="89" y="127"/>
                  </a:cubicBezTo>
                  <a:moveTo>
                    <a:pt x="28" y="125"/>
                  </a:moveTo>
                  <a:cubicBezTo>
                    <a:pt x="28" y="125"/>
                    <a:pt x="27" y="125"/>
                    <a:pt x="26" y="125"/>
                  </a:cubicBezTo>
                  <a:cubicBezTo>
                    <a:pt x="25" y="124"/>
                    <a:pt x="25" y="124"/>
                    <a:pt x="25" y="124"/>
                  </a:cubicBezTo>
                  <a:cubicBezTo>
                    <a:pt x="26" y="124"/>
                    <a:pt x="27" y="124"/>
                    <a:pt x="28" y="125"/>
                  </a:cubicBezTo>
                  <a:moveTo>
                    <a:pt x="19" y="125"/>
                  </a:moveTo>
                  <a:cubicBezTo>
                    <a:pt x="19" y="124"/>
                    <a:pt x="18" y="124"/>
                    <a:pt x="18" y="124"/>
                  </a:cubicBezTo>
                  <a:cubicBezTo>
                    <a:pt x="19" y="124"/>
                    <a:pt x="20" y="124"/>
                    <a:pt x="20" y="124"/>
                  </a:cubicBezTo>
                  <a:cubicBezTo>
                    <a:pt x="19" y="125"/>
                    <a:pt x="19" y="125"/>
                    <a:pt x="19" y="125"/>
                  </a:cubicBezTo>
                  <a:moveTo>
                    <a:pt x="78" y="131"/>
                  </a:moveTo>
                  <a:cubicBezTo>
                    <a:pt x="78" y="130"/>
                    <a:pt x="78" y="130"/>
                    <a:pt x="78" y="129"/>
                  </a:cubicBezTo>
                  <a:cubicBezTo>
                    <a:pt x="80" y="127"/>
                    <a:pt x="81" y="125"/>
                    <a:pt x="82" y="123"/>
                  </a:cubicBezTo>
                  <a:cubicBezTo>
                    <a:pt x="82" y="123"/>
                    <a:pt x="82" y="123"/>
                    <a:pt x="82" y="123"/>
                  </a:cubicBezTo>
                  <a:cubicBezTo>
                    <a:pt x="81" y="126"/>
                    <a:pt x="79" y="128"/>
                    <a:pt x="78" y="131"/>
                  </a:cubicBezTo>
                  <a:cubicBezTo>
                    <a:pt x="78" y="131"/>
                    <a:pt x="78" y="131"/>
                    <a:pt x="78" y="131"/>
                  </a:cubicBezTo>
                  <a:moveTo>
                    <a:pt x="91" y="125"/>
                  </a:moveTo>
                  <a:cubicBezTo>
                    <a:pt x="91" y="125"/>
                    <a:pt x="91" y="125"/>
                    <a:pt x="91" y="125"/>
                  </a:cubicBezTo>
                  <a:cubicBezTo>
                    <a:pt x="91" y="125"/>
                    <a:pt x="92" y="124"/>
                    <a:pt x="92" y="123"/>
                  </a:cubicBezTo>
                  <a:cubicBezTo>
                    <a:pt x="92" y="123"/>
                    <a:pt x="92" y="124"/>
                    <a:pt x="92" y="124"/>
                  </a:cubicBezTo>
                  <a:cubicBezTo>
                    <a:pt x="92" y="124"/>
                    <a:pt x="92" y="124"/>
                    <a:pt x="92" y="124"/>
                  </a:cubicBezTo>
                  <a:cubicBezTo>
                    <a:pt x="92" y="125"/>
                    <a:pt x="92" y="125"/>
                    <a:pt x="91" y="125"/>
                  </a:cubicBezTo>
                  <a:moveTo>
                    <a:pt x="82" y="121"/>
                  </a:moveTo>
                  <a:cubicBezTo>
                    <a:pt x="82" y="121"/>
                    <a:pt x="82" y="121"/>
                    <a:pt x="82" y="121"/>
                  </a:cubicBezTo>
                  <a:cubicBezTo>
                    <a:pt x="82" y="121"/>
                    <a:pt x="82" y="120"/>
                    <a:pt x="82" y="120"/>
                  </a:cubicBezTo>
                  <a:cubicBezTo>
                    <a:pt x="83" y="119"/>
                    <a:pt x="83" y="119"/>
                    <a:pt x="83" y="118"/>
                  </a:cubicBezTo>
                  <a:cubicBezTo>
                    <a:pt x="83" y="119"/>
                    <a:pt x="83" y="120"/>
                    <a:pt x="82" y="121"/>
                  </a:cubicBezTo>
                  <a:moveTo>
                    <a:pt x="89" y="120"/>
                  </a:moveTo>
                  <a:cubicBezTo>
                    <a:pt x="89" y="120"/>
                    <a:pt x="89" y="120"/>
                    <a:pt x="89" y="120"/>
                  </a:cubicBezTo>
                  <a:cubicBezTo>
                    <a:pt x="89" y="119"/>
                    <a:pt x="89" y="119"/>
                    <a:pt x="89" y="119"/>
                  </a:cubicBezTo>
                  <a:cubicBezTo>
                    <a:pt x="89" y="119"/>
                    <a:pt x="89" y="119"/>
                    <a:pt x="89" y="119"/>
                  </a:cubicBezTo>
                  <a:cubicBezTo>
                    <a:pt x="90" y="119"/>
                    <a:pt x="90" y="118"/>
                    <a:pt x="90" y="118"/>
                  </a:cubicBezTo>
                  <a:cubicBezTo>
                    <a:pt x="90" y="119"/>
                    <a:pt x="90" y="119"/>
                    <a:pt x="90" y="119"/>
                  </a:cubicBezTo>
                  <a:cubicBezTo>
                    <a:pt x="90" y="119"/>
                    <a:pt x="90" y="120"/>
                    <a:pt x="89" y="120"/>
                  </a:cubicBezTo>
                  <a:cubicBezTo>
                    <a:pt x="89" y="120"/>
                    <a:pt x="89" y="120"/>
                    <a:pt x="89" y="120"/>
                  </a:cubicBezTo>
                  <a:moveTo>
                    <a:pt x="94" y="121"/>
                  </a:moveTo>
                  <a:cubicBezTo>
                    <a:pt x="95" y="120"/>
                    <a:pt x="95" y="119"/>
                    <a:pt x="95" y="119"/>
                  </a:cubicBezTo>
                  <a:cubicBezTo>
                    <a:pt x="96" y="118"/>
                    <a:pt x="96" y="118"/>
                    <a:pt x="96" y="117"/>
                  </a:cubicBezTo>
                  <a:cubicBezTo>
                    <a:pt x="96" y="118"/>
                    <a:pt x="96" y="118"/>
                    <a:pt x="96" y="118"/>
                  </a:cubicBezTo>
                  <a:cubicBezTo>
                    <a:pt x="95" y="119"/>
                    <a:pt x="95" y="120"/>
                    <a:pt x="94" y="121"/>
                  </a:cubicBezTo>
                  <a:moveTo>
                    <a:pt x="78" y="123"/>
                  </a:moveTo>
                  <a:cubicBezTo>
                    <a:pt x="78" y="122"/>
                    <a:pt x="79" y="122"/>
                    <a:pt x="79" y="121"/>
                  </a:cubicBezTo>
                  <a:cubicBezTo>
                    <a:pt x="80" y="120"/>
                    <a:pt x="80" y="119"/>
                    <a:pt x="81" y="117"/>
                  </a:cubicBezTo>
                  <a:cubicBezTo>
                    <a:pt x="80" y="119"/>
                    <a:pt x="79" y="121"/>
                    <a:pt x="78" y="123"/>
                  </a:cubicBezTo>
                  <a:moveTo>
                    <a:pt x="83" y="122"/>
                  </a:moveTo>
                  <a:cubicBezTo>
                    <a:pt x="84" y="120"/>
                    <a:pt x="85" y="118"/>
                    <a:pt x="86" y="117"/>
                  </a:cubicBezTo>
                  <a:cubicBezTo>
                    <a:pt x="85" y="118"/>
                    <a:pt x="85" y="120"/>
                    <a:pt x="84" y="122"/>
                  </a:cubicBezTo>
                  <a:cubicBezTo>
                    <a:pt x="83" y="122"/>
                    <a:pt x="83" y="122"/>
                    <a:pt x="83" y="122"/>
                  </a:cubicBezTo>
                  <a:moveTo>
                    <a:pt x="89" y="117"/>
                  </a:moveTo>
                  <a:cubicBezTo>
                    <a:pt x="89" y="117"/>
                    <a:pt x="89" y="117"/>
                    <a:pt x="89" y="116"/>
                  </a:cubicBezTo>
                  <a:cubicBezTo>
                    <a:pt x="90" y="115"/>
                    <a:pt x="90" y="113"/>
                    <a:pt x="91" y="112"/>
                  </a:cubicBezTo>
                  <a:cubicBezTo>
                    <a:pt x="91" y="112"/>
                    <a:pt x="91" y="112"/>
                    <a:pt x="91" y="112"/>
                  </a:cubicBezTo>
                  <a:cubicBezTo>
                    <a:pt x="91" y="113"/>
                    <a:pt x="90" y="114"/>
                    <a:pt x="90" y="115"/>
                  </a:cubicBezTo>
                  <a:cubicBezTo>
                    <a:pt x="89" y="116"/>
                    <a:pt x="89" y="117"/>
                    <a:pt x="89" y="117"/>
                  </a:cubicBezTo>
                  <a:moveTo>
                    <a:pt x="98" y="111"/>
                  </a:moveTo>
                  <a:cubicBezTo>
                    <a:pt x="99" y="110"/>
                    <a:pt x="99" y="110"/>
                    <a:pt x="99" y="110"/>
                  </a:cubicBezTo>
                  <a:cubicBezTo>
                    <a:pt x="99" y="109"/>
                    <a:pt x="99" y="108"/>
                    <a:pt x="99" y="107"/>
                  </a:cubicBezTo>
                  <a:cubicBezTo>
                    <a:pt x="99" y="107"/>
                    <a:pt x="99" y="107"/>
                    <a:pt x="99" y="107"/>
                  </a:cubicBezTo>
                  <a:cubicBezTo>
                    <a:pt x="99" y="108"/>
                    <a:pt x="99" y="109"/>
                    <a:pt x="98" y="111"/>
                  </a:cubicBezTo>
                  <a:moveTo>
                    <a:pt x="89" y="112"/>
                  </a:moveTo>
                  <a:cubicBezTo>
                    <a:pt x="89" y="110"/>
                    <a:pt x="90" y="108"/>
                    <a:pt x="91" y="106"/>
                  </a:cubicBezTo>
                  <a:cubicBezTo>
                    <a:pt x="91" y="108"/>
                    <a:pt x="90" y="110"/>
                    <a:pt x="89" y="112"/>
                  </a:cubicBezTo>
                  <a:moveTo>
                    <a:pt x="85" y="110"/>
                  </a:moveTo>
                  <a:cubicBezTo>
                    <a:pt x="85" y="109"/>
                    <a:pt x="85" y="109"/>
                    <a:pt x="85" y="109"/>
                  </a:cubicBezTo>
                  <a:cubicBezTo>
                    <a:pt x="85" y="108"/>
                    <a:pt x="86" y="107"/>
                    <a:pt x="86" y="106"/>
                  </a:cubicBezTo>
                  <a:cubicBezTo>
                    <a:pt x="86" y="105"/>
                    <a:pt x="87" y="105"/>
                    <a:pt x="87" y="105"/>
                  </a:cubicBezTo>
                  <a:cubicBezTo>
                    <a:pt x="87" y="105"/>
                    <a:pt x="87" y="105"/>
                    <a:pt x="87" y="105"/>
                  </a:cubicBezTo>
                  <a:cubicBezTo>
                    <a:pt x="86" y="106"/>
                    <a:pt x="85" y="108"/>
                    <a:pt x="85" y="110"/>
                  </a:cubicBezTo>
                  <a:moveTo>
                    <a:pt x="89" y="107"/>
                  </a:moveTo>
                  <a:cubicBezTo>
                    <a:pt x="89" y="106"/>
                    <a:pt x="90" y="106"/>
                    <a:pt x="90" y="105"/>
                  </a:cubicBezTo>
                  <a:cubicBezTo>
                    <a:pt x="90" y="105"/>
                    <a:pt x="90" y="104"/>
                    <a:pt x="91" y="104"/>
                  </a:cubicBezTo>
                  <a:cubicBezTo>
                    <a:pt x="91" y="103"/>
                    <a:pt x="91" y="103"/>
                    <a:pt x="92" y="103"/>
                  </a:cubicBezTo>
                  <a:cubicBezTo>
                    <a:pt x="91" y="104"/>
                    <a:pt x="90" y="106"/>
                    <a:pt x="89" y="107"/>
                  </a:cubicBezTo>
                  <a:moveTo>
                    <a:pt x="99" y="105"/>
                  </a:moveTo>
                  <a:cubicBezTo>
                    <a:pt x="99" y="105"/>
                    <a:pt x="99" y="105"/>
                    <a:pt x="99" y="105"/>
                  </a:cubicBezTo>
                  <a:cubicBezTo>
                    <a:pt x="100" y="104"/>
                    <a:pt x="100" y="104"/>
                    <a:pt x="100" y="103"/>
                  </a:cubicBezTo>
                  <a:cubicBezTo>
                    <a:pt x="100" y="103"/>
                    <a:pt x="100" y="103"/>
                    <a:pt x="100" y="103"/>
                  </a:cubicBezTo>
                  <a:cubicBezTo>
                    <a:pt x="100" y="104"/>
                    <a:pt x="100" y="104"/>
                    <a:pt x="99" y="105"/>
                  </a:cubicBezTo>
                  <a:moveTo>
                    <a:pt x="96" y="103"/>
                  </a:moveTo>
                  <a:cubicBezTo>
                    <a:pt x="96" y="103"/>
                    <a:pt x="96" y="103"/>
                    <a:pt x="96" y="103"/>
                  </a:cubicBezTo>
                  <a:cubicBezTo>
                    <a:pt x="97" y="102"/>
                    <a:pt x="97" y="101"/>
                    <a:pt x="97" y="101"/>
                  </a:cubicBezTo>
                  <a:cubicBezTo>
                    <a:pt x="97" y="101"/>
                    <a:pt x="97" y="101"/>
                    <a:pt x="97" y="101"/>
                  </a:cubicBezTo>
                  <a:cubicBezTo>
                    <a:pt x="97" y="102"/>
                    <a:pt x="97" y="102"/>
                    <a:pt x="97" y="103"/>
                  </a:cubicBezTo>
                  <a:cubicBezTo>
                    <a:pt x="96" y="103"/>
                    <a:pt x="96" y="103"/>
                    <a:pt x="96" y="103"/>
                  </a:cubicBezTo>
                  <a:moveTo>
                    <a:pt x="93" y="101"/>
                  </a:moveTo>
                  <a:cubicBezTo>
                    <a:pt x="93" y="100"/>
                    <a:pt x="93" y="99"/>
                    <a:pt x="93" y="98"/>
                  </a:cubicBezTo>
                  <a:cubicBezTo>
                    <a:pt x="94" y="99"/>
                    <a:pt x="94" y="100"/>
                    <a:pt x="94" y="100"/>
                  </a:cubicBezTo>
                  <a:cubicBezTo>
                    <a:pt x="93" y="101"/>
                    <a:pt x="93" y="101"/>
                    <a:pt x="93" y="101"/>
                  </a:cubicBezTo>
                  <a:moveTo>
                    <a:pt x="91" y="102"/>
                  </a:moveTo>
                  <a:cubicBezTo>
                    <a:pt x="91" y="102"/>
                    <a:pt x="91" y="102"/>
                    <a:pt x="91" y="102"/>
                  </a:cubicBezTo>
                  <a:cubicBezTo>
                    <a:pt x="90" y="102"/>
                    <a:pt x="90" y="102"/>
                    <a:pt x="90" y="102"/>
                  </a:cubicBezTo>
                  <a:cubicBezTo>
                    <a:pt x="90" y="96"/>
                    <a:pt x="90" y="96"/>
                    <a:pt x="90" y="96"/>
                  </a:cubicBezTo>
                  <a:cubicBezTo>
                    <a:pt x="91" y="98"/>
                    <a:pt x="91" y="100"/>
                    <a:pt x="91" y="102"/>
                  </a:cubicBezTo>
                  <a:cubicBezTo>
                    <a:pt x="91" y="102"/>
                    <a:pt x="91" y="102"/>
                    <a:pt x="91" y="102"/>
                  </a:cubicBezTo>
                  <a:moveTo>
                    <a:pt x="89" y="103"/>
                  </a:moveTo>
                  <a:cubicBezTo>
                    <a:pt x="89" y="102"/>
                    <a:pt x="89" y="102"/>
                    <a:pt x="89" y="102"/>
                  </a:cubicBezTo>
                  <a:cubicBezTo>
                    <a:pt x="89" y="100"/>
                    <a:pt x="89" y="97"/>
                    <a:pt x="89" y="95"/>
                  </a:cubicBezTo>
                  <a:cubicBezTo>
                    <a:pt x="89" y="97"/>
                    <a:pt x="89" y="99"/>
                    <a:pt x="89" y="102"/>
                  </a:cubicBezTo>
                  <a:cubicBezTo>
                    <a:pt x="89" y="103"/>
                    <a:pt x="89" y="103"/>
                    <a:pt x="89" y="103"/>
                  </a:cubicBezTo>
                  <a:moveTo>
                    <a:pt x="88" y="98"/>
                  </a:moveTo>
                  <a:cubicBezTo>
                    <a:pt x="88" y="97"/>
                    <a:pt x="88" y="96"/>
                    <a:pt x="88" y="96"/>
                  </a:cubicBezTo>
                  <a:cubicBezTo>
                    <a:pt x="88" y="95"/>
                    <a:pt x="88" y="94"/>
                    <a:pt x="88" y="93"/>
                  </a:cubicBezTo>
                  <a:cubicBezTo>
                    <a:pt x="88" y="95"/>
                    <a:pt x="88" y="96"/>
                    <a:pt x="88" y="98"/>
                  </a:cubicBezTo>
                  <a:moveTo>
                    <a:pt x="88" y="91"/>
                  </a:moveTo>
                  <a:cubicBezTo>
                    <a:pt x="88" y="90"/>
                    <a:pt x="88" y="90"/>
                    <a:pt x="88" y="90"/>
                  </a:cubicBezTo>
                  <a:cubicBezTo>
                    <a:pt x="88" y="89"/>
                    <a:pt x="88" y="89"/>
                    <a:pt x="88" y="89"/>
                  </a:cubicBezTo>
                  <a:cubicBezTo>
                    <a:pt x="89" y="89"/>
                    <a:pt x="89" y="89"/>
                    <a:pt x="89" y="89"/>
                  </a:cubicBezTo>
                  <a:cubicBezTo>
                    <a:pt x="89" y="90"/>
                    <a:pt x="89" y="90"/>
                    <a:pt x="88" y="91"/>
                  </a:cubicBezTo>
                  <a:moveTo>
                    <a:pt x="89" y="82"/>
                  </a:moveTo>
                  <a:cubicBezTo>
                    <a:pt x="88" y="81"/>
                    <a:pt x="88" y="80"/>
                    <a:pt x="87" y="80"/>
                  </a:cubicBezTo>
                  <a:cubicBezTo>
                    <a:pt x="87" y="79"/>
                    <a:pt x="87" y="79"/>
                    <a:pt x="87" y="78"/>
                  </a:cubicBezTo>
                  <a:cubicBezTo>
                    <a:pt x="87" y="78"/>
                    <a:pt x="87" y="78"/>
                    <a:pt x="87" y="78"/>
                  </a:cubicBezTo>
                  <a:cubicBezTo>
                    <a:pt x="88" y="80"/>
                    <a:pt x="88" y="81"/>
                    <a:pt x="89" y="82"/>
                  </a:cubicBezTo>
                  <a:cubicBezTo>
                    <a:pt x="89" y="82"/>
                    <a:pt x="89" y="82"/>
                    <a:pt x="89" y="82"/>
                  </a:cubicBezTo>
                  <a:moveTo>
                    <a:pt x="90" y="80"/>
                  </a:moveTo>
                  <a:cubicBezTo>
                    <a:pt x="90" y="80"/>
                    <a:pt x="90" y="79"/>
                    <a:pt x="90" y="79"/>
                  </a:cubicBezTo>
                  <a:cubicBezTo>
                    <a:pt x="90" y="78"/>
                    <a:pt x="90" y="78"/>
                    <a:pt x="90" y="78"/>
                  </a:cubicBezTo>
                  <a:cubicBezTo>
                    <a:pt x="89" y="78"/>
                    <a:pt x="89" y="78"/>
                    <a:pt x="89" y="78"/>
                  </a:cubicBezTo>
                  <a:cubicBezTo>
                    <a:pt x="89" y="78"/>
                    <a:pt x="89" y="77"/>
                    <a:pt x="89" y="77"/>
                  </a:cubicBezTo>
                  <a:cubicBezTo>
                    <a:pt x="90" y="77"/>
                    <a:pt x="90" y="77"/>
                    <a:pt x="90" y="77"/>
                  </a:cubicBezTo>
                  <a:cubicBezTo>
                    <a:pt x="90" y="78"/>
                    <a:pt x="90" y="78"/>
                    <a:pt x="91" y="79"/>
                  </a:cubicBezTo>
                  <a:cubicBezTo>
                    <a:pt x="90" y="79"/>
                    <a:pt x="90" y="79"/>
                    <a:pt x="90" y="79"/>
                  </a:cubicBezTo>
                  <a:cubicBezTo>
                    <a:pt x="90" y="80"/>
                    <a:pt x="90" y="80"/>
                    <a:pt x="90" y="80"/>
                  </a:cubicBezTo>
                  <a:cubicBezTo>
                    <a:pt x="90" y="80"/>
                    <a:pt x="90" y="80"/>
                    <a:pt x="90" y="80"/>
                  </a:cubicBezTo>
                  <a:cubicBezTo>
                    <a:pt x="90" y="80"/>
                    <a:pt x="90" y="80"/>
                    <a:pt x="90" y="80"/>
                  </a:cubicBezTo>
                  <a:cubicBezTo>
                    <a:pt x="90" y="80"/>
                    <a:pt x="90" y="80"/>
                    <a:pt x="90" y="80"/>
                  </a:cubicBezTo>
                  <a:moveTo>
                    <a:pt x="95" y="80"/>
                  </a:moveTo>
                  <a:cubicBezTo>
                    <a:pt x="95" y="80"/>
                    <a:pt x="94" y="79"/>
                    <a:pt x="94" y="78"/>
                  </a:cubicBezTo>
                  <a:cubicBezTo>
                    <a:pt x="94" y="77"/>
                    <a:pt x="94" y="77"/>
                    <a:pt x="93" y="76"/>
                  </a:cubicBezTo>
                  <a:cubicBezTo>
                    <a:pt x="94" y="78"/>
                    <a:pt x="95" y="79"/>
                    <a:pt x="95" y="80"/>
                  </a:cubicBezTo>
                  <a:cubicBezTo>
                    <a:pt x="95" y="80"/>
                    <a:pt x="95" y="80"/>
                    <a:pt x="95" y="80"/>
                  </a:cubicBezTo>
                  <a:moveTo>
                    <a:pt x="99" y="85"/>
                  </a:moveTo>
                  <a:cubicBezTo>
                    <a:pt x="98" y="84"/>
                    <a:pt x="98" y="83"/>
                    <a:pt x="97" y="82"/>
                  </a:cubicBezTo>
                  <a:cubicBezTo>
                    <a:pt x="97" y="82"/>
                    <a:pt x="97" y="82"/>
                    <a:pt x="97" y="82"/>
                  </a:cubicBezTo>
                  <a:cubicBezTo>
                    <a:pt x="96" y="80"/>
                    <a:pt x="96" y="78"/>
                    <a:pt x="95" y="76"/>
                  </a:cubicBezTo>
                  <a:cubicBezTo>
                    <a:pt x="95" y="77"/>
                    <a:pt x="96" y="78"/>
                    <a:pt x="96" y="79"/>
                  </a:cubicBezTo>
                  <a:cubicBezTo>
                    <a:pt x="97" y="81"/>
                    <a:pt x="98" y="83"/>
                    <a:pt x="99" y="85"/>
                  </a:cubicBezTo>
                  <a:moveTo>
                    <a:pt x="84" y="70"/>
                  </a:moveTo>
                  <a:cubicBezTo>
                    <a:pt x="83" y="69"/>
                    <a:pt x="83" y="69"/>
                    <a:pt x="83" y="69"/>
                  </a:cubicBezTo>
                  <a:cubicBezTo>
                    <a:pt x="83" y="69"/>
                    <a:pt x="82" y="68"/>
                    <a:pt x="82" y="68"/>
                  </a:cubicBezTo>
                  <a:cubicBezTo>
                    <a:pt x="83" y="68"/>
                    <a:pt x="83" y="69"/>
                    <a:pt x="84" y="70"/>
                  </a:cubicBezTo>
                  <a:cubicBezTo>
                    <a:pt x="84" y="70"/>
                    <a:pt x="84" y="70"/>
                    <a:pt x="84" y="70"/>
                  </a:cubicBezTo>
                  <a:moveTo>
                    <a:pt x="91" y="72"/>
                  </a:moveTo>
                  <a:cubicBezTo>
                    <a:pt x="90" y="71"/>
                    <a:pt x="90" y="71"/>
                    <a:pt x="90" y="71"/>
                  </a:cubicBezTo>
                  <a:cubicBezTo>
                    <a:pt x="90" y="70"/>
                    <a:pt x="90" y="70"/>
                    <a:pt x="90" y="70"/>
                  </a:cubicBezTo>
                  <a:cubicBezTo>
                    <a:pt x="90" y="70"/>
                    <a:pt x="90" y="70"/>
                    <a:pt x="90" y="70"/>
                  </a:cubicBezTo>
                  <a:cubicBezTo>
                    <a:pt x="89" y="69"/>
                    <a:pt x="89" y="69"/>
                    <a:pt x="89" y="69"/>
                  </a:cubicBezTo>
                  <a:cubicBezTo>
                    <a:pt x="88" y="68"/>
                    <a:pt x="88" y="68"/>
                    <a:pt x="88" y="68"/>
                  </a:cubicBezTo>
                  <a:cubicBezTo>
                    <a:pt x="89" y="69"/>
                    <a:pt x="90" y="70"/>
                    <a:pt x="91" y="72"/>
                  </a:cubicBezTo>
                  <a:cubicBezTo>
                    <a:pt x="91" y="72"/>
                    <a:pt x="91" y="72"/>
                    <a:pt x="91" y="72"/>
                  </a:cubicBezTo>
                  <a:moveTo>
                    <a:pt x="80" y="70"/>
                  </a:moveTo>
                  <a:cubicBezTo>
                    <a:pt x="79" y="68"/>
                    <a:pt x="78" y="67"/>
                    <a:pt x="76" y="65"/>
                  </a:cubicBezTo>
                  <a:cubicBezTo>
                    <a:pt x="77" y="66"/>
                    <a:pt x="78" y="67"/>
                    <a:pt x="79" y="68"/>
                  </a:cubicBezTo>
                  <a:cubicBezTo>
                    <a:pt x="80" y="69"/>
                    <a:pt x="80" y="69"/>
                    <a:pt x="80" y="70"/>
                  </a:cubicBezTo>
                  <a:moveTo>
                    <a:pt x="75" y="65"/>
                  </a:moveTo>
                  <a:cubicBezTo>
                    <a:pt x="73" y="64"/>
                    <a:pt x="71" y="63"/>
                    <a:pt x="69" y="62"/>
                  </a:cubicBezTo>
                  <a:cubicBezTo>
                    <a:pt x="69" y="62"/>
                    <a:pt x="69" y="62"/>
                    <a:pt x="69" y="62"/>
                  </a:cubicBezTo>
                  <a:cubicBezTo>
                    <a:pt x="70" y="62"/>
                    <a:pt x="70" y="62"/>
                    <a:pt x="71" y="62"/>
                  </a:cubicBezTo>
                  <a:cubicBezTo>
                    <a:pt x="72" y="63"/>
                    <a:pt x="72" y="63"/>
                    <a:pt x="72" y="63"/>
                  </a:cubicBezTo>
                  <a:cubicBezTo>
                    <a:pt x="72" y="63"/>
                    <a:pt x="72" y="63"/>
                    <a:pt x="73" y="63"/>
                  </a:cubicBezTo>
                  <a:cubicBezTo>
                    <a:pt x="73" y="64"/>
                    <a:pt x="74" y="65"/>
                    <a:pt x="75" y="65"/>
                  </a:cubicBezTo>
                  <a:moveTo>
                    <a:pt x="79" y="62"/>
                  </a:moveTo>
                  <a:cubicBezTo>
                    <a:pt x="77" y="61"/>
                    <a:pt x="76" y="60"/>
                    <a:pt x="74" y="59"/>
                  </a:cubicBezTo>
                  <a:cubicBezTo>
                    <a:pt x="76" y="59"/>
                    <a:pt x="77" y="60"/>
                    <a:pt x="79" y="61"/>
                  </a:cubicBezTo>
                  <a:cubicBezTo>
                    <a:pt x="79" y="62"/>
                    <a:pt x="79" y="62"/>
                    <a:pt x="79" y="62"/>
                  </a:cubicBezTo>
                  <a:moveTo>
                    <a:pt x="61" y="60"/>
                  </a:moveTo>
                  <a:cubicBezTo>
                    <a:pt x="60" y="60"/>
                    <a:pt x="60" y="60"/>
                    <a:pt x="60" y="60"/>
                  </a:cubicBezTo>
                  <a:cubicBezTo>
                    <a:pt x="59" y="60"/>
                    <a:pt x="57" y="60"/>
                    <a:pt x="56" y="60"/>
                  </a:cubicBezTo>
                  <a:cubicBezTo>
                    <a:pt x="55" y="59"/>
                    <a:pt x="55" y="59"/>
                    <a:pt x="55" y="59"/>
                  </a:cubicBezTo>
                  <a:cubicBezTo>
                    <a:pt x="54" y="59"/>
                    <a:pt x="54" y="59"/>
                    <a:pt x="54" y="59"/>
                  </a:cubicBezTo>
                  <a:cubicBezTo>
                    <a:pt x="54" y="59"/>
                    <a:pt x="53" y="59"/>
                    <a:pt x="52" y="59"/>
                  </a:cubicBezTo>
                  <a:cubicBezTo>
                    <a:pt x="52" y="58"/>
                    <a:pt x="52" y="58"/>
                    <a:pt x="52" y="58"/>
                  </a:cubicBezTo>
                  <a:cubicBezTo>
                    <a:pt x="52" y="58"/>
                    <a:pt x="52" y="58"/>
                    <a:pt x="52" y="58"/>
                  </a:cubicBezTo>
                  <a:cubicBezTo>
                    <a:pt x="52" y="58"/>
                    <a:pt x="52" y="58"/>
                    <a:pt x="52" y="58"/>
                  </a:cubicBezTo>
                  <a:cubicBezTo>
                    <a:pt x="53" y="59"/>
                    <a:pt x="55" y="59"/>
                    <a:pt x="56" y="59"/>
                  </a:cubicBezTo>
                  <a:cubicBezTo>
                    <a:pt x="57" y="59"/>
                    <a:pt x="57" y="59"/>
                    <a:pt x="57" y="59"/>
                  </a:cubicBezTo>
                  <a:cubicBezTo>
                    <a:pt x="58" y="59"/>
                    <a:pt x="59" y="59"/>
                    <a:pt x="60" y="60"/>
                  </a:cubicBezTo>
                  <a:cubicBezTo>
                    <a:pt x="60" y="60"/>
                    <a:pt x="61" y="60"/>
                    <a:pt x="61" y="60"/>
                  </a:cubicBezTo>
                  <a:moveTo>
                    <a:pt x="70" y="59"/>
                  </a:moveTo>
                  <a:cubicBezTo>
                    <a:pt x="69" y="58"/>
                    <a:pt x="69" y="58"/>
                    <a:pt x="68" y="58"/>
                  </a:cubicBezTo>
                  <a:cubicBezTo>
                    <a:pt x="69" y="58"/>
                    <a:pt x="69" y="58"/>
                    <a:pt x="70" y="58"/>
                  </a:cubicBezTo>
                  <a:cubicBezTo>
                    <a:pt x="70" y="59"/>
                    <a:pt x="70" y="59"/>
                    <a:pt x="70" y="59"/>
                  </a:cubicBezTo>
                  <a:moveTo>
                    <a:pt x="50" y="59"/>
                  </a:moveTo>
                  <a:cubicBezTo>
                    <a:pt x="49" y="59"/>
                    <a:pt x="47" y="59"/>
                    <a:pt x="46" y="58"/>
                  </a:cubicBezTo>
                  <a:cubicBezTo>
                    <a:pt x="46" y="58"/>
                    <a:pt x="45" y="58"/>
                    <a:pt x="45" y="57"/>
                  </a:cubicBezTo>
                  <a:cubicBezTo>
                    <a:pt x="45" y="58"/>
                    <a:pt x="46" y="58"/>
                    <a:pt x="47" y="58"/>
                  </a:cubicBezTo>
                  <a:cubicBezTo>
                    <a:pt x="47" y="58"/>
                    <a:pt x="47" y="58"/>
                    <a:pt x="47" y="58"/>
                  </a:cubicBezTo>
                  <a:cubicBezTo>
                    <a:pt x="47" y="58"/>
                    <a:pt x="47" y="58"/>
                    <a:pt x="47" y="58"/>
                  </a:cubicBezTo>
                  <a:cubicBezTo>
                    <a:pt x="48" y="59"/>
                    <a:pt x="48" y="59"/>
                    <a:pt x="49" y="59"/>
                  </a:cubicBezTo>
                  <a:cubicBezTo>
                    <a:pt x="49" y="59"/>
                    <a:pt x="49" y="59"/>
                    <a:pt x="50" y="59"/>
                  </a:cubicBezTo>
                  <a:cubicBezTo>
                    <a:pt x="50" y="59"/>
                    <a:pt x="50" y="59"/>
                    <a:pt x="50" y="59"/>
                  </a:cubicBezTo>
                  <a:cubicBezTo>
                    <a:pt x="50" y="59"/>
                    <a:pt x="50" y="59"/>
                    <a:pt x="50" y="59"/>
                  </a:cubicBezTo>
                  <a:moveTo>
                    <a:pt x="58" y="58"/>
                  </a:moveTo>
                  <a:cubicBezTo>
                    <a:pt x="57" y="58"/>
                    <a:pt x="55" y="57"/>
                    <a:pt x="53" y="57"/>
                  </a:cubicBezTo>
                  <a:cubicBezTo>
                    <a:pt x="53" y="56"/>
                    <a:pt x="53" y="56"/>
                    <a:pt x="53" y="56"/>
                  </a:cubicBezTo>
                  <a:cubicBezTo>
                    <a:pt x="55" y="57"/>
                    <a:pt x="57" y="57"/>
                    <a:pt x="58" y="58"/>
                  </a:cubicBezTo>
                  <a:cubicBezTo>
                    <a:pt x="58" y="58"/>
                    <a:pt x="58" y="58"/>
                    <a:pt x="58" y="58"/>
                  </a:cubicBezTo>
                  <a:moveTo>
                    <a:pt x="60" y="55"/>
                  </a:moveTo>
                  <a:cubicBezTo>
                    <a:pt x="60" y="55"/>
                    <a:pt x="60" y="55"/>
                    <a:pt x="60" y="55"/>
                  </a:cubicBezTo>
                  <a:cubicBezTo>
                    <a:pt x="59" y="55"/>
                    <a:pt x="59" y="55"/>
                    <a:pt x="59" y="55"/>
                  </a:cubicBezTo>
                  <a:cubicBezTo>
                    <a:pt x="59" y="55"/>
                    <a:pt x="59" y="55"/>
                    <a:pt x="59" y="55"/>
                  </a:cubicBezTo>
                  <a:cubicBezTo>
                    <a:pt x="59" y="55"/>
                    <a:pt x="59" y="55"/>
                    <a:pt x="59" y="55"/>
                  </a:cubicBezTo>
                  <a:cubicBezTo>
                    <a:pt x="59" y="55"/>
                    <a:pt x="59" y="55"/>
                    <a:pt x="59" y="55"/>
                  </a:cubicBezTo>
                  <a:cubicBezTo>
                    <a:pt x="60" y="55"/>
                    <a:pt x="61" y="56"/>
                    <a:pt x="62" y="56"/>
                  </a:cubicBezTo>
                  <a:cubicBezTo>
                    <a:pt x="61" y="56"/>
                    <a:pt x="61" y="56"/>
                    <a:pt x="61" y="56"/>
                  </a:cubicBezTo>
                  <a:cubicBezTo>
                    <a:pt x="61" y="56"/>
                    <a:pt x="61" y="56"/>
                    <a:pt x="61" y="56"/>
                  </a:cubicBezTo>
                  <a:cubicBezTo>
                    <a:pt x="60" y="55"/>
                    <a:pt x="60" y="55"/>
                    <a:pt x="60" y="55"/>
                  </a:cubicBezTo>
                  <a:cubicBezTo>
                    <a:pt x="60" y="55"/>
                    <a:pt x="60" y="55"/>
                    <a:pt x="60" y="55"/>
                  </a:cubicBezTo>
                  <a:moveTo>
                    <a:pt x="50" y="56"/>
                  </a:moveTo>
                  <a:cubicBezTo>
                    <a:pt x="49" y="55"/>
                    <a:pt x="48" y="55"/>
                    <a:pt x="47" y="55"/>
                  </a:cubicBezTo>
                  <a:cubicBezTo>
                    <a:pt x="47" y="55"/>
                    <a:pt x="46" y="54"/>
                    <a:pt x="46" y="54"/>
                  </a:cubicBezTo>
                  <a:cubicBezTo>
                    <a:pt x="46" y="54"/>
                    <a:pt x="46" y="54"/>
                    <a:pt x="46" y="54"/>
                  </a:cubicBezTo>
                  <a:cubicBezTo>
                    <a:pt x="47" y="54"/>
                    <a:pt x="47" y="54"/>
                    <a:pt x="47" y="54"/>
                  </a:cubicBezTo>
                  <a:cubicBezTo>
                    <a:pt x="48" y="55"/>
                    <a:pt x="49" y="55"/>
                    <a:pt x="50" y="56"/>
                  </a:cubicBezTo>
                  <a:moveTo>
                    <a:pt x="36" y="55"/>
                  </a:moveTo>
                  <a:cubicBezTo>
                    <a:pt x="36" y="55"/>
                    <a:pt x="36" y="55"/>
                    <a:pt x="36" y="55"/>
                  </a:cubicBezTo>
                  <a:cubicBezTo>
                    <a:pt x="35" y="54"/>
                    <a:pt x="35" y="54"/>
                    <a:pt x="35" y="54"/>
                  </a:cubicBezTo>
                  <a:cubicBezTo>
                    <a:pt x="35" y="54"/>
                    <a:pt x="34" y="54"/>
                    <a:pt x="34" y="53"/>
                  </a:cubicBezTo>
                  <a:cubicBezTo>
                    <a:pt x="34" y="53"/>
                    <a:pt x="34" y="53"/>
                    <a:pt x="34" y="53"/>
                  </a:cubicBezTo>
                  <a:cubicBezTo>
                    <a:pt x="34" y="53"/>
                    <a:pt x="34" y="53"/>
                    <a:pt x="34" y="53"/>
                  </a:cubicBezTo>
                  <a:cubicBezTo>
                    <a:pt x="35" y="54"/>
                    <a:pt x="36" y="54"/>
                    <a:pt x="36" y="55"/>
                  </a:cubicBezTo>
                  <a:moveTo>
                    <a:pt x="45" y="53"/>
                  </a:moveTo>
                  <a:cubicBezTo>
                    <a:pt x="45" y="53"/>
                    <a:pt x="44" y="52"/>
                    <a:pt x="43" y="52"/>
                  </a:cubicBezTo>
                  <a:cubicBezTo>
                    <a:pt x="43" y="52"/>
                    <a:pt x="43" y="52"/>
                    <a:pt x="43" y="52"/>
                  </a:cubicBezTo>
                  <a:cubicBezTo>
                    <a:pt x="43" y="51"/>
                    <a:pt x="43" y="51"/>
                    <a:pt x="43" y="51"/>
                  </a:cubicBezTo>
                  <a:cubicBezTo>
                    <a:pt x="43" y="52"/>
                    <a:pt x="44" y="52"/>
                    <a:pt x="45" y="53"/>
                  </a:cubicBezTo>
                  <a:cubicBezTo>
                    <a:pt x="45" y="53"/>
                    <a:pt x="45" y="53"/>
                    <a:pt x="45" y="53"/>
                  </a:cubicBezTo>
                  <a:moveTo>
                    <a:pt x="37" y="53"/>
                  </a:moveTo>
                  <a:cubicBezTo>
                    <a:pt x="36" y="53"/>
                    <a:pt x="36" y="53"/>
                    <a:pt x="36" y="53"/>
                  </a:cubicBezTo>
                  <a:cubicBezTo>
                    <a:pt x="35" y="52"/>
                    <a:pt x="34" y="52"/>
                    <a:pt x="34" y="51"/>
                  </a:cubicBezTo>
                  <a:cubicBezTo>
                    <a:pt x="34" y="51"/>
                    <a:pt x="34" y="51"/>
                    <a:pt x="34" y="51"/>
                  </a:cubicBezTo>
                  <a:cubicBezTo>
                    <a:pt x="34" y="51"/>
                    <a:pt x="34" y="51"/>
                    <a:pt x="34" y="51"/>
                  </a:cubicBezTo>
                  <a:cubicBezTo>
                    <a:pt x="34" y="51"/>
                    <a:pt x="34" y="51"/>
                    <a:pt x="34" y="51"/>
                  </a:cubicBezTo>
                  <a:cubicBezTo>
                    <a:pt x="35" y="52"/>
                    <a:pt x="36" y="52"/>
                    <a:pt x="37" y="53"/>
                  </a:cubicBezTo>
                  <a:moveTo>
                    <a:pt x="55" y="52"/>
                  </a:moveTo>
                  <a:cubicBezTo>
                    <a:pt x="54" y="52"/>
                    <a:pt x="54" y="52"/>
                    <a:pt x="53" y="52"/>
                  </a:cubicBezTo>
                  <a:cubicBezTo>
                    <a:pt x="53" y="52"/>
                    <a:pt x="53" y="52"/>
                    <a:pt x="52" y="52"/>
                  </a:cubicBezTo>
                  <a:cubicBezTo>
                    <a:pt x="52" y="51"/>
                    <a:pt x="51" y="51"/>
                    <a:pt x="51" y="51"/>
                  </a:cubicBezTo>
                  <a:cubicBezTo>
                    <a:pt x="52" y="51"/>
                    <a:pt x="54" y="52"/>
                    <a:pt x="55" y="52"/>
                  </a:cubicBezTo>
                  <a:moveTo>
                    <a:pt x="33" y="50"/>
                  </a:moveTo>
                  <a:cubicBezTo>
                    <a:pt x="32" y="50"/>
                    <a:pt x="32" y="50"/>
                    <a:pt x="32" y="50"/>
                  </a:cubicBezTo>
                  <a:cubicBezTo>
                    <a:pt x="32" y="50"/>
                    <a:pt x="32" y="50"/>
                    <a:pt x="32" y="50"/>
                  </a:cubicBezTo>
                  <a:cubicBezTo>
                    <a:pt x="33" y="50"/>
                    <a:pt x="33" y="50"/>
                    <a:pt x="33" y="50"/>
                  </a:cubicBezTo>
                  <a:moveTo>
                    <a:pt x="32" y="48"/>
                  </a:moveTo>
                  <a:cubicBezTo>
                    <a:pt x="31" y="48"/>
                    <a:pt x="31" y="48"/>
                    <a:pt x="31" y="48"/>
                  </a:cubicBezTo>
                  <a:cubicBezTo>
                    <a:pt x="32" y="48"/>
                    <a:pt x="32" y="48"/>
                    <a:pt x="32" y="48"/>
                  </a:cubicBezTo>
                  <a:cubicBezTo>
                    <a:pt x="32" y="48"/>
                    <a:pt x="32" y="48"/>
                    <a:pt x="32" y="48"/>
                  </a:cubicBezTo>
                  <a:moveTo>
                    <a:pt x="48" y="52"/>
                  </a:moveTo>
                  <a:cubicBezTo>
                    <a:pt x="47" y="52"/>
                    <a:pt x="47" y="52"/>
                    <a:pt x="46" y="51"/>
                  </a:cubicBezTo>
                  <a:cubicBezTo>
                    <a:pt x="46" y="51"/>
                    <a:pt x="46" y="51"/>
                    <a:pt x="46" y="51"/>
                  </a:cubicBezTo>
                  <a:cubicBezTo>
                    <a:pt x="45" y="50"/>
                    <a:pt x="45" y="50"/>
                    <a:pt x="45" y="50"/>
                  </a:cubicBezTo>
                  <a:cubicBezTo>
                    <a:pt x="43" y="49"/>
                    <a:pt x="42" y="48"/>
                    <a:pt x="41" y="47"/>
                  </a:cubicBezTo>
                  <a:cubicBezTo>
                    <a:pt x="41" y="47"/>
                    <a:pt x="41" y="47"/>
                    <a:pt x="41" y="47"/>
                  </a:cubicBezTo>
                  <a:cubicBezTo>
                    <a:pt x="43" y="49"/>
                    <a:pt x="46" y="51"/>
                    <a:pt x="48" y="52"/>
                  </a:cubicBezTo>
                  <a:cubicBezTo>
                    <a:pt x="48" y="52"/>
                    <a:pt x="48" y="52"/>
                    <a:pt x="48" y="52"/>
                  </a:cubicBezTo>
                  <a:cubicBezTo>
                    <a:pt x="48" y="52"/>
                    <a:pt x="48" y="52"/>
                    <a:pt x="48" y="52"/>
                  </a:cubicBezTo>
                  <a:moveTo>
                    <a:pt x="22" y="48"/>
                  </a:moveTo>
                  <a:cubicBezTo>
                    <a:pt x="21" y="48"/>
                    <a:pt x="21" y="48"/>
                    <a:pt x="21" y="48"/>
                  </a:cubicBezTo>
                  <a:cubicBezTo>
                    <a:pt x="21" y="47"/>
                    <a:pt x="21" y="47"/>
                    <a:pt x="21" y="47"/>
                  </a:cubicBezTo>
                  <a:cubicBezTo>
                    <a:pt x="21" y="46"/>
                    <a:pt x="21" y="46"/>
                    <a:pt x="21" y="46"/>
                  </a:cubicBezTo>
                  <a:cubicBezTo>
                    <a:pt x="21" y="46"/>
                    <a:pt x="21" y="46"/>
                    <a:pt x="21" y="46"/>
                  </a:cubicBezTo>
                  <a:cubicBezTo>
                    <a:pt x="21" y="47"/>
                    <a:pt x="22" y="47"/>
                    <a:pt x="22" y="48"/>
                  </a:cubicBezTo>
                  <a:cubicBezTo>
                    <a:pt x="22" y="48"/>
                    <a:pt x="22" y="48"/>
                    <a:pt x="22" y="48"/>
                  </a:cubicBezTo>
                  <a:cubicBezTo>
                    <a:pt x="22" y="48"/>
                    <a:pt x="22" y="48"/>
                    <a:pt x="22" y="48"/>
                  </a:cubicBezTo>
                  <a:moveTo>
                    <a:pt x="36" y="47"/>
                  </a:moveTo>
                  <a:cubicBezTo>
                    <a:pt x="36" y="47"/>
                    <a:pt x="35" y="46"/>
                    <a:pt x="35" y="46"/>
                  </a:cubicBezTo>
                  <a:cubicBezTo>
                    <a:pt x="36" y="46"/>
                    <a:pt x="36" y="46"/>
                    <a:pt x="36" y="46"/>
                  </a:cubicBezTo>
                  <a:cubicBezTo>
                    <a:pt x="36" y="47"/>
                    <a:pt x="36" y="47"/>
                    <a:pt x="36" y="47"/>
                  </a:cubicBezTo>
                  <a:moveTo>
                    <a:pt x="48" y="51"/>
                  </a:moveTo>
                  <a:cubicBezTo>
                    <a:pt x="47" y="51"/>
                    <a:pt x="47" y="51"/>
                    <a:pt x="47" y="51"/>
                  </a:cubicBezTo>
                  <a:cubicBezTo>
                    <a:pt x="45" y="49"/>
                    <a:pt x="42" y="47"/>
                    <a:pt x="40" y="46"/>
                  </a:cubicBezTo>
                  <a:cubicBezTo>
                    <a:pt x="41" y="46"/>
                    <a:pt x="43" y="47"/>
                    <a:pt x="44" y="48"/>
                  </a:cubicBezTo>
                  <a:cubicBezTo>
                    <a:pt x="45" y="49"/>
                    <a:pt x="46" y="50"/>
                    <a:pt x="48" y="51"/>
                  </a:cubicBezTo>
                  <a:moveTo>
                    <a:pt x="39" y="46"/>
                  </a:moveTo>
                  <a:cubicBezTo>
                    <a:pt x="39" y="45"/>
                    <a:pt x="39" y="45"/>
                    <a:pt x="38" y="44"/>
                  </a:cubicBezTo>
                  <a:cubicBezTo>
                    <a:pt x="39" y="44"/>
                    <a:pt x="39" y="44"/>
                    <a:pt x="39" y="44"/>
                  </a:cubicBezTo>
                  <a:cubicBezTo>
                    <a:pt x="39" y="45"/>
                    <a:pt x="39" y="45"/>
                    <a:pt x="39" y="45"/>
                  </a:cubicBezTo>
                  <a:cubicBezTo>
                    <a:pt x="39" y="45"/>
                    <a:pt x="39" y="45"/>
                    <a:pt x="39" y="45"/>
                  </a:cubicBezTo>
                  <a:cubicBezTo>
                    <a:pt x="39" y="45"/>
                    <a:pt x="39" y="45"/>
                    <a:pt x="39" y="45"/>
                  </a:cubicBezTo>
                  <a:cubicBezTo>
                    <a:pt x="39" y="45"/>
                    <a:pt x="39" y="45"/>
                    <a:pt x="39" y="45"/>
                  </a:cubicBezTo>
                  <a:cubicBezTo>
                    <a:pt x="39" y="46"/>
                    <a:pt x="39" y="46"/>
                    <a:pt x="39" y="46"/>
                  </a:cubicBezTo>
                  <a:moveTo>
                    <a:pt x="28" y="43"/>
                  </a:moveTo>
                  <a:cubicBezTo>
                    <a:pt x="27" y="42"/>
                    <a:pt x="27" y="42"/>
                    <a:pt x="26" y="41"/>
                  </a:cubicBezTo>
                  <a:cubicBezTo>
                    <a:pt x="26" y="41"/>
                    <a:pt x="26" y="41"/>
                    <a:pt x="26" y="41"/>
                  </a:cubicBezTo>
                  <a:cubicBezTo>
                    <a:pt x="27" y="41"/>
                    <a:pt x="27" y="42"/>
                    <a:pt x="28" y="42"/>
                  </a:cubicBezTo>
                  <a:cubicBezTo>
                    <a:pt x="28" y="43"/>
                    <a:pt x="28" y="43"/>
                    <a:pt x="28" y="43"/>
                  </a:cubicBezTo>
                  <a:cubicBezTo>
                    <a:pt x="28" y="43"/>
                    <a:pt x="28" y="43"/>
                    <a:pt x="28" y="43"/>
                  </a:cubicBezTo>
                  <a:moveTo>
                    <a:pt x="33" y="43"/>
                  </a:moveTo>
                  <a:cubicBezTo>
                    <a:pt x="33" y="43"/>
                    <a:pt x="33" y="43"/>
                    <a:pt x="33" y="43"/>
                  </a:cubicBezTo>
                  <a:cubicBezTo>
                    <a:pt x="32" y="43"/>
                    <a:pt x="32" y="43"/>
                    <a:pt x="32" y="43"/>
                  </a:cubicBezTo>
                  <a:cubicBezTo>
                    <a:pt x="32" y="42"/>
                    <a:pt x="32" y="40"/>
                    <a:pt x="31" y="39"/>
                  </a:cubicBezTo>
                  <a:cubicBezTo>
                    <a:pt x="32" y="40"/>
                    <a:pt x="32" y="41"/>
                    <a:pt x="32" y="41"/>
                  </a:cubicBezTo>
                  <a:cubicBezTo>
                    <a:pt x="33" y="42"/>
                    <a:pt x="33" y="43"/>
                    <a:pt x="33" y="43"/>
                  </a:cubicBezTo>
                  <a:moveTo>
                    <a:pt x="35" y="39"/>
                  </a:moveTo>
                  <a:cubicBezTo>
                    <a:pt x="34" y="39"/>
                    <a:pt x="34" y="39"/>
                    <a:pt x="34" y="38"/>
                  </a:cubicBezTo>
                  <a:cubicBezTo>
                    <a:pt x="34" y="38"/>
                    <a:pt x="34" y="38"/>
                    <a:pt x="34" y="38"/>
                  </a:cubicBezTo>
                  <a:cubicBezTo>
                    <a:pt x="34" y="38"/>
                    <a:pt x="34" y="39"/>
                    <a:pt x="35" y="39"/>
                  </a:cubicBezTo>
                  <a:cubicBezTo>
                    <a:pt x="35" y="39"/>
                    <a:pt x="35" y="39"/>
                    <a:pt x="35" y="39"/>
                  </a:cubicBezTo>
                  <a:moveTo>
                    <a:pt x="21" y="40"/>
                  </a:moveTo>
                  <a:cubicBezTo>
                    <a:pt x="20" y="39"/>
                    <a:pt x="20" y="39"/>
                    <a:pt x="20" y="38"/>
                  </a:cubicBezTo>
                  <a:cubicBezTo>
                    <a:pt x="20" y="38"/>
                    <a:pt x="20" y="37"/>
                    <a:pt x="19" y="37"/>
                  </a:cubicBezTo>
                  <a:cubicBezTo>
                    <a:pt x="20" y="37"/>
                    <a:pt x="20" y="37"/>
                    <a:pt x="20" y="37"/>
                  </a:cubicBezTo>
                  <a:cubicBezTo>
                    <a:pt x="20" y="38"/>
                    <a:pt x="20" y="38"/>
                    <a:pt x="20" y="38"/>
                  </a:cubicBezTo>
                  <a:cubicBezTo>
                    <a:pt x="21" y="38"/>
                    <a:pt x="21" y="38"/>
                    <a:pt x="21" y="38"/>
                  </a:cubicBezTo>
                  <a:cubicBezTo>
                    <a:pt x="21" y="38"/>
                    <a:pt x="21" y="38"/>
                    <a:pt x="21" y="38"/>
                  </a:cubicBezTo>
                  <a:cubicBezTo>
                    <a:pt x="21" y="39"/>
                    <a:pt x="21" y="39"/>
                    <a:pt x="21" y="40"/>
                  </a:cubicBezTo>
                  <a:moveTo>
                    <a:pt x="27" y="40"/>
                  </a:moveTo>
                  <a:cubicBezTo>
                    <a:pt x="27" y="40"/>
                    <a:pt x="26" y="39"/>
                    <a:pt x="26" y="38"/>
                  </a:cubicBezTo>
                  <a:cubicBezTo>
                    <a:pt x="26" y="38"/>
                    <a:pt x="26" y="37"/>
                    <a:pt x="25" y="37"/>
                  </a:cubicBezTo>
                  <a:cubicBezTo>
                    <a:pt x="26" y="38"/>
                    <a:pt x="27" y="39"/>
                    <a:pt x="27" y="40"/>
                  </a:cubicBezTo>
                  <a:moveTo>
                    <a:pt x="32" y="34"/>
                  </a:moveTo>
                  <a:cubicBezTo>
                    <a:pt x="32" y="33"/>
                    <a:pt x="32" y="33"/>
                    <a:pt x="32" y="33"/>
                  </a:cubicBezTo>
                  <a:cubicBezTo>
                    <a:pt x="32" y="32"/>
                    <a:pt x="31" y="31"/>
                    <a:pt x="31" y="29"/>
                  </a:cubicBezTo>
                  <a:cubicBezTo>
                    <a:pt x="32" y="29"/>
                    <a:pt x="32" y="29"/>
                    <a:pt x="32" y="29"/>
                  </a:cubicBezTo>
                  <a:cubicBezTo>
                    <a:pt x="32" y="31"/>
                    <a:pt x="32" y="32"/>
                    <a:pt x="32" y="34"/>
                  </a:cubicBezTo>
                  <a:moveTo>
                    <a:pt x="24" y="29"/>
                  </a:moveTo>
                  <a:cubicBezTo>
                    <a:pt x="24" y="29"/>
                    <a:pt x="24" y="29"/>
                    <a:pt x="24" y="29"/>
                  </a:cubicBezTo>
                  <a:cubicBezTo>
                    <a:pt x="24" y="29"/>
                    <a:pt x="24" y="29"/>
                    <a:pt x="24" y="29"/>
                  </a:cubicBezTo>
                  <a:cubicBezTo>
                    <a:pt x="24" y="28"/>
                    <a:pt x="25" y="27"/>
                    <a:pt x="25" y="27"/>
                  </a:cubicBezTo>
                  <a:cubicBezTo>
                    <a:pt x="26" y="26"/>
                    <a:pt x="27" y="26"/>
                    <a:pt x="27" y="25"/>
                  </a:cubicBezTo>
                  <a:cubicBezTo>
                    <a:pt x="27" y="26"/>
                    <a:pt x="26" y="27"/>
                    <a:pt x="26" y="27"/>
                  </a:cubicBezTo>
                  <a:cubicBezTo>
                    <a:pt x="26" y="27"/>
                    <a:pt x="26" y="27"/>
                    <a:pt x="26" y="27"/>
                  </a:cubicBezTo>
                  <a:cubicBezTo>
                    <a:pt x="26" y="27"/>
                    <a:pt x="26" y="27"/>
                    <a:pt x="26" y="27"/>
                  </a:cubicBezTo>
                  <a:cubicBezTo>
                    <a:pt x="25" y="27"/>
                    <a:pt x="25" y="27"/>
                    <a:pt x="25" y="28"/>
                  </a:cubicBezTo>
                  <a:cubicBezTo>
                    <a:pt x="25" y="28"/>
                    <a:pt x="25" y="28"/>
                    <a:pt x="25" y="28"/>
                  </a:cubicBezTo>
                  <a:cubicBezTo>
                    <a:pt x="25" y="28"/>
                    <a:pt x="25" y="28"/>
                    <a:pt x="25" y="28"/>
                  </a:cubicBezTo>
                  <a:cubicBezTo>
                    <a:pt x="24" y="29"/>
                    <a:pt x="24" y="29"/>
                    <a:pt x="24" y="29"/>
                  </a:cubicBezTo>
                  <a:moveTo>
                    <a:pt x="33" y="30"/>
                  </a:moveTo>
                  <a:cubicBezTo>
                    <a:pt x="33" y="29"/>
                    <a:pt x="32" y="29"/>
                    <a:pt x="32" y="28"/>
                  </a:cubicBezTo>
                  <a:cubicBezTo>
                    <a:pt x="33" y="27"/>
                    <a:pt x="34" y="26"/>
                    <a:pt x="35" y="24"/>
                  </a:cubicBezTo>
                  <a:cubicBezTo>
                    <a:pt x="35" y="24"/>
                    <a:pt x="35" y="24"/>
                    <a:pt x="35" y="24"/>
                  </a:cubicBezTo>
                  <a:cubicBezTo>
                    <a:pt x="34" y="26"/>
                    <a:pt x="33" y="28"/>
                    <a:pt x="33" y="30"/>
                  </a:cubicBezTo>
                  <a:moveTo>
                    <a:pt x="23" y="27"/>
                  </a:moveTo>
                  <a:cubicBezTo>
                    <a:pt x="23" y="26"/>
                    <a:pt x="23" y="25"/>
                    <a:pt x="24" y="24"/>
                  </a:cubicBezTo>
                  <a:cubicBezTo>
                    <a:pt x="24" y="24"/>
                    <a:pt x="24" y="23"/>
                    <a:pt x="25" y="23"/>
                  </a:cubicBezTo>
                  <a:cubicBezTo>
                    <a:pt x="25" y="23"/>
                    <a:pt x="25" y="23"/>
                    <a:pt x="25" y="23"/>
                  </a:cubicBezTo>
                  <a:cubicBezTo>
                    <a:pt x="24" y="23"/>
                    <a:pt x="24" y="23"/>
                    <a:pt x="24" y="23"/>
                  </a:cubicBezTo>
                  <a:cubicBezTo>
                    <a:pt x="24" y="24"/>
                    <a:pt x="24" y="24"/>
                    <a:pt x="24" y="24"/>
                  </a:cubicBezTo>
                  <a:cubicBezTo>
                    <a:pt x="24" y="24"/>
                    <a:pt x="23" y="25"/>
                    <a:pt x="23" y="27"/>
                  </a:cubicBezTo>
                  <a:moveTo>
                    <a:pt x="29" y="25"/>
                  </a:moveTo>
                  <a:cubicBezTo>
                    <a:pt x="29" y="24"/>
                    <a:pt x="29" y="24"/>
                    <a:pt x="29" y="24"/>
                  </a:cubicBezTo>
                  <a:cubicBezTo>
                    <a:pt x="29" y="24"/>
                    <a:pt x="30" y="23"/>
                    <a:pt x="30" y="23"/>
                  </a:cubicBezTo>
                  <a:cubicBezTo>
                    <a:pt x="31" y="22"/>
                    <a:pt x="31" y="22"/>
                    <a:pt x="31" y="22"/>
                  </a:cubicBezTo>
                  <a:cubicBezTo>
                    <a:pt x="30" y="23"/>
                    <a:pt x="30" y="23"/>
                    <a:pt x="30" y="24"/>
                  </a:cubicBezTo>
                  <a:cubicBezTo>
                    <a:pt x="29" y="24"/>
                    <a:pt x="29" y="24"/>
                    <a:pt x="29" y="24"/>
                  </a:cubicBezTo>
                  <a:cubicBezTo>
                    <a:pt x="29" y="24"/>
                    <a:pt x="29" y="24"/>
                    <a:pt x="29" y="24"/>
                  </a:cubicBezTo>
                  <a:cubicBezTo>
                    <a:pt x="29" y="24"/>
                    <a:pt x="29" y="24"/>
                    <a:pt x="29" y="24"/>
                  </a:cubicBezTo>
                  <a:cubicBezTo>
                    <a:pt x="29" y="25"/>
                    <a:pt x="29" y="25"/>
                    <a:pt x="29" y="25"/>
                  </a:cubicBezTo>
                  <a:moveTo>
                    <a:pt x="34" y="24"/>
                  </a:moveTo>
                  <a:cubicBezTo>
                    <a:pt x="34" y="24"/>
                    <a:pt x="34" y="23"/>
                    <a:pt x="35" y="22"/>
                  </a:cubicBezTo>
                  <a:cubicBezTo>
                    <a:pt x="35" y="22"/>
                    <a:pt x="35" y="21"/>
                    <a:pt x="36" y="21"/>
                  </a:cubicBezTo>
                  <a:cubicBezTo>
                    <a:pt x="35" y="22"/>
                    <a:pt x="35" y="23"/>
                    <a:pt x="35" y="23"/>
                  </a:cubicBezTo>
                  <a:cubicBezTo>
                    <a:pt x="34" y="24"/>
                    <a:pt x="34" y="24"/>
                    <a:pt x="34" y="24"/>
                  </a:cubicBezTo>
                  <a:moveTo>
                    <a:pt x="86" y="21"/>
                  </a:moveTo>
                  <a:cubicBezTo>
                    <a:pt x="86" y="20"/>
                    <a:pt x="85" y="20"/>
                    <a:pt x="85" y="20"/>
                  </a:cubicBezTo>
                  <a:cubicBezTo>
                    <a:pt x="85" y="20"/>
                    <a:pt x="85" y="20"/>
                    <a:pt x="85" y="20"/>
                  </a:cubicBezTo>
                  <a:cubicBezTo>
                    <a:pt x="84" y="19"/>
                    <a:pt x="84" y="19"/>
                    <a:pt x="84" y="19"/>
                  </a:cubicBezTo>
                  <a:cubicBezTo>
                    <a:pt x="85" y="19"/>
                    <a:pt x="85" y="19"/>
                    <a:pt x="85" y="19"/>
                  </a:cubicBezTo>
                  <a:cubicBezTo>
                    <a:pt x="85" y="20"/>
                    <a:pt x="86" y="20"/>
                    <a:pt x="86" y="21"/>
                  </a:cubicBezTo>
                  <a:moveTo>
                    <a:pt x="33" y="20"/>
                  </a:moveTo>
                  <a:cubicBezTo>
                    <a:pt x="34" y="19"/>
                    <a:pt x="34" y="19"/>
                    <a:pt x="34" y="19"/>
                  </a:cubicBezTo>
                  <a:cubicBezTo>
                    <a:pt x="35" y="19"/>
                    <a:pt x="35" y="19"/>
                    <a:pt x="35" y="19"/>
                  </a:cubicBezTo>
                  <a:cubicBezTo>
                    <a:pt x="34" y="20"/>
                    <a:pt x="34" y="20"/>
                    <a:pt x="34" y="20"/>
                  </a:cubicBezTo>
                  <a:cubicBezTo>
                    <a:pt x="33" y="20"/>
                    <a:pt x="33" y="20"/>
                    <a:pt x="33" y="20"/>
                  </a:cubicBezTo>
                  <a:moveTo>
                    <a:pt x="29" y="20"/>
                  </a:moveTo>
                  <a:cubicBezTo>
                    <a:pt x="29" y="20"/>
                    <a:pt x="30" y="19"/>
                    <a:pt x="30" y="19"/>
                  </a:cubicBezTo>
                  <a:cubicBezTo>
                    <a:pt x="30" y="19"/>
                    <a:pt x="30" y="19"/>
                    <a:pt x="30" y="19"/>
                  </a:cubicBezTo>
                  <a:cubicBezTo>
                    <a:pt x="31" y="19"/>
                    <a:pt x="31" y="19"/>
                    <a:pt x="31" y="19"/>
                  </a:cubicBezTo>
                  <a:cubicBezTo>
                    <a:pt x="30" y="19"/>
                    <a:pt x="30" y="19"/>
                    <a:pt x="30" y="19"/>
                  </a:cubicBezTo>
                  <a:cubicBezTo>
                    <a:pt x="29" y="20"/>
                    <a:pt x="29" y="20"/>
                    <a:pt x="29" y="20"/>
                  </a:cubicBezTo>
                  <a:moveTo>
                    <a:pt x="37" y="20"/>
                  </a:moveTo>
                  <a:cubicBezTo>
                    <a:pt x="37" y="19"/>
                    <a:pt x="37" y="19"/>
                    <a:pt x="37" y="19"/>
                  </a:cubicBezTo>
                  <a:cubicBezTo>
                    <a:pt x="38" y="19"/>
                    <a:pt x="39" y="18"/>
                    <a:pt x="39" y="18"/>
                  </a:cubicBezTo>
                  <a:cubicBezTo>
                    <a:pt x="40" y="18"/>
                    <a:pt x="40" y="18"/>
                    <a:pt x="40" y="18"/>
                  </a:cubicBezTo>
                  <a:cubicBezTo>
                    <a:pt x="39" y="18"/>
                    <a:pt x="39" y="18"/>
                    <a:pt x="39" y="18"/>
                  </a:cubicBezTo>
                  <a:cubicBezTo>
                    <a:pt x="38" y="19"/>
                    <a:pt x="38" y="19"/>
                    <a:pt x="38" y="19"/>
                  </a:cubicBezTo>
                  <a:cubicBezTo>
                    <a:pt x="38" y="19"/>
                    <a:pt x="38" y="19"/>
                    <a:pt x="38" y="19"/>
                  </a:cubicBezTo>
                  <a:cubicBezTo>
                    <a:pt x="38" y="19"/>
                    <a:pt x="37" y="20"/>
                    <a:pt x="37" y="20"/>
                  </a:cubicBezTo>
                  <a:cubicBezTo>
                    <a:pt x="37" y="20"/>
                    <a:pt x="37" y="20"/>
                    <a:pt x="37" y="20"/>
                  </a:cubicBezTo>
                  <a:moveTo>
                    <a:pt x="26" y="18"/>
                  </a:moveTo>
                  <a:cubicBezTo>
                    <a:pt x="26" y="17"/>
                    <a:pt x="26" y="17"/>
                    <a:pt x="26" y="17"/>
                  </a:cubicBezTo>
                  <a:cubicBezTo>
                    <a:pt x="27" y="17"/>
                    <a:pt x="27" y="17"/>
                    <a:pt x="27" y="17"/>
                  </a:cubicBezTo>
                  <a:cubicBezTo>
                    <a:pt x="27" y="17"/>
                    <a:pt x="27" y="17"/>
                    <a:pt x="27" y="17"/>
                  </a:cubicBezTo>
                  <a:cubicBezTo>
                    <a:pt x="26" y="17"/>
                    <a:pt x="26" y="17"/>
                    <a:pt x="26" y="17"/>
                  </a:cubicBezTo>
                  <a:cubicBezTo>
                    <a:pt x="26" y="18"/>
                    <a:pt x="26" y="18"/>
                    <a:pt x="26" y="18"/>
                  </a:cubicBezTo>
                  <a:moveTo>
                    <a:pt x="31" y="18"/>
                  </a:moveTo>
                  <a:cubicBezTo>
                    <a:pt x="31" y="18"/>
                    <a:pt x="31" y="18"/>
                    <a:pt x="31" y="18"/>
                  </a:cubicBezTo>
                  <a:cubicBezTo>
                    <a:pt x="31" y="17"/>
                    <a:pt x="32" y="17"/>
                    <a:pt x="32" y="16"/>
                  </a:cubicBezTo>
                  <a:cubicBezTo>
                    <a:pt x="33" y="16"/>
                    <a:pt x="33" y="16"/>
                    <a:pt x="33" y="16"/>
                  </a:cubicBezTo>
                  <a:cubicBezTo>
                    <a:pt x="32" y="17"/>
                    <a:pt x="32" y="17"/>
                    <a:pt x="32" y="18"/>
                  </a:cubicBezTo>
                  <a:cubicBezTo>
                    <a:pt x="31" y="18"/>
                    <a:pt x="31" y="18"/>
                    <a:pt x="31" y="18"/>
                  </a:cubicBezTo>
                  <a:moveTo>
                    <a:pt x="38" y="17"/>
                  </a:moveTo>
                  <a:cubicBezTo>
                    <a:pt x="39" y="17"/>
                    <a:pt x="39" y="17"/>
                    <a:pt x="39" y="17"/>
                  </a:cubicBezTo>
                  <a:cubicBezTo>
                    <a:pt x="39" y="17"/>
                    <a:pt x="39" y="17"/>
                    <a:pt x="39" y="17"/>
                  </a:cubicBezTo>
                  <a:cubicBezTo>
                    <a:pt x="39" y="17"/>
                    <a:pt x="40" y="16"/>
                    <a:pt x="40" y="16"/>
                  </a:cubicBezTo>
                  <a:cubicBezTo>
                    <a:pt x="40" y="17"/>
                    <a:pt x="39" y="17"/>
                    <a:pt x="39" y="17"/>
                  </a:cubicBezTo>
                  <a:cubicBezTo>
                    <a:pt x="38" y="18"/>
                    <a:pt x="38" y="18"/>
                    <a:pt x="38" y="18"/>
                  </a:cubicBezTo>
                  <a:cubicBezTo>
                    <a:pt x="37" y="17"/>
                    <a:pt x="37" y="17"/>
                    <a:pt x="37" y="17"/>
                  </a:cubicBezTo>
                  <a:cubicBezTo>
                    <a:pt x="37" y="17"/>
                    <a:pt x="37" y="17"/>
                    <a:pt x="37" y="17"/>
                  </a:cubicBezTo>
                  <a:cubicBezTo>
                    <a:pt x="37" y="17"/>
                    <a:pt x="37" y="17"/>
                    <a:pt x="37" y="17"/>
                  </a:cubicBezTo>
                  <a:cubicBezTo>
                    <a:pt x="37" y="17"/>
                    <a:pt x="38" y="17"/>
                    <a:pt x="38" y="17"/>
                  </a:cubicBezTo>
                  <a:cubicBezTo>
                    <a:pt x="38" y="17"/>
                    <a:pt x="38" y="17"/>
                    <a:pt x="38" y="17"/>
                  </a:cubicBezTo>
                  <a:moveTo>
                    <a:pt x="35" y="17"/>
                  </a:moveTo>
                  <a:cubicBezTo>
                    <a:pt x="35" y="17"/>
                    <a:pt x="35" y="17"/>
                    <a:pt x="35" y="17"/>
                  </a:cubicBezTo>
                  <a:cubicBezTo>
                    <a:pt x="36" y="16"/>
                    <a:pt x="37" y="16"/>
                    <a:pt x="38" y="15"/>
                  </a:cubicBezTo>
                  <a:cubicBezTo>
                    <a:pt x="38" y="15"/>
                    <a:pt x="39" y="15"/>
                    <a:pt x="40" y="15"/>
                  </a:cubicBezTo>
                  <a:cubicBezTo>
                    <a:pt x="38" y="16"/>
                    <a:pt x="37" y="16"/>
                    <a:pt x="35" y="17"/>
                  </a:cubicBezTo>
                  <a:moveTo>
                    <a:pt x="47" y="16"/>
                  </a:moveTo>
                  <a:cubicBezTo>
                    <a:pt x="48" y="16"/>
                    <a:pt x="48" y="16"/>
                    <a:pt x="49" y="15"/>
                  </a:cubicBezTo>
                  <a:cubicBezTo>
                    <a:pt x="49" y="15"/>
                    <a:pt x="49" y="15"/>
                    <a:pt x="49" y="15"/>
                  </a:cubicBezTo>
                  <a:cubicBezTo>
                    <a:pt x="49" y="16"/>
                    <a:pt x="49" y="16"/>
                    <a:pt x="49" y="16"/>
                  </a:cubicBezTo>
                  <a:cubicBezTo>
                    <a:pt x="49" y="16"/>
                    <a:pt x="48" y="16"/>
                    <a:pt x="47" y="16"/>
                  </a:cubicBezTo>
                  <a:moveTo>
                    <a:pt x="82" y="17"/>
                  </a:moveTo>
                  <a:cubicBezTo>
                    <a:pt x="80" y="16"/>
                    <a:pt x="79" y="16"/>
                    <a:pt x="78" y="15"/>
                  </a:cubicBezTo>
                  <a:cubicBezTo>
                    <a:pt x="77" y="15"/>
                    <a:pt x="77" y="15"/>
                    <a:pt x="77" y="15"/>
                  </a:cubicBezTo>
                  <a:cubicBezTo>
                    <a:pt x="77" y="15"/>
                    <a:pt x="77" y="15"/>
                    <a:pt x="77" y="15"/>
                  </a:cubicBezTo>
                  <a:cubicBezTo>
                    <a:pt x="78" y="15"/>
                    <a:pt x="78" y="15"/>
                    <a:pt x="79" y="15"/>
                  </a:cubicBezTo>
                  <a:cubicBezTo>
                    <a:pt x="80" y="15"/>
                    <a:pt x="80" y="15"/>
                    <a:pt x="80" y="15"/>
                  </a:cubicBezTo>
                  <a:cubicBezTo>
                    <a:pt x="81" y="16"/>
                    <a:pt x="81" y="16"/>
                    <a:pt x="82" y="17"/>
                  </a:cubicBezTo>
                  <a:moveTo>
                    <a:pt x="79" y="17"/>
                  </a:moveTo>
                  <a:cubicBezTo>
                    <a:pt x="78" y="17"/>
                    <a:pt x="77" y="16"/>
                    <a:pt x="76" y="16"/>
                  </a:cubicBezTo>
                  <a:cubicBezTo>
                    <a:pt x="76" y="16"/>
                    <a:pt x="76" y="15"/>
                    <a:pt x="76" y="15"/>
                  </a:cubicBezTo>
                  <a:cubicBezTo>
                    <a:pt x="75" y="15"/>
                    <a:pt x="75" y="15"/>
                    <a:pt x="75" y="15"/>
                  </a:cubicBezTo>
                  <a:cubicBezTo>
                    <a:pt x="76" y="15"/>
                    <a:pt x="76" y="15"/>
                    <a:pt x="76" y="15"/>
                  </a:cubicBezTo>
                  <a:cubicBezTo>
                    <a:pt x="76" y="15"/>
                    <a:pt x="77" y="15"/>
                    <a:pt x="77" y="16"/>
                  </a:cubicBezTo>
                  <a:cubicBezTo>
                    <a:pt x="77" y="16"/>
                    <a:pt x="77" y="16"/>
                    <a:pt x="77" y="16"/>
                  </a:cubicBezTo>
                  <a:cubicBezTo>
                    <a:pt x="78" y="16"/>
                    <a:pt x="78" y="16"/>
                    <a:pt x="78" y="16"/>
                  </a:cubicBezTo>
                  <a:cubicBezTo>
                    <a:pt x="78" y="16"/>
                    <a:pt x="78" y="17"/>
                    <a:pt x="79" y="17"/>
                  </a:cubicBezTo>
                  <a:moveTo>
                    <a:pt x="34" y="15"/>
                  </a:moveTo>
                  <a:cubicBezTo>
                    <a:pt x="34" y="15"/>
                    <a:pt x="34" y="15"/>
                    <a:pt x="34" y="15"/>
                  </a:cubicBezTo>
                  <a:cubicBezTo>
                    <a:pt x="35" y="14"/>
                    <a:pt x="35" y="14"/>
                    <a:pt x="35" y="14"/>
                  </a:cubicBezTo>
                  <a:cubicBezTo>
                    <a:pt x="35" y="15"/>
                    <a:pt x="35" y="15"/>
                    <a:pt x="35" y="15"/>
                  </a:cubicBezTo>
                  <a:cubicBezTo>
                    <a:pt x="35" y="15"/>
                    <a:pt x="35" y="15"/>
                    <a:pt x="35" y="15"/>
                  </a:cubicBezTo>
                  <a:cubicBezTo>
                    <a:pt x="34" y="15"/>
                    <a:pt x="34" y="15"/>
                    <a:pt x="34" y="15"/>
                  </a:cubicBezTo>
                  <a:moveTo>
                    <a:pt x="36" y="15"/>
                  </a:moveTo>
                  <a:cubicBezTo>
                    <a:pt x="36" y="15"/>
                    <a:pt x="36" y="15"/>
                    <a:pt x="36" y="15"/>
                  </a:cubicBezTo>
                  <a:cubicBezTo>
                    <a:pt x="37" y="14"/>
                    <a:pt x="37" y="14"/>
                    <a:pt x="37" y="14"/>
                  </a:cubicBezTo>
                  <a:cubicBezTo>
                    <a:pt x="37" y="14"/>
                    <a:pt x="37" y="14"/>
                    <a:pt x="38" y="14"/>
                  </a:cubicBezTo>
                  <a:cubicBezTo>
                    <a:pt x="37" y="14"/>
                    <a:pt x="37" y="14"/>
                    <a:pt x="36" y="15"/>
                  </a:cubicBezTo>
                  <a:cubicBezTo>
                    <a:pt x="36" y="15"/>
                    <a:pt x="36" y="15"/>
                    <a:pt x="36" y="15"/>
                  </a:cubicBezTo>
                  <a:moveTo>
                    <a:pt x="61" y="14"/>
                  </a:moveTo>
                  <a:cubicBezTo>
                    <a:pt x="62" y="14"/>
                    <a:pt x="63" y="14"/>
                    <a:pt x="63" y="14"/>
                  </a:cubicBezTo>
                  <a:cubicBezTo>
                    <a:pt x="63" y="14"/>
                    <a:pt x="63" y="14"/>
                    <a:pt x="63" y="14"/>
                  </a:cubicBezTo>
                  <a:cubicBezTo>
                    <a:pt x="63" y="14"/>
                    <a:pt x="63" y="14"/>
                    <a:pt x="62" y="14"/>
                  </a:cubicBezTo>
                  <a:cubicBezTo>
                    <a:pt x="62" y="14"/>
                    <a:pt x="62" y="14"/>
                    <a:pt x="62" y="14"/>
                  </a:cubicBezTo>
                  <a:cubicBezTo>
                    <a:pt x="62" y="14"/>
                    <a:pt x="61" y="14"/>
                    <a:pt x="61" y="14"/>
                  </a:cubicBezTo>
                  <a:cubicBezTo>
                    <a:pt x="61" y="14"/>
                    <a:pt x="61" y="14"/>
                    <a:pt x="61" y="14"/>
                  </a:cubicBezTo>
                  <a:moveTo>
                    <a:pt x="66" y="13"/>
                  </a:moveTo>
                  <a:cubicBezTo>
                    <a:pt x="65" y="13"/>
                    <a:pt x="65" y="13"/>
                    <a:pt x="65" y="13"/>
                  </a:cubicBezTo>
                  <a:cubicBezTo>
                    <a:pt x="65" y="13"/>
                    <a:pt x="65" y="13"/>
                    <a:pt x="65" y="13"/>
                  </a:cubicBezTo>
                  <a:cubicBezTo>
                    <a:pt x="66" y="13"/>
                    <a:pt x="66" y="13"/>
                    <a:pt x="66" y="13"/>
                  </a:cubicBezTo>
                  <a:cubicBezTo>
                    <a:pt x="66" y="13"/>
                    <a:pt x="66" y="13"/>
                    <a:pt x="66" y="13"/>
                  </a:cubicBezTo>
                  <a:cubicBezTo>
                    <a:pt x="66" y="13"/>
                    <a:pt x="66" y="13"/>
                    <a:pt x="67" y="13"/>
                  </a:cubicBezTo>
                  <a:cubicBezTo>
                    <a:pt x="66" y="13"/>
                    <a:pt x="66" y="13"/>
                    <a:pt x="66" y="13"/>
                  </a:cubicBezTo>
                  <a:cubicBezTo>
                    <a:pt x="66" y="13"/>
                    <a:pt x="66" y="13"/>
                    <a:pt x="66" y="13"/>
                  </a:cubicBezTo>
                  <a:moveTo>
                    <a:pt x="47" y="14"/>
                  </a:moveTo>
                  <a:cubicBezTo>
                    <a:pt x="47" y="13"/>
                    <a:pt x="47" y="13"/>
                    <a:pt x="47" y="13"/>
                  </a:cubicBezTo>
                  <a:cubicBezTo>
                    <a:pt x="47" y="13"/>
                    <a:pt x="48" y="13"/>
                    <a:pt x="48" y="13"/>
                  </a:cubicBezTo>
                  <a:cubicBezTo>
                    <a:pt x="49" y="12"/>
                    <a:pt x="49" y="12"/>
                    <a:pt x="49" y="12"/>
                  </a:cubicBezTo>
                  <a:cubicBezTo>
                    <a:pt x="49" y="12"/>
                    <a:pt x="49" y="12"/>
                    <a:pt x="49" y="12"/>
                  </a:cubicBezTo>
                  <a:cubicBezTo>
                    <a:pt x="49" y="12"/>
                    <a:pt x="50" y="12"/>
                    <a:pt x="50" y="12"/>
                  </a:cubicBezTo>
                  <a:cubicBezTo>
                    <a:pt x="50" y="12"/>
                    <a:pt x="50" y="12"/>
                    <a:pt x="50" y="12"/>
                  </a:cubicBezTo>
                  <a:cubicBezTo>
                    <a:pt x="51" y="12"/>
                    <a:pt x="51" y="12"/>
                    <a:pt x="51" y="12"/>
                  </a:cubicBezTo>
                  <a:cubicBezTo>
                    <a:pt x="51" y="13"/>
                    <a:pt x="50" y="13"/>
                    <a:pt x="50" y="13"/>
                  </a:cubicBezTo>
                  <a:cubicBezTo>
                    <a:pt x="49" y="13"/>
                    <a:pt x="49" y="13"/>
                    <a:pt x="49" y="13"/>
                  </a:cubicBezTo>
                  <a:cubicBezTo>
                    <a:pt x="49" y="13"/>
                    <a:pt x="49" y="13"/>
                    <a:pt x="49" y="13"/>
                  </a:cubicBezTo>
                  <a:cubicBezTo>
                    <a:pt x="49" y="13"/>
                    <a:pt x="49" y="13"/>
                    <a:pt x="49" y="13"/>
                  </a:cubicBezTo>
                  <a:cubicBezTo>
                    <a:pt x="48" y="13"/>
                    <a:pt x="48" y="13"/>
                    <a:pt x="47" y="14"/>
                  </a:cubicBezTo>
                  <a:moveTo>
                    <a:pt x="80" y="13"/>
                  </a:moveTo>
                  <a:cubicBezTo>
                    <a:pt x="79" y="13"/>
                    <a:pt x="79" y="12"/>
                    <a:pt x="78" y="12"/>
                  </a:cubicBezTo>
                  <a:cubicBezTo>
                    <a:pt x="79" y="12"/>
                    <a:pt x="79" y="12"/>
                    <a:pt x="79" y="12"/>
                  </a:cubicBezTo>
                  <a:cubicBezTo>
                    <a:pt x="79" y="12"/>
                    <a:pt x="79" y="12"/>
                    <a:pt x="79" y="12"/>
                  </a:cubicBezTo>
                  <a:cubicBezTo>
                    <a:pt x="80" y="13"/>
                    <a:pt x="80" y="13"/>
                    <a:pt x="80" y="13"/>
                  </a:cubicBezTo>
                  <a:moveTo>
                    <a:pt x="37" y="12"/>
                  </a:moveTo>
                  <a:cubicBezTo>
                    <a:pt x="38" y="12"/>
                    <a:pt x="38" y="12"/>
                    <a:pt x="38" y="12"/>
                  </a:cubicBezTo>
                  <a:cubicBezTo>
                    <a:pt x="38" y="12"/>
                    <a:pt x="39" y="12"/>
                    <a:pt x="39" y="12"/>
                  </a:cubicBezTo>
                  <a:cubicBezTo>
                    <a:pt x="39" y="12"/>
                    <a:pt x="39" y="12"/>
                    <a:pt x="39" y="12"/>
                  </a:cubicBezTo>
                  <a:cubicBezTo>
                    <a:pt x="39" y="12"/>
                    <a:pt x="39" y="12"/>
                    <a:pt x="39" y="12"/>
                  </a:cubicBezTo>
                  <a:cubicBezTo>
                    <a:pt x="39" y="12"/>
                    <a:pt x="39" y="12"/>
                    <a:pt x="39" y="12"/>
                  </a:cubicBezTo>
                  <a:cubicBezTo>
                    <a:pt x="38" y="12"/>
                    <a:pt x="38" y="12"/>
                    <a:pt x="38" y="12"/>
                  </a:cubicBezTo>
                  <a:cubicBezTo>
                    <a:pt x="37" y="12"/>
                    <a:pt x="37" y="12"/>
                    <a:pt x="37" y="12"/>
                  </a:cubicBezTo>
                  <a:moveTo>
                    <a:pt x="77" y="11"/>
                  </a:moveTo>
                  <a:cubicBezTo>
                    <a:pt x="77" y="11"/>
                    <a:pt x="77" y="11"/>
                    <a:pt x="77" y="11"/>
                  </a:cubicBezTo>
                  <a:cubicBezTo>
                    <a:pt x="77" y="11"/>
                    <a:pt x="77" y="11"/>
                    <a:pt x="78" y="11"/>
                  </a:cubicBezTo>
                  <a:cubicBezTo>
                    <a:pt x="77" y="11"/>
                    <a:pt x="77" y="11"/>
                    <a:pt x="77" y="11"/>
                  </a:cubicBezTo>
                  <a:moveTo>
                    <a:pt x="65" y="11"/>
                  </a:moveTo>
                  <a:cubicBezTo>
                    <a:pt x="65" y="11"/>
                    <a:pt x="65" y="11"/>
                    <a:pt x="65" y="11"/>
                  </a:cubicBezTo>
                  <a:cubicBezTo>
                    <a:pt x="65" y="11"/>
                    <a:pt x="66" y="11"/>
                    <a:pt x="66" y="11"/>
                  </a:cubicBezTo>
                  <a:cubicBezTo>
                    <a:pt x="67" y="11"/>
                    <a:pt x="67" y="11"/>
                    <a:pt x="67" y="11"/>
                  </a:cubicBezTo>
                  <a:cubicBezTo>
                    <a:pt x="68" y="11"/>
                    <a:pt x="69" y="11"/>
                    <a:pt x="70" y="10"/>
                  </a:cubicBezTo>
                  <a:cubicBezTo>
                    <a:pt x="70" y="11"/>
                    <a:pt x="70" y="11"/>
                    <a:pt x="70" y="11"/>
                  </a:cubicBezTo>
                  <a:cubicBezTo>
                    <a:pt x="69" y="11"/>
                    <a:pt x="69" y="11"/>
                    <a:pt x="69" y="11"/>
                  </a:cubicBezTo>
                  <a:cubicBezTo>
                    <a:pt x="69" y="11"/>
                    <a:pt x="69" y="11"/>
                    <a:pt x="69" y="11"/>
                  </a:cubicBezTo>
                  <a:cubicBezTo>
                    <a:pt x="68" y="11"/>
                    <a:pt x="68" y="11"/>
                    <a:pt x="68" y="11"/>
                  </a:cubicBezTo>
                  <a:cubicBezTo>
                    <a:pt x="67" y="11"/>
                    <a:pt x="67" y="11"/>
                    <a:pt x="66" y="11"/>
                  </a:cubicBezTo>
                  <a:cubicBezTo>
                    <a:pt x="65" y="11"/>
                    <a:pt x="65" y="11"/>
                    <a:pt x="65" y="11"/>
                  </a:cubicBezTo>
                  <a:moveTo>
                    <a:pt x="73" y="11"/>
                  </a:moveTo>
                  <a:cubicBezTo>
                    <a:pt x="73" y="11"/>
                    <a:pt x="73" y="11"/>
                    <a:pt x="73" y="11"/>
                  </a:cubicBezTo>
                  <a:cubicBezTo>
                    <a:pt x="74" y="10"/>
                    <a:pt x="75" y="10"/>
                    <a:pt x="76" y="10"/>
                  </a:cubicBezTo>
                  <a:cubicBezTo>
                    <a:pt x="75" y="10"/>
                    <a:pt x="75" y="10"/>
                    <a:pt x="75" y="10"/>
                  </a:cubicBezTo>
                  <a:cubicBezTo>
                    <a:pt x="75" y="10"/>
                    <a:pt x="75" y="10"/>
                    <a:pt x="75" y="10"/>
                  </a:cubicBezTo>
                  <a:cubicBezTo>
                    <a:pt x="75" y="11"/>
                    <a:pt x="74" y="11"/>
                    <a:pt x="73" y="11"/>
                  </a:cubicBezTo>
                  <a:moveTo>
                    <a:pt x="41" y="11"/>
                  </a:moveTo>
                  <a:cubicBezTo>
                    <a:pt x="41" y="11"/>
                    <a:pt x="40" y="11"/>
                    <a:pt x="40" y="11"/>
                  </a:cubicBezTo>
                  <a:cubicBezTo>
                    <a:pt x="41" y="10"/>
                    <a:pt x="42" y="10"/>
                    <a:pt x="43" y="10"/>
                  </a:cubicBezTo>
                  <a:cubicBezTo>
                    <a:pt x="42" y="10"/>
                    <a:pt x="42" y="10"/>
                    <a:pt x="42" y="11"/>
                  </a:cubicBezTo>
                  <a:cubicBezTo>
                    <a:pt x="41" y="11"/>
                    <a:pt x="41" y="11"/>
                    <a:pt x="41" y="11"/>
                  </a:cubicBezTo>
                  <a:moveTo>
                    <a:pt x="54" y="11"/>
                  </a:moveTo>
                  <a:cubicBezTo>
                    <a:pt x="54" y="10"/>
                    <a:pt x="54" y="10"/>
                    <a:pt x="54" y="10"/>
                  </a:cubicBezTo>
                  <a:cubicBezTo>
                    <a:pt x="54" y="10"/>
                    <a:pt x="55" y="10"/>
                    <a:pt x="56" y="10"/>
                  </a:cubicBezTo>
                  <a:cubicBezTo>
                    <a:pt x="56" y="10"/>
                    <a:pt x="56" y="10"/>
                    <a:pt x="56" y="10"/>
                  </a:cubicBezTo>
                  <a:cubicBezTo>
                    <a:pt x="57" y="10"/>
                    <a:pt x="58" y="10"/>
                    <a:pt x="59" y="10"/>
                  </a:cubicBezTo>
                  <a:cubicBezTo>
                    <a:pt x="59" y="10"/>
                    <a:pt x="60" y="10"/>
                    <a:pt x="60" y="10"/>
                  </a:cubicBezTo>
                  <a:cubicBezTo>
                    <a:pt x="60" y="10"/>
                    <a:pt x="60" y="10"/>
                    <a:pt x="60" y="10"/>
                  </a:cubicBezTo>
                  <a:cubicBezTo>
                    <a:pt x="60" y="10"/>
                    <a:pt x="59" y="10"/>
                    <a:pt x="59" y="10"/>
                  </a:cubicBezTo>
                  <a:cubicBezTo>
                    <a:pt x="59" y="10"/>
                    <a:pt x="59" y="10"/>
                    <a:pt x="59" y="10"/>
                  </a:cubicBezTo>
                  <a:cubicBezTo>
                    <a:pt x="57" y="10"/>
                    <a:pt x="56" y="10"/>
                    <a:pt x="54" y="11"/>
                  </a:cubicBezTo>
                  <a:moveTo>
                    <a:pt x="79" y="9"/>
                  </a:moveTo>
                  <a:cubicBezTo>
                    <a:pt x="79" y="9"/>
                    <a:pt x="79" y="9"/>
                    <a:pt x="79" y="9"/>
                  </a:cubicBezTo>
                  <a:cubicBezTo>
                    <a:pt x="79" y="8"/>
                    <a:pt x="79" y="8"/>
                    <a:pt x="79" y="8"/>
                  </a:cubicBezTo>
                  <a:cubicBezTo>
                    <a:pt x="80" y="8"/>
                    <a:pt x="80" y="8"/>
                    <a:pt x="80" y="8"/>
                  </a:cubicBezTo>
                  <a:cubicBezTo>
                    <a:pt x="81" y="8"/>
                    <a:pt x="81" y="7"/>
                    <a:pt x="82" y="7"/>
                  </a:cubicBezTo>
                  <a:cubicBezTo>
                    <a:pt x="82" y="7"/>
                    <a:pt x="81" y="8"/>
                    <a:pt x="81" y="8"/>
                  </a:cubicBezTo>
                  <a:cubicBezTo>
                    <a:pt x="81" y="8"/>
                    <a:pt x="81" y="8"/>
                    <a:pt x="81" y="8"/>
                  </a:cubicBezTo>
                  <a:cubicBezTo>
                    <a:pt x="80" y="8"/>
                    <a:pt x="80" y="9"/>
                    <a:pt x="79" y="9"/>
                  </a:cubicBezTo>
                  <a:moveTo>
                    <a:pt x="78" y="8"/>
                  </a:moveTo>
                  <a:cubicBezTo>
                    <a:pt x="79" y="7"/>
                    <a:pt x="80" y="7"/>
                    <a:pt x="81" y="6"/>
                  </a:cubicBezTo>
                  <a:cubicBezTo>
                    <a:pt x="81" y="7"/>
                    <a:pt x="80" y="7"/>
                    <a:pt x="79" y="8"/>
                  </a:cubicBezTo>
                  <a:cubicBezTo>
                    <a:pt x="79" y="8"/>
                    <a:pt x="79" y="8"/>
                    <a:pt x="79" y="8"/>
                  </a:cubicBezTo>
                  <a:cubicBezTo>
                    <a:pt x="79" y="8"/>
                    <a:pt x="79" y="8"/>
                    <a:pt x="79" y="8"/>
                  </a:cubicBezTo>
                  <a:cubicBezTo>
                    <a:pt x="78" y="8"/>
                    <a:pt x="78" y="8"/>
                    <a:pt x="78" y="8"/>
                  </a:cubicBezTo>
                  <a:moveTo>
                    <a:pt x="82" y="8"/>
                  </a:moveTo>
                  <a:cubicBezTo>
                    <a:pt x="82" y="7"/>
                    <a:pt x="82" y="7"/>
                    <a:pt x="83" y="6"/>
                  </a:cubicBezTo>
                  <a:cubicBezTo>
                    <a:pt x="83" y="6"/>
                    <a:pt x="83" y="6"/>
                    <a:pt x="83" y="6"/>
                  </a:cubicBezTo>
                  <a:cubicBezTo>
                    <a:pt x="83" y="5"/>
                    <a:pt x="84" y="4"/>
                    <a:pt x="84" y="4"/>
                  </a:cubicBezTo>
                  <a:cubicBezTo>
                    <a:pt x="84" y="5"/>
                    <a:pt x="83" y="7"/>
                    <a:pt x="82" y="8"/>
                  </a:cubicBezTo>
                  <a:moveTo>
                    <a:pt x="85" y="0"/>
                  </a:moveTo>
                  <a:cubicBezTo>
                    <a:pt x="77" y="6"/>
                    <a:pt x="68" y="7"/>
                    <a:pt x="59" y="7"/>
                  </a:cubicBezTo>
                  <a:cubicBezTo>
                    <a:pt x="55" y="7"/>
                    <a:pt x="51" y="7"/>
                    <a:pt x="48" y="7"/>
                  </a:cubicBezTo>
                  <a:cubicBezTo>
                    <a:pt x="48" y="7"/>
                    <a:pt x="47" y="7"/>
                    <a:pt x="47" y="7"/>
                  </a:cubicBezTo>
                  <a:cubicBezTo>
                    <a:pt x="37" y="7"/>
                    <a:pt x="28" y="9"/>
                    <a:pt x="21" y="17"/>
                  </a:cubicBezTo>
                  <a:cubicBezTo>
                    <a:pt x="6" y="31"/>
                    <a:pt x="15" y="56"/>
                    <a:pt x="34" y="61"/>
                  </a:cubicBezTo>
                  <a:cubicBezTo>
                    <a:pt x="44" y="64"/>
                    <a:pt x="55" y="62"/>
                    <a:pt x="66" y="65"/>
                  </a:cubicBezTo>
                  <a:cubicBezTo>
                    <a:pt x="77" y="68"/>
                    <a:pt x="83" y="80"/>
                    <a:pt x="84" y="91"/>
                  </a:cubicBezTo>
                  <a:cubicBezTo>
                    <a:pt x="85" y="102"/>
                    <a:pt x="81" y="113"/>
                    <a:pt x="73" y="119"/>
                  </a:cubicBezTo>
                  <a:cubicBezTo>
                    <a:pt x="68" y="124"/>
                    <a:pt x="62" y="125"/>
                    <a:pt x="56" y="125"/>
                  </a:cubicBezTo>
                  <a:cubicBezTo>
                    <a:pt x="49" y="125"/>
                    <a:pt x="42" y="123"/>
                    <a:pt x="36" y="122"/>
                  </a:cubicBezTo>
                  <a:cubicBezTo>
                    <a:pt x="31" y="121"/>
                    <a:pt x="26" y="120"/>
                    <a:pt x="21" y="120"/>
                  </a:cubicBezTo>
                  <a:cubicBezTo>
                    <a:pt x="14" y="120"/>
                    <a:pt x="7" y="122"/>
                    <a:pt x="1" y="126"/>
                  </a:cubicBezTo>
                  <a:cubicBezTo>
                    <a:pt x="0" y="127"/>
                    <a:pt x="1" y="129"/>
                    <a:pt x="2" y="129"/>
                  </a:cubicBezTo>
                  <a:cubicBezTo>
                    <a:pt x="2" y="129"/>
                    <a:pt x="2" y="129"/>
                    <a:pt x="2" y="129"/>
                  </a:cubicBezTo>
                  <a:cubicBezTo>
                    <a:pt x="4" y="130"/>
                    <a:pt x="5" y="131"/>
                    <a:pt x="7" y="131"/>
                  </a:cubicBezTo>
                  <a:cubicBezTo>
                    <a:pt x="6" y="135"/>
                    <a:pt x="5" y="138"/>
                    <a:pt x="5" y="142"/>
                  </a:cubicBezTo>
                  <a:cubicBezTo>
                    <a:pt x="5" y="143"/>
                    <a:pt x="5" y="143"/>
                    <a:pt x="5" y="143"/>
                  </a:cubicBezTo>
                  <a:cubicBezTo>
                    <a:pt x="5" y="143"/>
                    <a:pt x="5" y="143"/>
                    <a:pt x="5" y="143"/>
                  </a:cubicBezTo>
                  <a:cubicBezTo>
                    <a:pt x="5" y="143"/>
                    <a:pt x="5" y="143"/>
                    <a:pt x="5" y="143"/>
                  </a:cubicBezTo>
                  <a:cubicBezTo>
                    <a:pt x="5" y="144"/>
                    <a:pt x="5" y="145"/>
                    <a:pt x="6" y="145"/>
                  </a:cubicBezTo>
                  <a:cubicBezTo>
                    <a:pt x="6" y="145"/>
                    <a:pt x="7" y="145"/>
                    <a:pt x="7" y="144"/>
                  </a:cubicBezTo>
                  <a:cubicBezTo>
                    <a:pt x="10" y="135"/>
                    <a:pt x="17" y="132"/>
                    <a:pt x="25" y="132"/>
                  </a:cubicBezTo>
                  <a:cubicBezTo>
                    <a:pt x="36" y="132"/>
                    <a:pt x="49" y="137"/>
                    <a:pt x="57" y="139"/>
                  </a:cubicBezTo>
                  <a:cubicBezTo>
                    <a:pt x="60" y="139"/>
                    <a:pt x="63" y="139"/>
                    <a:pt x="66" y="139"/>
                  </a:cubicBezTo>
                  <a:cubicBezTo>
                    <a:pt x="81" y="139"/>
                    <a:pt x="94" y="132"/>
                    <a:pt x="100" y="117"/>
                  </a:cubicBezTo>
                  <a:cubicBezTo>
                    <a:pt x="107" y="99"/>
                    <a:pt x="103" y="75"/>
                    <a:pt x="87" y="63"/>
                  </a:cubicBezTo>
                  <a:cubicBezTo>
                    <a:pt x="78" y="56"/>
                    <a:pt x="68" y="54"/>
                    <a:pt x="58" y="51"/>
                  </a:cubicBezTo>
                  <a:cubicBezTo>
                    <a:pt x="50" y="48"/>
                    <a:pt x="37" y="42"/>
                    <a:pt x="35" y="33"/>
                  </a:cubicBezTo>
                  <a:cubicBezTo>
                    <a:pt x="33" y="23"/>
                    <a:pt x="49" y="18"/>
                    <a:pt x="56" y="16"/>
                  </a:cubicBezTo>
                  <a:cubicBezTo>
                    <a:pt x="58" y="16"/>
                    <a:pt x="60" y="16"/>
                    <a:pt x="63" y="16"/>
                  </a:cubicBezTo>
                  <a:cubicBezTo>
                    <a:pt x="72" y="16"/>
                    <a:pt x="80" y="19"/>
                    <a:pt x="88" y="24"/>
                  </a:cubicBezTo>
                  <a:cubicBezTo>
                    <a:pt x="88" y="24"/>
                    <a:pt x="88" y="24"/>
                    <a:pt x="88" y="24"/>
                  </a:cubicBezTo>
                  <a:cubicBezTo>
                    <a:pt x="89" y="24"/>
                    <a:pt x="89" y="24"/>
                    <a:pt x="89" y="23"/>
                  </a:cubicBezTo>
                  <a:cubicBezTo>
                    <a:pt x="89" y="22"/>
                    <a:pt x="89" y="22"/>
                    <a:pt x="89" y="22"/>
                  </a:cubicBezTo>
                  <a:cubicBezTo>
                    <a:pt x="88" y="18"/>
                    <a:pt x="85" y="15"/>
                    <a:pt x="81" y="12"/>
                  </a:cubicBezTo>
                  <a:cubicBezTo>
                    <a:pt x="81" y="12"/>
                    <a:pt x="84" y="8"/>
                    <a:pt x="85" y="7"/>
                  </a:cubicBezTo>
                  <a:cubicBezTo>
                    <a:pt x="86" y="5"/>
                    <a:pt x="86" y="3"/>
                    <a:pt x="86" y="0"/>
                  </a:cubicBezTo>
                  <a:cubicBezTo>
                    <a:pt x="86" y="0"/>
                    <a:pt x="86" y="0"/>
                    <a:pt x="86" y="0"/>
                  </a:cubicBezTo>
                  <a:cubicBezTo>
                    <a:pt x="86" y="0"/>
                    <a:pt x="86" y="0"/>
                    <a:pt x="86" y="0"/>
                  </a:cubicBezTo>
                  <a:cubicBezTo>
                    <a:pt x="85" y="0"/>
                    <a:pt x="85" y="0"/>
                    <a:pt x="8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3"/>
            <p:cNvSpPr>
              <a:spLocks noEditPoints="1"/>
            </p:cNvSpPr>
            <p:nvPr/>
          </p:nvSpPr>
          <p:spPr bwMode="auto">
            <a:xfrm>
              <a:off x="2720" y="1584"/>
              <a:ext cx="111" cy="169"/>
            </a:xfrm>
            <a:custGeom>
              <a:avLst/>
              <a:gdLst>
                <a:gd name="T0" fmla="*/ 17 w 91"/>
                <a:gd name="T1" fmla="*/ 127 h 139"/>
                <a:gd name="T2" fmla="*/ 20 w 91"/>
                <a:gd name="T3" fmla="*/ 133 h 139"/>
                <a:gd name="T4" fmla="*/ 24 w 91"/>
                <a:gd name="T5" fmla="*/ 127 h 139"/>
                <a:gd name="T6" fmla="*/ 75 w 91"/>
                <a:gd name="T7" fmla="*/ 120 h 139"/>
                <a:gd name="T8" fmla="*/ 17 w 91"/>
                <a:gd name="T9" fmla="*/ 119 h 139"/>
                <a:gd name="T10" fmla="*/ 80 w 91"/>
                <a:gd name="T11" fmla="*/ 115 h 139"/>
                <a:gd name="T12" fmla="*/ 21 w 91"/>
                <a:gd name="T13" fmla="*/ 118 h 139"/>
                <a:gd name="T14" fmla="*/ 15 w 91"/>
                <a:gd name="T15" fmla="*/ 111 h 139"/>
                <a:gd name="T16" fmla="*/ 24 w 91"/>
                <a:gd name="T17" fmla="*/ 112 h 139"/>
                <a:gd name="T18" fmla="*/ 30 w 91"/>
                <a:gd name="T19" fmla="*/ 105 h 139"/>
                <a:gd name="T20" fmla="*/ 27 w 91"/>
                <a:gd name="T21" fmla="*/ 104 h 139"/>
                <a:gd name="T22" fmla="*/ 77 w 91"/>
                <a:gd name="T23" fmla="*/ 94 h 139"/>
                <a:gd name="T24" fmla="*/ 20 w 91"/>
                <a:gd name="T25" fmla="*/ 91 h 139"/>
                <a:gd name="T26" fmla="*/ 76 w 91"/>
                <a:gd name="T27" fmla="*/ 88 h 139"/>
                <a:gd name="T28" fmla="*/ 28 w 91"/>
                <a:gd name="T29" fmla="*/ 84 h 139"/>
                <a:gd name="T30" fmla="*/ 75 w 91"/>
                <a:gd name="T31" fmla="*/ 82 h 139"/>
                <a:gd name="T32" fmla="*/ 25 w 91"/>
                <a:gd name="T33" fmla="*/ 81 h 139"/>
                <a:gd name="T34" fmla="*/ 20 w 91"/>
                <a:gd name="T35" fmla="*/ 82 h 139"/>
                <a:gd name="T36" fmla="*/ 77 w 91"/>
                <a:gd name="T37" fmla="*/ 73 h 139"/>
                <a:gd name="T38" fmla="*/ 56 w 91"/>
                <a:gd name="T39" fmla="*/ 68 h 139"/>
                <a:gd name="T40" fmla="*/ 24 w 91"/>
                <a:gd name="T41" fmla="*/ 68 h 139"/>
                <a:gd name="T42" fmla="*/ 41 w 91"/>
                <a:gd name="T43" fmla="*/ 67 h 139"/>
                <a:gd name="T44" fmla="*/ 29 w 91"/>
                <a:gd name="T45" fmla="*/ 70 h 139"/>
                <a:gd name="T46" fmla="*/ 74 w 91"/>
                <a:gd name="T47" fmla="*/ 71 h 139"/>
                <a:gd name="T48" fmla="*/ 35 w 91"/>
                <a:gd name="T49" fmla="*/ 63 h 139"/>
                <a:gd name="T50" fmla="*/ 68 w 91"/>
                <a:gd name="T51" fmla="*/ 63 h 139"/>
                <a:gd name="T52" fmla="*/ 38 w 91"/>
                <a:gd name="T53" fmla="*/ 62 h 139"/>
                <a:gd name="T54" fmla="*/ 35 w 91"/>
                <a:gd name="T55" fmla="*/ 60 h 139"/>
                <a:gd name="T56" fmla="*/ 38 w 91"/>
                <a:gd name="T57" fmla="*/ 59 h 139"/>
                <a:gd name="T58" fmla="*/ 60 w 91"/>
                <a:gd name="T59" fmla="*/ 59 h 139"/>
                <a:gd name="T60" fmla="*/ 64 w 91"/>
                <a:gd name="T61" fmla="*/ 59 h 139"/>
                <a:gd name="T62" fmla="*/ 46 w 91"/>
                <a:gd name="T63" fmla="*/ 58 h 139"/>
                <a:gd name="T64" fmla="*/ 36 w 91"/>
                <a:gd name="T65" fmla="*/ 57 h 139"/>
                <a:gd name="T66" fmla="*/ 68 w 91"/>
                <a:gd name="T67" fmla="*/ 56 h 139"/>
                <a:gd name="T68" fmla="*/ 72 w 91"/>
                <a:gd name="T69" fmla="*/ 54 h 139"/>
                <a:gd name="T70" fmla="*/ 28 w 91"/>
                <a:gd name="T71" fmla="*/ 49 h 139"/>
                <a:gd name="T72" fmla="*/ 33 w 91"/>
                <a:gd name="T73" fmla="*/ 47 h 139"/>
                <a:gd name="T74" fmla="*/ 30 w 91"/>
                <a:gd name="T75" fmla="*/ 46 h 139"/>
                <a:gd name="T76" fmla="*/ 71 w 91"/>
                <a:gd name="T77" fmla="*/ 46 h 139"/>
                <a:gd name="T78" fmla="*/ 75 w 91"/>
                <a:gd name="T79" fmla="*/ 40 h 139"/>
                <a:gd name="T80" fmla="*/ 73 w 91"/>
                <a:gd name="T81" fmla="*/ 39 h 139"/>
                <a:gd name="T82" fmla="*/ 79 w 91"/>
                <a:gd name="T83" fmla="*/ 37 h 139"/>
                <a:gd name="T84" fmla="*/ 69 w 91"/>
                <a:gd name="T85" fmla="*/ 29 h 139"/>
                <a:gd name="T86" fmla="*/ 38 w 91"/>
                <a:gd name="T87" fmla="*/ 27 h 139"/>
                <a:gd name="T88" fmla="*/ 74 w 91"/>
                <a:gd name="T89" fmla="*/ 24 h 139"/>
                <a:gd name="T90" fmla="*/ 66 w 91"/>
                <a:gd name="T91" fmla="*/ 19 h 139"/>
                <a:gd name="T92" fmla="*/ 53 w 91"/>
                <a:gd name="T93" fmla="*/ 57 h 139"/>
                <a:gd name="T94" fmla="*/ 72 w 91"/>
                <a:gd name="T95" fmla="*/ 21 h 139"/>
                <a:gd name="T96" fmla="*/ 69 w 91"/>
                <a:gd name="T97" fmla="*/ 17 h 139"/>
                <a:gd name="T98" fmla="*/ 58 w 91"/>
                <a:gd name="T99" fmla="*/ 15 h 139"/>
                <a:gd name="T100" fmla="*/ 75 w 91"/>
                <a:gd name="T101" fmla="*/ 17 h 139"/>
                <a:gd name="T102" fmla="*/ 64 w 91"/>
                <a:gd name="T103" fmla="*/ 15 h 139"/>
                <a:gd name="T104" fmla="*/ 59 w 91"/>
                <a:gd name="T105" fmla="*/ 13 h 139"/>
                <a:gd name="T106" fmla="*/ 68 w 91"/>
                <a:gd name="T107" fmla="*/ 13 h 139"/>
                <a:gd name="T108" fmla="*/ 58 w 91"/>
                <a:gd name="T109" fmla="*/ 10 h 139"/>
                <a:gd name="T110" fmla="*/ 50 w 91"/>
                <a:gd name="T111" fmla="*/ 10 h 139"/>
                <a:gd name="T112" fmla="*/ 56 w 91"/>
                <a:gd name="T113" fmla="*/ 9 h 139"/>
                <a:gd name="T114" fmla="*/ 70 w 91"/>
                <a:gd name="T115" fmla="*/ 7 h 139"/>
                <a:gd name="T116" fmla="*/ 53 w 91"/>
                <a:gd name="T117" fmla="*/ 7 h 139"/>
                <a:gd name="T118" fmla="*/ 57 w 91"/>
                <a:gd name="T119" fmla="*/ 3 h 139"/>
                <a:gd name="T120" fmla="*/ 57 w 91"/>
                <a:gd name="T121" fmla="*/ 0 h 139"/>
                <a:gd name="T122" fmla="*/ 20 w 91"/>
                <a:gd name="T123" fmla="*/ 138 h 139"/>
                <a:gd name="T124" fmla="*/ 88 w 91"/>
                <a:gd name="T125" fmla="*/ 12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 h="139">
                  <a:moveTo>
                    <a:pt x="8" y="128"/>
                  </a:moveTo>
                  <a:cubicBezTo>
                    <a:pt x="8" y="127"/>
                    <a:pt x="9" y="127"/>
                    <a:pt x="9" y="126"/>
                  </a:cubicBezTo>
                  <a:cubicBezTo>
                    <a:pt x="9" y="127"/>
                    <a:pt x="9" y="128"/>
                    <a:pt x="9" y="129"/>
                  </a:cubicBezTo>
                  <a:cubicBezTo>
                    <a:pt x="8" y="129"/>
                    <a:pt x="8" y="129"/>
                    <a:pt x="8" y="129"/>
                  </a:cubicBezTo>
                  <a:cubicBezTo>
                    <a:pt x="8" y="129"/>
                    <a:pt x="8" y="129"/>
                    <a:pt x="8" y="129"/>
                  </a:cubicBezTo>
                  <a:cubicBezTo>
                    <a:pt x="8" y="128"/>
                    <a:pt x="8" y="128"/>
                    <a:pt x="8" y="128"/>
                  </a:cubicBezTo>
                  <a:cubicBezTo>
                    <a:pt x="9" y="128"/>
                    <a:pt x="8" y="128"/>
                    <a:pt x="8" y="128"/>
                  </a:cubicBezTo>
                  <a:cubicBezTo>
                    <a:pt x="8" y="128"/>
                    <a:pt x="8" y="128"/>
                    <a:pt x="8" y="128"/>
                  </a:cubicBezTo>
                  <a:moveTo>
                    <a:pt x="18" y="128"/>
                  </a:moveTo>
                  <a:cubicBezTo>
                    <a:pt x="17" y="127"/>
                    <a:pt x="17" y="126"/>
                    <a:pt x="17" y="125"/>
                  </a:cubicBezTo>
                  <a:cubicBezTo>
                    <a:pt x="17" y="125"/>
                    <a:pt x="17" y="125"/>
                    <a:pt x="17" y="125"/>
                  </a:cubicBezTo>
                  <a:cubicBezTo>
                    <a:pt x="17" y="125"/>
                    <a:pt x="17" y="126"/>
                    <a:pt x="17" y="127"/>
                  </a:cubicBezTo>
                  <a:cubicBezTo>
                    <a:pt x="18" y="127"/>
                    <a:pt x="18" y="127"/>
                    <a:pt x="18" y="127"/>
                  </a:cubicBezTo>
                  <a:cubicBezTo>
                    <a:pt x="18" y="127"/>
                    <a:pt x="18" y="128"/>
                    <a:pt x="18" y="128"/>
                  </a:cubicBezTo>
                  <a:moveTo>
                    <a:pt x="20" y="133"/>
                  </a:moveTo>
                  <a:cubicBezTo>
                    <a:pt x="21" y="132"/>
                    <a:pt x="21" y="132"/>
                    <a:pt x="21" y="132"/>
                  </a:cubicBezTo>
                  <a:cubicBezTo>
                    <a:pt x="21" y="131"/>
                    <a:pt x="21" y="131"/>
                    <a:pt x="21" y="130"/>
                  </a:cubicBezTo>
                  <a:cubicBezTo>
                    <a:pt x="21" y="130"/>
                    <a:pt x="21" y="130"/>
                    <a:pt x="21" y="130"/>
                  </a:cubicBezTo>
                  <a:cubicBezTo>
                    <a:pt x="22" y="128"/>
                    <a:pt x="22" y="126"/>
                    <a:pt x="23" y="124"/>
                  </a:cubicBezTo>
                  <a:cubicBezTo>
                    <a:pt x="23" y="124"/>
                    <a:pt x="23" y="124"/>
                    <a:pt x="23" y="124"/>
                  </a:cubicBezTo>
                  <a:cubicBezTo>
                    <a:pt x="23" y="124"/>
                    <a:pt x="23" y="125"/>
                    <a:pt x="22" y="125"/>
                  </a:cubicBezTo>
                  <a:cubicBezTo>
                    <a:pt x="22" y="127"/>
                    <a:pt x="22" y="129"/>
                    <a:pt x="21" y="130"/>
                  </a:cubicBezTo>
                  <a:cubicBezTo>
                    <a:pt x="21" y="131"/>
                    <a:pt x="21" y="131"/>
                    <a:pt x="21" y="131"/>
                  </a:cubicBezTo>
                  <a:cubicBezTo>
                    <a:pt x="21" y="132"/>
                    <a:pt x="21" y="132"/>
                    <a:pt x="20" y="133"/>
                  </a:cubicBezTo>
                  <a:moveTo>
                    <a:pt x="78" y="128"/>
                  </a:moveTo>
                  <a:cubicBezTo>
                    <a:pt x="78" y="127"/>
                    <a:pt x="78" y="127"/>
                    <a:pt x="78" y="127"/>
                  </a:cubicBezTo>
                  <a:cubicBezTo>
                    <a:pt x="78" y="127"/>
                    <a:pt x="78" y="127"/>
                    <a:pt x="78" y="127"/>
                  </a:cubicBezTo>
                  <a:cubicBezTo>
                    <a:pt x="78" y="126"/>
                    <a:pt x="78" y="125"/>
                    <a:pt x="78" y="124"/>
                  </a:cubicBezTo>
                  <a:cubicBezTo>
                    <a:pt x="79" y="124"/>
                    <a:pt x="79" y="124"/>
                    <a:pt x="79" y="124"/>
                  </a:cubicBezTo>
                  <a:cubicBezTo>
                    <a:pt x="78" y="125"/>
                    <a:pt x="78" y="127"/>
                    <a:pt x="78" y="128"/>
                  </a:cubicBezTo>
                  <a:moveTo>
                    <a:pt x="14" y="125"/>
                  </a:moveTo>
                  <a:cubicBezTo>
                    <a:pt x="14" y="125"/>
                    <a:pt x="14" y="124"/>
                    <a:pt x="14" y="124"/>
                  </a:cubicBezTo>
                  <a:cubicBezTo>
                    <a:pt x="15" y="123"/>
                    <a:pt x="15" y="123"/>
                    <a:pt x="15" y="123"/>
                  </a:cubicBezTo>
                  <a:cubicBezTo>
                    <a:pt x="15" y="123"/>
                    <a:pt x="15" y="124"/>
                    <a:pt x="15" y="125"/>
                  </a:cubicBezTo>
                  <a:cubicBezTo>
                    <a:pt x="14" y="125"/>
                    <a:pt x="14" y="125"/>
                    <a:pt x="14" y="125"/>
                  </a:cubicBezTo>
                  <a:moveTo>
                    <a:pt x="24" y="127"/>
                  </a:moveTo>
                  <a:cubicBezTo>
                    <a:pt x="25" y="126"/>
                    <a:pt x="25" y="124"/>
                    <a:pt x="26" y="123"/>
                  </a:cubicBezTo>
                  <a:cubicBezTo>
                    <a:pt x="26" y="123"/>
                    <a:pt x="26" y="123"/>
                    <a:pt x="26" y="123"/>
                  </a:cubicBezTo>
                  <a:cubicBezTo>
                    <a:pt x="25" y="125"/>
                    <a:pt x="25" y="126"/>
                    <a:pt x="24" y="127"/>
                  </a:cubicBezTo>
                  <a:moveTo>
                    <a:pt x="10" y="123"/>
                  </a:moveTo>
                  <a:cubicBezTo>
                    <a:pt x="9" y="123"/>
                    <a:pt x="9" y="123"/>
                    <a:pt x="9" y="123"/>
                  </a:cubicBezTo>
                  <a:cubicBezTo>
                    <a:pt x="10" y="123"/>
                    <a:pt x="10" y="122"/>
                    <a:pt x="10" y="122"/>
                  </a:cubicBezTo>
                  <a:cubicBezTo>
                    <a:pt x="10" y="122"/>
                    <a:pt x="10" y="122"/>
                    <a:pt x="10" y="122"/>
                  </a:cubicBezTo>
                  <a:cubicBezTo>
                    <a:pt x="10" y="123"/>
                    <a:pt x="10" y="123"/>
                    <a:pt x="10" y="123"/>
                  </a:cubicBezTo>
                  <a:cubicBezTo>
                    <a:pt x="10" y="123"/>
                    <a:pt x="10" y="123"/>
                    <a:pt x="10" y="123"/>
                  </a:cubicBezTo>
                  <a:moveTo>
                    <a:pt x="76" y="122"/>
                  </a:moveTo>
                  <a:cubicBezTo>
                    <a:pt x="75" y="122"/>
                    <a:pt x="75" y="121"/>
                    <a:pt x="75" y="120"/>
                  </a:cubicBezTo>
                  <a:cubicBezTo>
                    <a:pt x="75" y="120"/>
                    <a:pt x="75" y="120"/>
                    <a:pt x="75" y="120"/>
                  </a:cubicBezTo>
                  <a:cubicBezTo>
                    <a:pt x="76" y="120"/>
                    <a:pt x="76" y="120"/>
                    <a:pt x="76" y="120"/>
                  </a:cubicBezTo>
                  <a:cubicBezTo>
                    <a:pt x="76" y="121"/>
                    <a:pt x="76" y="121"/>
                    <a:pt x="76" y="122"/>
                  </a:cubicBezTo>
                  <a:cubicBezTo>
                    <a:pt x="76" y="122"/>
                    <a:pt x="76" y="122"/>
                    <a:pt x="76" y="122"/>
                  </a:cubicBezTo>
                  <a:moveTo>
                    <a:pt x="14" y="122"/>
                  </a:moveTo>
                  <a:cubicBezTo>
                    <a:pt x="14" y="122"/>
                    <a:pt x="14" y="122"/>
                    <a:pt x="14" y="122"/>
                  </a:cubicBezTo>
                  <a:cubicBezTo>
                    <a:pt x="14" y="121"/>
                    <a:pt x="15" y="120"/>
                    <a:pt x="15" y="120"/>
                  </a:cubicBezTo>
                  <a:cubicBezTo>
                    <a:pt x="15" y="120"/>
                    <a:pt x="15" y="120"/>
                    <a:pt x="15" y="120"/>
                  </a:cubicBezTo>
                  <a:cubicBezTo>
                    <a:pt x="15" y="121"/>
                    <a:pt x="15" y="121"/>
                    <a:pt x="15" y="121"/>
                  </a:cubicBezTo>
                  <a:cubicBezTo>
                    <a:pt x="15" y="121"/>
                    <a:pt x="14" y="121"/>
                    <a:pt x="14" y="122"/>
                  </a:cubicBezTo>
                  <a:moveTo>
                    <a:pt x="17" y="122"/>
                  </a:moveTo>
                  <a:cubicBezTo>
                    <a:pt x="17" y="122"/>
                    <a:pt x="17" y="122"/>
                    <a:pt x="17" y="122"/>
                  </a:cubicBezTo>
                  <a:cubicBezTo>
                    <a:pt x="17" y="121"/>
                    <a:pt x="17" y="120"/>
                    <a:pt x="17" y="119"/>
                  </a:cubicBezTo>
                  <a:cubicBezTo>
                    <a:pt x="17" y="120"/>
                    <a:pt x="17" y="120"/>
                    <a:pt x="17" y="120"/>
                  </a:cubicBezTo>
                  <a:cubicBezTo>
                    <a:pt x="17" y="120"/>
                    <a:pt x="17" y="121"/>
                    <a:pt x="17" y="121"/>
                  </a:cubicBezTo>
                  <a:cubicBezTo>
                    <a:pt x="17" y="122"/>
                    <a:pt x="17" y="122"/>
                    <a:pt x="17" y="122"/>
                  </a:cubicBezTo>
                  <a:moveTo>
                    <a:pt x="77" y="120"/>
                  </a:moveTo>
                  <a:cubicBezTo>
                    <a:pt x="77" y="119"/>
                    <a:pt x="77" y="118"/>
                    <a:pt x="77" y="117"/>
                  </a:cubicBezTo>
                  <a:cubicBezTo>
                    <a:pt x="77" y="117"/>
                    <a:pt x="77" y="117"/>
                    <a:pt x="77" y="118"/>
                  </a:cubicBezTo>
                  <a:cubicBezTo>
                    <a:pt x="77" y="119"/>
                    <a:pt x="77" y="120"/>
                    <a:pt x="77" y="120"/>
                  </a:cubicBezTo>
                  <a:moveTo>
                    <a:pt x="23" y="117"/>
                  </a:moveTo>
                  <a:cubicBezTo>
                    <a:pt x="23" y="116"/>
                    <a:pt x="23" y="116"/>
                    <a:pt x="23" y="115"/>
                  </a:cubicBezTo>
                  <a:cubicBezTo>
                    <a:pt x="23" y="115"/>
                    <a:pt x="23" y="116"/>
                    <a:pt x="23" y="117"/>
                  </a:cubicBezTo>
                  <a:cubicBezTo>
                    <a:pt x="23" y="117"/>
                    <a:pt x="23" y="117"/>
                    <a:pt x="23" y="117"/>
                  </a:cubicBezTo>
                  <a:moveTo>
                    <a:pt x="80" y="115"/>
                  </a:moveTo>
                  <a:cubicBezTo>
                    <a:pt x="80" y="114"/>
                    <a:pt x="80" y="114"/>
                    <a:pt x="80" y="114"/>
                  </a:cubicBezTo>
                  <a:cubicBezTo>
                    <a:pt x="80" y="113"/>
                    <a:pt x="80" y="113"/>
                    <a:pt x="80" y="113"/>
                  </a:cubicBezTo>
                  <a:cubicBezTo>
                    <a:pt x="80" y="114"/>
                    <a:pt x="80" y="114"/>
                    <a:pt x="80" y="115"/>
                  </a:cubicBezTo>
                  <a:cubicBezTo>
                    <a:pt x="80" y="115"/>
                    <a:pt x="80" y="115"/>
                    <a:pt x="80" y="115"/>
                  </a:cubicBezTo>
                  <a:moveTo>
                    <a:pt x="17" y="117"/>
                  </a:moveTo>
                  <a:cubicBezTo>
                    <a:pt x="17" y="116"/>
                    <a:pt x="17" y="116"/>
                    <a:pt x="17" y="116"/>
                  </a:cubicBezTo>
                  <a:cubicBezTo>
                    <a:pt x="18" y="115"/>
                    <a:pt x="18" y="113"/>
                    <a:pt x="19" y="111"/>
                  </a:cubicBezTo>
                  <a:cubicBezTo>
                    <a:pt x="19" y="111"/>
                    <a:pt x="19" y="111"/>
                    <a:pt x="19" y="111"/>
                  </a:cubicBezTo>
                  <a:cubicBezTo>
                    <a:pt x="19" y="112"/>
                    <a:pt x="19" y="112"/>
                    <a:pt x="19" y="113"/>
                  </a:cubicBezTo>
                  <a:cubicBezTo>
                    <a:pt x="18" y="114"/>
                    <a:pt x="18" y="115"/>
                    <a:pt x="18" y="116"/>
                  </a:cubicBezTo>
                  <a:cubicBezTo>
                    <a:pt x="17" y="117"/>
                    <a:pt x="17" y="117"/>
                    <a:pt x="17" y="117"/>
                  </a:cubicBezTo>
                  <a:moveTo>
                    <a:pt x="21" y="118"/>
                  </a:moveTo>
                  <a:cubicBezTo>
                    <a:pt x="21" y="117"/>
                    <a:pt x="21" y="117"/>
                    <a:pt x="21" y="116"/>
                  </a:cubicBezTo>
                  <a:cubicBezTo>
                    <a:pt x="21" y="115"/>
                    <a:pt x="21" y="113"/>
                    <a:pt x="21" y="112"/>
                  </a:cubicBezTo>
                  <a:cubicBezTo>
                    <a:pt x="21" y="111"/>
                    <a:pt x="21" y="111"/>
                    <a:pt x="21" y="111"/>
                  </a:cubicBezTo>
                  <a:cubicBezTo>
                    <a:pt x="21" y="111"/>
                    <a:pt x="21" y="111"/>
                    <a:pt x="21" y="111"/>
                  </a:cubicBezTo>
                  <a:cubicBezTo>
                    <a:pt x="21" y="112"/>
                    <a:pt x="21" y="114"/>
                    <a:pt x="21" y="115"/>
                  </a:cubicBezTo>
                  <a:cubicBezTo>
                    <a:pt x="21" y="116"/>
                    <a:pt x="21" y="116"/>
                    <a:pt x="21" y="116"/>
                  </a:cubicBezTo>
                  <a:cubicBezTo>
                    <a:pt x="21" y="117"/>
                    <a:pt x="21" y="118"/>
                    <a:pt x="21" y="118"/>
                  </a:cubicBezTo>
                  <a:moveTo>
                    <a:pt x="15" y="111"/>
                  </a:moveTo>
                  <a:cubicBezTo>
                    <a:pt x="15" y="110"/>
                    <a:pt x="15" y="110"/>
                    <a:pt x="15" y="110"/>
                  </a:cubicBezTo>
                  <a:cubicBezTo>
                    <a:pt x="15" y="109"/>
                    <a:pt x="15" y="109"/>
                    <a:pt x="15" y="109"/>
                  </a:cubicBezTo>
                  <a:cubicBezTo>
                    <a:pt x="15" y="110"/>
                    <a:pt x="15" y="110"/>
                    <a:pt x="15" y="110"/>
                  </a:cubicBezTo>
                  <a:cubicBezTo>
                    <a:pt x="15" y="111"/>
                    <a:pt x="15" y="111"/>
                    <a:pt x="15" y="111"/>
                  </a:cubicBezTo>
                  <a:moveTo>
                    <a:pt x="72" y="114"/>
                  </a:moveTo>
                  <a:cubicBezTo>
                    <a:pt x="72" y="112"/>
                    <a:pt x="71" y="110"/>
                    <a:pt x="71" y="108"/>
                  </a:cubicBezTo>
                  <a:cubicBezTo>
                    <a:pt x="71" y="109"/>
                    <a:pt x="71" y="110"/>
                    <a:pt x="72" y="111"/>
                  </a:cubicBezTo>
                  <a:cubicBezTo>
                    <a:pt x="72" y="111"/>
                    <a:pt x="72" y="111"/>
                    <a:pt x="72" y="111"/>
                  </a:cubicBezTo>
                  <a:cubicBezTo>
                    <a:pt x="72" y="112"/>
                    <a:pt x="72" y="113"/>
                    <a:pt x="72" y="114"/>
                  </a:cubicBezTo>
                  <a:moveTo>
                    <a:pt x="24" y="112"/>
                  </a:moveTo>
                  <a:cubicBezTo>
                    <a:pt x="24" y="111"/>
                    <a:pt x="24" y="111"/>
                    <a:pt x="24" y="111"/>
                  </a:cubicBezTo>
                  <a:cubicBezTo>
                    <a:pt x="24" y="110"/>
                    <a:pt x="24" y="109"/>
                    <a:pt x="24" y="108"/>
                  </a:cubicBezTo>
                  <a:cubicBezTo>
                    <a:pt x="24" y="109"/>
                    <a:pt x="24" y="110"/>
                    <a:pt x="24" y="111"/>
                  </a:cubicBezTo>
                  <a:cubicBezTo>
                    <a:pt x="25" y="111"/>
                    <a:pt x="25" y="111"/>
                    <a:pt x="25" y="111"/>
                  </a:cubicBezTo>
                  <a:cubicBezTo>
                    <a:pt x="24" y="111"/>
                    <a:pt x="24" y="111"/>
                    <a:pt x="24" y="111"/>
                  </a:cubicBezTo>
                  <a:cubicBezTo>
                    <a:pt x="24" y="112"/>
                    <a:pt x="24" y="112"/>
                    <a:pt x="24" y="112"/>
                  </a:cubicBezTo>
                  <a:moveTo>
                    <a:pt x="29" y="111"/>
                  </a:moveTo>
                  <a:cubicBezTo>
                    <a:pt x="29" y="110"/>
                    <a:pt x="29" y="109"/>
                    <a:pt x="29" y="108"/>
                  </a:cubicBezTo>
                  <a:cubicBezTo>
                    <a:pt x="30" y="108"/>
                    <a:pt x="30" y="108"/>
                    <a:pt x="30" y="108"/>
                  </a:cubicBezTo>
                  <a:cubicBezTo>
                    <a:pt x="30" y="109"/>
                    <a:pt x="30" y="109"/>
                    <a:pt x="30" y="109"/>
                  </a:cubicBezTo>
                  <a:cubicBezTo>
                    <a:pt x="30" y="109"/>
                    <a:pt x="29" y="110"/>
                    <a:pt x="29" y="111"/>
                  </a:cubicBezTo>
                  <a:moveTo>
                    <a:pt x="82" y="106"/>
                  </a:moveTo>
                  <a:cubicBezTo>
                    <a:pt x="82" y="106"/>
                    <a:pt x="82" y="106"/>
                    <a:pt x="82" y="106"/>
                  </a:cubicBezTo>
                  <a:cubicBezTo>
                    <a:pt x="82" y="106"/>
                    <a:pt x="82" y="106"/>
                    <a:pt x="82" y="106"/>
                  </a:cubicBezTo>
                  <a:cubicBezTo>
                    <a:pt x="82" y="106"/>
                    <a:pt x="82" y="106"/>
                    <a:pt x="82" y="106"/>
                  </a:cubicBezTo>
                  <a:moveTo>
                    <a:pt x="30" y="107"/>
                  </a:moveTo>
                  <a:cubicBezTo>
                    <a:pt x="30" y="106"/>
                    <a:pt x="30" y="106"/>
                    <a:pt x="30" y="105"/>
                  </a:cubicBezTo>
                  <a:cubicBezTo>
                    <a:pt x="30" y="105"/>
                    <a:pt x="30" y="105"/>
                    <a:pt x="30" y="105"/>
                  </a:cubicBezTo>
                  <a:cubicBezTo>
                    <a:pt x="30" y="106"/>
                    <a:pt x="30" y="106"/>
                    <a:pt x="30" y="107"/>
                  </a:cubicBezTo>
                  <a:moveTo>
                    <a:pt x="18" y="108"/>
                  </a:moveTo>
                  <a:cubicBezTo>
                    <a:pt x="18" y="108"/>
                    <a:pt x="18" y="107"/>
                    <a:pt x="18" y="107"/>
                  </a:cubicBezTo>
                  <a:cubicBezTo>
                    <a:pt x="18" y="106"/>
                    <a:pt x="18" y="106"/>
                    <a:pt x="18" y="106"/>
                  </a:cubicBezTo>
                  <a:cubicBezTo>
                    <a:pt x="18" y="105"/>
                    <a:pt x="18" y="105"/>
                    <a:pt x="18" y="104"/>
                  </a:cubicBezTo>
                  <a:cubicBezTo>
                    <a:pt x="18" y="104"/>
                    <a:pt x="18" y="104"/>
                    <a:pt x="18" y="104"/>
                  </a:cubicBezTo>
                  <a:cubicBezTo>
                    <a:pt x="18" y="105"/>
                    <a:pt x="18" y="106"/>
                    <a:pt x="18" y="108"/>
                  </a:cubicBezTo>
                  <a:cubicBezTo>
                    <a:pt x="18" y="108"/>
                    <a:pt x="18" y="108"/>
                    <a:pt x="18" y="108"/>
                  </a:cubicBezTo>
                  <a:moveTo>
                    <a:pt x="26" y="106"/>
                  </a:moveTo>
                  <a:cubicBezTo>
                    <a:pt x="26" y="106"/>
                    <a:pt x="26" y="105"/>
                    <a:pt x="26" y="105"/>
                  </a:cubicBezTo>
                  <a:cubicBezTo>
                    <a:pt x="26" y="104"/>
                    <a:pt x="26" y="103"/>
                    <a:pt x="26" y="102"/>
                  </a:cubicBezTo>
                  <a:cubicBezTo>
                    <a:pt x="27" y="102"/>
                    <a:pt x="27" y="103"/>
                    <a:pt x="27" y="104"/>
                  </a:cubicBezTo>
                  <a:cubicBezTo>
                    <a:pt x="27" y="104"/>
                    <a:pt x="26" y="105"/>
                    <a:pt x="26" y="106"/>
                  </a:cubicBezTo>
                  <a:moveTo>
                    <a:pt x="19" y="101"/>
                  </a:moveTo>
                  <a:cubicBezTo>
                    <a:pt x="19" y="101"/>
                    <a:pt x="19" y="101"/>
                    <a:pt x="19" y="101"/>
                  </a:cubicBezTo>
                  <a:cubicBezTo>
                    <a:pt x="19" y="101"/>
                    <a:pt x="19" y="101"/>
                    <a:pt x="19" y="101"/>
                  </a:cubicBezTo>
                  <a:cubicBezTo>
                    <a:pt x="19" y="101"/>
                    <a:pt x="19" y="101"/>
                    <a:pt x="19" y="101"/>
                  </a:cubicBezTo>
                  <a:moveTo>
                    <a:pt x="22" y="102"/>
                  </a:moveTo>
                  <a:cubicBezTo>
                    <a:pt x="22" y="101"/>
                    <a:pt x="22" y="100"/>
                    <a:pt x="22" y="99"/>
                  </a:cubicBezTo>
                  <a:cubicBezTo>
                    <a:pt x="22" y="100"/>
                    <a:pt x="22" y="100"/>
                    <a:pt x="22" y="100"/>
                  </a:cubicBezTo>
                  <a:cubicBezTo>
                    <a:pt x="22" y="101"/>
                    <a:pt x="22" y="101"/>
                    <a:pt x="22" y="102"/>
                  </a:cubicBezTo>
                  <a:cubicBezTo>
                    <a:pt x="22" y="102"/>
                    <a:pt x="22" y="102"/>
                    <a:pt x="22" y="102"/>
                  </a:cubicBezTo>
                  <a:moveTo>
                    <a:pt x="77" y="96"/>
                  </a:moveTo>
                  <a:cubicBezTo>
                    <a:pt x="77" y="95"/>
                    <a:pt x="77" y="95"/>
                    <a:pt x="77" y="94"/>
                  </a:cubicBezTo>
                  <a:cubicBezTo>
                    <a:pt x="77" y="94"/>
                    <a:pt x="77" y="94"/>
                    <a:pt x="77" y="93"/>
                  </a:cubicBezTo>
                  <a:cubicBezTo>
                    <a:pt x="77" y="94"/>
                    <a:pt x="77" y="94"/>
                    <a:pt x="77" y="95"/>
                  </a:cubicBezTo>
                  <a:cubicBezTo>
                    <a:pt x="77" y="96"/>
                    <a:pt x="77" y="96"/>
                    <a:pt x="77" y="96"/>
                  </a:cubicBezTo>
                  <a:moveTo>
                    <a:pt x="75" y="98"/>
                  </a:moveTo>
                  <a:cubicBezTo>
                    <a:pt x="75" y="97"/>
                    <a:pt x="75" y="97"/>
                    <a:pt x="75" y="96"/>
                  </a:cubicBezTo>
                  <a:cubicBezTo>
                    <a:pt x="75" y="95"/>
                    <a:pt x="75" y="94"/>
                    <a:pt x="75" y="93"/>
                  </a:cubicBezTo>
                  <a:cubicBezTo>
                    <a:pt x="75" y="93"/>
                    <a:pt x="75" y="93"/>
                    <a:pt x="75" y="93"/>
                  </a:cubicBezTo>
                  <a:cubicBezTo>
                    <a:pt x="75" y="93"/>
                    <a:pt x="75" y="94"/>
                    <a:pt x="75" y="95"/>
                  </a:cubicBezTo>
                  <a:cubicBezTo>
                    <a:pt x="75" y="96"/>
                    <a:pt x="75" y="97"/>
                    <a:pt x="75" y="98"/>
                  </a:cubicBezTo>
                  <a:cubicBezTo>
                    <a:pt x="75" y="98"/>
                    <a:pt x="75" y="98"/>
                    <a:pt x="75" y="98"/>
                  </a:cubicBezTo>
                  <a:moveTo>
                    <a:pt x="20" y="95"/>
                  </a:moveTo>
                  <a:cubicBezTo>
                    <a:pt x="20" y="94"/>
                    <a:pt x="20" y="93"/>
                    <a:pt x="20" y="91"/>
                  </a:cubicBezTo>
                  <a:cubicBezTo>
                    <a:pt x="20" y="91"/>
                    <a:pt x="20" y="91"/>
                    <a:pt x="20" y="91"/>
                  </a:cubicBezTo>
                  <a:cubicBezTo>
                    <a:pt x="20" y="92"/>
                    <a:pt x="20" y="92"/>
                    <a:pt x="20" y="92"/>
                  </a:cubicBezTo>
                  <a:cubicBezTo>
                    <a:pt x="20" y="93"/>
                    <a:pt x="20" y="94"/>
                    <a:pt x="20" y="94"/>
                  </a:cubicBezTo>
                  <a:cubicBezTo>
                    <a:pt x="20" y="95"/>
                    <a:pt x="20" y="95"/>
                    <a:pt x="20" y="95"/>
                  </a:cubicBezTo>
                  <a:moveTo>
                    <a:pt x="30" y="102"/>
                  </a:moveTo>
                  <a:cubicBezTo>
                    <a:pt x="30" y="98"/>
                    <a:pt x="30" y="94"/>
                    <a:pt x="30" y="90"/>
                  </a:cubicBezTo>
                  <a:cubicBezTo>
                    <a:pt x="30" y="90"/>
                    <a:pt x="30" y="90"/>
                    <a:pt x="30" y="90"/>
                  </a:cubicBezTo>
                  <a:cubicBezTo>
                    <a:pt x="30" y="92"/>
                    <a:pt x="30" y="95"/>
                    <a:pt x="30" y="97"/>
                  </a:cubicBezTo>
                  <a:cubicBezTo>
                    <a:pt x="30" y="98"/>
                    <a:pt x="30" y="100"/>
                    <a:pt x="30" y="102"/>
                  </a:cubicBezTo>
                  <a:moveTo>
                    <a:pt x="76" y="90"/>
                  </a:moveTo>
                  <a:cubicBezTo>
                    <a:pt x="75" y="89"/>
                    <a:pt x="75" y="89"/>
                    <a:pt x="75" y="89"/>
                  </a:cubicBezTo>
                  <a:cubicBezTo>
                    <a:pt x="75" y="89"/>
                    <a:pt x="75" y="88"/>
                    <a:pt x="76" y="88"/>
                  </a:cubicBezTo>
                  <a:cubicBezTo>
                    <a:pt x="76" y="88"/>
                    <a:pt x="76" y="88"/>
                    <a:pt x="76" y="89"/>
                  </a:cubicBezTo>
                  <a:cubicBezTo>
                    <a:pt x="76" y="89"/>
                    <a:pt x="76" y="90"/>
                    <a:pt x="76" y="90"/>
                  </a:cubicBezTo>
                  <a:moveTo>
                    <a:pt x="78" y="87"/>
                  </a:moveTo>
                  <a:cubicBezTo>
                    <a:pt x="78" y="87"/>
                    <a:pt x="77" y="86"/>
                    <a:pt x="77" y="86"/>
                  </a:cubicBezTo>
                  <a:cubicBezTo>
                    <a:pt x="77" y="85"/>
                    <a:pt x="77" y="85"/>
                    <a:pt x="77" y="85"/>
                  </a:cubicBezTo>
                  <a:cubicBezTo>
                    <a:pt x="78" y="85"/>
                    <a:pt x="78" y="86"/>
                    <a:pt x="78" y="86"/>
                  </a:cubicBezTo>
                  <a:cubicBezTo>
                    <a:pt x="78" y="87"/>
                    <a:pt x="78" y="87"/>
                    <a:pt x="78" y="87"/>
                  </a:cubicBezTo>
                  <a:moveTo>
                    <a:pt x="28" y="86"/>
                  </a:moveTo>
                  <a:cubicBezTo>
                    <a:pt x="28" y="86"/>
                    <a:pt x="28" y="86"/>
                    <a:pt x="28" y="86"/>
                  </a:cubicBezTo>
                  <a:cubicBezTo>
                    <a:pt x="28" y="85"/>
                    <a:pt x="28" y="85"/>
                    <a:pt x="28" y="85"/>
                  </a:cubicBezTo>
                  <a:cubicBezTo>
                    <a:pt x="28" y="85"/>
                    <a:pt x="28" y="84"/>
                    <a:pt x="28" y="84"/>
                  </a:cubicBezTo>
                  <a:cubicBezTo>
                    <a:pt x="28" y="84"/>
                    <a:pt x="28" y="84"/>
                    <a:pt x="28" y="84"/>
                  </a:cubicBezTo>
                  <a:cubicBezTo>
                    <a:pt x="28" y="85"/>
                    <a:pt x="28" y="85"/>
                    <a:pt x="28" y="86"/>
                  </a:cubicBezTo>
                  <a:cubicBezTo>
                    <a:pt x="28" y="86"/>
                    <a:pt x="28" y="86"/>
                    <a:pt x="28" y="86"/>
                  </a:cubicBezTo>
                  <a:moveTo>
                    <a:pt x="30" y="88"/>
                  </a:moveTo>
                  <a:cubicBezTo>
                    <a:pt x="30" y="87"/>
                    <a:pt x="30" y="86"/>
                    <a:pt x="30" y="85"/>
                  </a:cubicBezTo>
                  <a:cubicBezTo>
                    <a:pt x="30" y="84"/>
                    <a:pt x="30" y="83"/>
                    <a:pt x="30" y="82"/>
                  </a:cubicBezTo>
                  <a:cubicBezTo>
                    <a:pt x="30" y="84"/>
                    <a:pt x="30" y="86"/>
                    <a:pt x="30" y="88"/>
                  </a:cubicBezTo>
                  <a:moveTo>
                    <a:pt x="74" y="84"/>
                  </a:moveTo>
                  <a:cubicBezTo>
                    <a:pt x="74" y="84"/>
                    <a:pt x="74" y="84"/>
                    <a:pt x="74" y="84"/>
                  </a:cubicBezTo>
                  <a:cubicBezTo>
                    <a:pt x="74" y="84"/>
                    <a:pt x="74" y="84"/>
                    <a:pt x="74" y="83"/>
                  </a:cubicBezTo>
                  <a:cubicBezTo>
                    <a:pt x="74" y="83"/>
                    <a:pt x="74" y="82"/>
                    <a:pt x="74" y="82"/>
                  </a:cubicBezTo>
                  <a:cubicBezTo>
                    <a:pt x="75" y="81"/>
                    <a:pt x="75" y="81"/>
                    <a:pt x="75" y="81"/>
                  </a:cubicBezTo>
                  <a:cubicBezTo>
                    <a:pt x="75" y="82"/>
                    <a:pt x="75" y="82"/>
                    <a:pt x="75" y="82"/>
                  </a:cubicBezTo>
                  <a:cubicBezTo>
                    <a:pt x="74" y="83"/>
                    <a:pt x="74" y="84"/>
                    <a:pt x="74" y="84"/>
                  </a:cubicBezTo>
                  <a:moveTo>
                    <a:pt x="23" y="86"/>
                  </a:moveTo>
                  <a:cubicBezTo>
                    <a:pt x="23" y="86"/>
                    <a:pt x="23" y="86"/>
                    <a:pt x="23" y="86"/>
                  </a:cubicBezTo>
                  <a:cubicBezTo>
                    <a:pt x="23" y="84"/>
                    <a:pt x="23" y="83"/>
                    <a:pt x="23" y="82"/>
                  </a:cubicBezTo>
                  <a:cubicBezTo>
                    <a:pt x="23" y="82"/>
                    <a:pt x="23" y="82"/>
                    <a:pt x="23" y="82"/>
                  </a:cubicBezTo>
                  <a:cubicBezTo>
                    <a:pt x="23" y="81"/>
                    <a:pt x="23" y="81"/>
                    <a:pt x="23" y="81"/>
                  </a:cubicBezTo>
                  <a:cubicBezTo>
                    <a:pt x="23" y="83"/>
                    <a:pt x="23" y="84"/>
                    <a:pt x="23" y="86"/>
                  </a:cubicBezTo>
                  <a:moveTo>
                    <a:pt x="25" y="83"/>
                  </a:moveTo>
                  <a:cubicBezTo>
                    <a:pt x="25" y="82"/>
                    <a:pt x="24" y="82"/>
                    <a:pt x="24" y="81"/>
                  </a:cubicBezTo>
                  <a:cubicBezTo>
                    <a:pt x="24" y="80"/>
                    <a:pt x="24" y="79"/>
                    <a:pt x="25" y="77"/>
                  </a:cubicBezTo>
                  <a:cubicBezTo>
                    <a:pt x="25" y="79"/>
                    <a:pt x="25" y="80"/>
                    <a:pt x="25" y="81"/>
                  </a:cubicBezTo>
                  <a:cubicBezTo>
                    <a:pt x="25" y="81"/>
                    <a:pt x="25" y="81"/>
                    <a:pt x="25" y="81"/>
                  </a:cubicBezTo>
                  <a:cubicBezTo>
                    <a:pt x="25" y="82"/>
                    <a:pt x="25" y="82"/>
                    <a:pt x="25" y="82"/>
                  </a:cubicBezTo>
                  <a:cubicBezTo>
                    <a:pt x="25" y="82"/>
                    <a:pt x="25" y="83"/>
                    <a:pt x="25" y="83"/>
                  </a:cubicBezTo>
                  <a:moveTo>
                    <a:pt x="76" y="81"/>
                  </a:moveTo>
                  <a:cubicBezTo>
                    <a:pt x="77" y="79"/>
                    <a:pt x="77" y="78"/>
                    <a:pt x="77" y="77"/>
                  </a:cubicBezTo>
                  <a:cubicBezTo>
                    <a:pt x="77" y="78"/>
                    <a:pt x="77" y="79"/>
                    <a:pt x="77" y="80"/>
                  </a:cubicBezTo>
                  <a:cubicBezTo>
                    <a:pt x="76" y="81"/>
                    <a:pt x="76" y="81"/>
                    <a:pt x="76" y="81"/>
                  </a:cubicBezTo>
                  <a:moveTo>
                    <a:pt x="71" y="80"/>
                  </a:moveTo>
                  <a:cubicBezTo>
                    <a:pt x="71" y="79"/>
                    <a:pt x="71" y="78"/>
                    <a:pt x="71" y="77"/>
                  </a:cubicBezTo>
                  <a:cubicBezTo>
                    <a:pt x="71" y="78"/>
                    <a:pt x="71" y="78"/>
                    <a:pt x="71" y="78"/>
                  </a:cubicBezTo>
                  <a:cubicBezTo>
                    <a:pt x="71" y="78"/>
                    <a:pt x="71" y="78"/>
                    <a:pt x="71" y="78"/>
                  </a:cubicBezTo>
                  <a:cubicBezTo>
                    <a:pt x="71" y="78"/>
                    <a:pt x="71" y="79"/>
                    <a:pt x="71" y="80"/>
                  </a:cubicBezTo>
                  <a:moveTo>
                    <a:pt x="20" y="82"/>
                  </a:moveTo>
                  <a:cubicBezTo>
                    <a:pt x="20" y="80"/>
                    <a:pt x="21" y="78"/>
                    <a:pt x="21" y="76"/>
                  </a:cubicBezTo>
                  <a:cubicBezTo>
                    <a:pt x="21" y="77"/>
                    <a:pt x="21" y="78"/>
                    <a:pt x="21" y="79"/>
                  </a:cubicBezTo>
                  <a:cubicBezTo>
                    <a:pt x="21" y="79"/>
                    <a:pt x="21" y="80"/>
                    <a:pt x="21" y="81"/>
                  </a:cubicBezTo>
                  <a:cubicBezTo>
                    <a:pt x="21" y="81"/>
                    <a:pt x="21" y="81"/>
                    <a:pt x="21" y="81"/>
                  </a:cubicBezTo>
                  <a:cubicBezTo>
                    <a:pt x="21" y="81"/>
                    <a:pt x="20" y="82"/>
                    <a:pt x="20" y="82"/>
                  </a:cubicBezTo>
                  <a:moveTo>
                    <a:pt x="23" y="78"/>
                  </a:moveTo>
                  <a:cubicBezTo>
                    <a:pt x="23" y="77"/>
                    <a:pt x="23" y="76"/>
                    <a:pt x="23" y="75"/>
                  </a:cubicBezTo>
                  <a:cubicBezTo>
                    <a:pt x="23" y="75"/>
                    <a:pt x="23" y="76"/>
                    <a:pt x="23" y="77"/>
                  </a:cubicBezTo>
                  <a:cubicBezTo>
                    <a:pt x="23" y="77"/>
                    <a:pt x="23" y="78"/>
                    <a:pt x="23" y="78"/>
                  </a:cubicBezTo>
                  <a:moveTo>
                    <a:pt x="77" y="74"/>
                  </a:moveTo>
                  <a:cubicBezTo>
                    <a:pt x="77" y="74"/>
                    <a:pt x="77" y="74"/>
                    <a:pt x="77" y="74"/>
                  </a:cubicBezTo>
                  <a:cubicBezTo>
                    <a:pt x="77" y="74"/>
                    <a:pt x="77" y="73"/>
                    <a:pt x="77" y="73"/>
                  </a:cubicBezTo>
                  <a:cubicBezTo>
                    <a:pt x="77" y="73"/>
                    <a:pt x="77" y="74"/>
                    <a:pt x="77" y="74"/>
                  </a:cubicBezTo>
                  <a:moveTo>
                    <a:pt x="27" y="78"/>
                  </a:moveTo>
                  <a:cubicBezTo>
                    <a:pt x="27" y="76"/>
                    <a:pt x="27" y="73"/>
                    <a:pt x="27" y="71"/>
                  </a:cubicBezTo>
                  <a:cubicBezTo>
                    <a:pt x="27" y="71"/>
                    <a:pt x="28" y="72"/>
                    <a:pt x="28" y="72"/>
                  </a:cubicBezTo>
                  <a:cubicBezTo>
                    <a:pt x="28" y="72"/>
                    <a:pt x="28" y="72"/>
                    <a:pt x="28" y="72"/>
                  </a:cubicBezTo>
                  <a:cubicBezTo>
                    <a:pt x="28" y="72"/>
                    <a:pt x="28" y="72"/>
                    <a:pt x="28" y="72"/>
                  </a:cubicBezTo>
                  <a:cubicBezTo>
                    <a:pt x="28" y="74"/>
                    <a:pt x="28" y="75"/>
                    <a:pt x="28" y="77"/>
                  </a:cubicBezTo>
                  <a:cubicBezTo>
                    <a:pt x="28" y="77"/>
                    <a:pt x="28" y="77"/>
                    <a:pt x="28" y="77"/>
                  </a:cubicBezTo>
                  <a:cubicBezTo>
                    <a:pt x="27" y="78"/>
                    <a:pt x="27" y="78"/>
                    <a:pt x="27" y="78"/>
                  </a:cubicBezTo>
                  <a:moveTo>
                    <a:pt x="57" y="69"/>
                  </a:moveTo>
                  <a:cubicBezTo>
                    <a:pt x="57" y="69"/>
                    <a:pt x="57" y="69"/>
                    <a:pt x="56" y="69"/>
                  </a:cubicBezTo>
                  <a:cubicBezTo>
                    <a:pt x="56" y="68"/>
                    <a:pt x="56" y="68"/>
                    <a:pt x="56" y="68"/>
                  </a:cubicBezTo>
                  <a:cubicBezTo>
                    <a:pt x="57" y="68"/>
                    <a:pt x="57" y="68"/>
                    <a:pt x="57" y="68"/>
                  </a:cubicBezTo>
                  <a:cubicBezTo>
                    <a:pt x="57" y="68"/>
                    <a:pt x="58" y="68"/>
                    <a:pt x="58" y="68"/>
                  </a:cubicBezTo>
                  <a:cubicBezTo>
                    <a:pt x="58" y="69"/>
                    <a:pt x="58" y="69"/>
                    <a:pt x="58" y="69"/>
                  </a:cubicBezTo>
                  <a:cubicBezTo>
                    <a:pt x="58" y="69"/>
                    <a:pt x="58" y="69"/>
                    <a:pt x="57" y="69"/>
                  </a:cubicBezTo>
                  <a:moveTo>
                    <a:pt x="60" y="69"/>
                  </a:moveTo>
                  <a:cubicBezTo>
                    <a:pt x="61" y="68"/>
                    <a:pt x="61" y="68"/>
                    <a:pt x="61" y="68"/>
                  </a:cubicBezTo>
                  <a:cubicBezTo>
                    <a:pt x="62" y="68"/>
                    <a:pt x="62" y="68"/>
                    <a:pt x="62" y="68"/>
                  </a:cubicBezTo>
                  <a:cubicBezTo>
                    <a:pt x="62" y="68"/>
                    <a:pt x="62" y="68"/>
                    <a:pt x="62" y="68"/>
                  </a:cubicBezTo>
                  <a:cubicBezTo>
                    <a:pt x="61" y="68"/>
                    <a:pt x="61" y="68"/>
                    <a:pt x="60" y="69"/>
                  </a:cubicBezTo>
                  <a:moveTo>
                    <a:pt x="24" y="71"/>
                  </a:moveTo>
                  <a:cubicBezTo>
                    <a:pt x="24" y="71"/>
                    <a:pt x="24" y="71"/>
                    <a:pt x="24" y="71"/>
                  </a:cubicBezTo>
                  <a:cubicBezTo>
                    <a:pt x="24" y="70"/>
                    <a:pt x="24" y="69"/>
                    <a:pt x="24" y="68"/>
                  </a:cubicBezTo>
                  <a:cubicBezTo>
                    <a:pt x="24" y="67"/>
                    <a:pt x="24" y="67"/>
                    <a:pt x="24" y="67"/>
                  </a:cubicBezTo>
                  <a:cubicBezTo>
                    <a:pt x="24" y="68"/>
                    <a:pt x="24" y="69"/>
                    <a:pt x="24" y="70"/>
                  </a:cubicBezTo>
                  <a:cubicBezTo>
                    <a:pt x="24" y="71"/>
                    <a:pt x="24" y="71"/>
                    <a:pt x="24" y="71"/>
                  </a:cubicBezTo>
                  <a:moveTo>
                    <a:pt x="53" y="67"/>
                  </a:moveTo>
                  <a:cubicBezTo>
                    <a:pt x="52" y="67"/>
                    <a:pt x="52" y="67"/>
                    <a:pt x="51" y="67"/>
                  </a:cubicBezTo>
                  <a:cubicBezTo>
                    <a:pt x="52" y="67"/>
                    <a:pt x="54" y="67"/>
                    <a:pt x="55" y="66"/>
                  </a:cubicBezTo>
                  <a:cubicBezTo>
                    <a:pt x="55" y="67"/>
                    <a:pt x="55" y="67"/>
                    <a:pt x="55" y="67"/>
                  </a:cubicBezTo>
                  <a:cubicBezTo>
                    <a:pt x="55" y="67"/>
                    <a:pt x="54" y="67"/>
                    <a:pt x="54" y="67"/>
                  </a:cubicBezTo>
                  <a:cubicBezTo>
                    <a:pt x="53" y="67"/>
                    <a:pt x="53" y="67"/>
                    <a:pt x="53" y="67"/>
                  </a:cubicBezTo>
                  <a:moveTo>
                    <a:pt x="49" y="69"/>
                  </a:moveTo>
                  <a:cubicBezTo>
                    <a:pt x="47" y="68"/>
                    <a:pt x="44" y="68"/>
                    <a:pt x="42" y="67"/>
                  </a:cubicBezTo>
                  <a:cubicBezTo>
                    <a:pt x="41" y="67"/>
                    <a:pt x="41" y="67"/>
                    <a:pt x="41" y="67"/>
                  </a:cubicBezTo>
                  <a:cubicBezTo>
                    <a:pt x="41" y="67"/>
                    <a:pt x="41" y="67"/>
                    <a:pt x="41" y="67"/>
                  </a:cubicBezTo>
                  <a:cubicBezTo>
                    <a:pt x="40" y="67"/>
                    <a:pt x="40" y="66"/>
                    <a:pt x="39" y="66"/>
                  </a:cubicBezTo>
                  <a:cubicBezTo>
                    <a:pt x="40" y="66"/>
                    <a:pt x="40" y="66"/>
                    <a:pt x="40" y="66"/>
                  </a:cubicBezTo>
                  <a:cubicBezTo>
                    <a:pt x="42" y="67"/>
                    <a:pt x="45" y="68"/>
                    <a:pt x="48" y="68"/>
                  </a:cubicBezTo>
                  <a:cubicBezTo>
                    <a:pt x="48" y="68"/>
                    <a:pt x="48" y="68"/>
                    <a:pt x="48" y="68"/>
                  </a:cubicBezTo>
                  <a:cubicBezTo>
                    <a:pt x="48" y="68"/>
                    <a:pt x="49" y="69"/>
                    <a:pt x="49" y="69"/>
                  </a:cubicBezTo>
                  <a:moveTo>
                    <a:pt x="66" y="67"/>
                  </a:moveTo>
                  <a:cubicBezTo>
                    <a:pt x="66" y="66"/>
                    <a:pt x="66" y="66"/>
                    <a:pt x="66" y="66"/>
                  </a:cubicBezTo>
                  <a:cubicBezTo>
                    <a:pt x="67" y="66"/>
                    <a:pt x="67" y="66"/>
                    <a:pt x="68" y="66"/>
                  </a:cubicBezTo>
                  <a:cubicBezTo>
                    <a:pt x="67" y="66"/>
                    <a:pt x="66" y="67"/>
                    <a:pt x="66" y="67"/>
                  </a:cubicBezTo>
                  <a:moveTo>
                    <a:pt x="30" y="70"/>
                  </a:moveTo>
                  <a:cubicBezTo>
                    <a:pt x="29" y="70"/>
                    <a:pt x="29" y="70"/>
                    <a:pt x="29" y="70"/>
                  </a:cubicBezTo>
                  <a:cubicBezTo>
                    <a:pt x="29" y="69"/>
                    <a:pt x="29" y="69"/>
                    <a:pt x="29" y="69"/>
                  </a:cubicBezTo>
                  <a:cubicBezTo>
                    <a:pt x="29" y="68"/>
                    <a:pt x="29" y="66"/>
                    <a:pt x="29" y="65"/>
                  </a:cubicBezTo>
                  <a:cubicBezTo>
                    <a:pt x="29" y="65"/>
                    <a:pt x="29" y="65"/>
                    <a:pt x="29" y="65"/>
                  </a:cubicBezTo>
                  <a:cubicBezTo>
                    <a:pt x="30" y="67"/>
                    <a:pt x="30" y="68"/>
                    <a:pt x="30" y="70"/>
                  </a:cubicBezTo>
                  <a:moveTo>
                    <a:pt x="46" y="65"/>
                  </a:moveTo>
                  <a:cubicBezTo>
                    <a:pt x="45" y="65"/>
                    <a:pt x="45" y="65"/>
                    <a:pt x="45" y="65"/>
                  </a:cubicBezTo>
                  <a:cubicBezTo>
                    <a:pt x="46" y="65"/>
                    <a:pt x="46" y="65"/>
                    <a:pt x="46" y="65"/>
                  </a:cubicBezTo>
                  <a:cubicBezTo>
                    <a:pt x="46" y="65"/>
                    <a:pt x="46" y="65"/>
                    <a:pt x="46" y="65"/>
                  </a:cubicBezTo>
                  <a:cubicBezTo>
                    <a:pt x="46" y="65"/>
                    <a:pt x="46" y="65"/>
                    <a:pt x="46" y="65"/>
                  </a:cubicBezTo>
                  <a:cubicBezTo>
                    <a:pt x="46" y="65"/>
                    <a:pt x="46" y="65"/>
                    <a:pt x="46" y="65"/>
                  </a:cubicBezTo>
                  <a:moveTo>
                    <a:pt x="74" y="72"/>
                  </a:moveTo>
                  <a:cubicBezTo>
                    <a:pt x="74" y="71"/>
                    <a:pt x="74" y="71"/>
                    <a:pt x="74" y="71"/>
                  </a:cubicBezTo>
                  <a:cubicBezTo>
                    <a:pt x="74" y="70"/>
                    <a:pt x="74" y="70"/>
                    <a:pt x="74" y="69"/>
                  </a:cubicBezTo>
                  <a:cubicBezTo>
                    <a:pt x="74" y="69"/>
                    <a:pt x="74" y="69"/>
                    <a:pt x="74" y="69"/>
                  </a:cubicBezTo>
                  <a:cubicBezTo>
                    <a:pt x="74" y="67"/>
                    <a:pt x="74" y="66"/>
                    <a:pt x="74" y="64"/>
                  </a:cubicBezTo>
                  <a:cubicBezTo>
                    <a:pt x="74" y="67"/>
                    <a:pt x="74" y="69"/>
                    <a:pt x="74" y="71"/>
                  </a:cubicBezTo>
                  <a:cubicBezTo>
                    <a:pt x="74" y="72"/>
                    <a:pt x="74" y="72"/>
                    <a:pt x="74" y="72"/>
                  </a:cubicBezTo>
                  <a:moveTo>
                    <a:pt x="44" y="65"/>
                  </a:moveTo>
                  <a:cubicBezTo>
                    <a:pt x="43" y="65"/>
                    <a:pt x="42" y="65"/>
                    <a:pt x="41" y="64"/>
                  </a:cubicBezTo>
                  <a:cubicBezTo>
                    <a:pt x="41" y="64"/>
                    <a:pt x="41" y="64"/>
                    <a:pt x="41" y="64"/>
                  </a:cubicBezTo>
                  <a:cubicBezTo>
                    <a:pt x="42" y="64"/>
                    <a:pt x="44" y="65"/>
                    <a:pt x="45" y="65"/>
                  </a:cubicBezTo>
                  <a:cubicBezTo>
                    <a:pt x="44" y="65"/>
                    <a:pt x="44" y="65"/>
                    <a:pt x="44" y="65"/>
                  </a:cubicBezTo>
                  <a:moveTo>
                    <a:pt x="36" y="64"/>
                  </a:moveTo>
                  <a:cubicBezTo>
                    <a:pt x="35" y="63"/>
                    <a:pt x="35" y="63"/>
                    <a:pt x="35" y="63"/>
                  </a:cubicBezTo>
                  <a:cubicBezTo>
                    <a:pt x="36" y="63"/>
                    <a:pt x="36" y="63"/>
                    <a:pt x="36" y="63"/>
                  </a:cubicBezTo>
                  <a:cubicBezTo>
                    <a:pt x="36" y="64"/>
                    <a:pt x="36" y="64"/>
                    <a:pt x="36" y="64"/>
                  </a:cubicBezTo>
                  <a:cubicBezTo>
                    <a:pt x="37" y="64"/>
                    <a:pt x="37" y="64"/>
                    <a:pt x="37" y="64"/>
                  </a:cubicBezTo>
                  <a:cubicBezTo>
                    <a:pt x="36" y="64"/>
                    <a:pt x="36" y="64"/>
                    <a:pt x="36" y="64"/>
                  </a:cubicBezTo>
                  <a:cubicBezTo>
                    <a:pt x="36" y="64"/>
                    <a:pt x="36" y="64"/>
                    <a:pt x="36" y="64"/>
                  </a:cubicBezTo>
                  <a:moveTo>
                    <a:pt x="35" y="64"/>
                  </a:moveTo>
                  <a:cubicBezTo>
                    <a:pt x="34" y="63"/>
                    <a:pt x="34" y="63"/>
                    <a:pt x="34" y="63"/>
                  </a:cubicBezTo>
                  <a:cubicBezTo>
                    <a:pt x="33" y="63"/>
                    <a:pt x="33" y="63"/>
                    <a:pt x="33" y="63"/>
                  </a:cubicBezTo>
                  <a:cubicBezTo>
                    <a:pt x="33" y="62"/>
                    <a:pt x="33" y="62"/>
                    <a:pt x="33" y="62"/>
                  </a:cubicBezTo>
                  <a:cubicBezTo>
                    <a:pt x="34" y="63"/>
                    <a:pt x="34" y="63"/>
                    <a:pt x="35" y="64"/>
                  </a:cubicBezTo>
                  <a:moveTo>
                    <a:pt x="67" y="63"/>
                  </a:moveTo>
                  <a:cubicBezTo>
                    <a:pt x="68" y="63"/>
                    <a:pt x="68" y="63"/>
                    <a:pt x="68" y="63"/>
                  </a:cubicBezTo>
                  <a:cubicBezTo>
                    <a:pt x="68" y="62"/>
                    <a:pt x="68" y="62"/>
                    <a:pt x="68" y="62"/>
                  </a:cubicBezTo>
                  <a:cubicBezTo>
                    <a:pt x="69" y="62"/>
                    <a:pt x="69" y="62"/>
                    <a:pt x="69" y="62"/>
                  </a:cubicBezTo>
                  <a:cubicBezTo>
                    <a:pt x="69" y="62"/>
                    <a:pt x="69" y="62"/>
                    <a:pt x="69" y="62"/>
                  </a:cubicBezTo>
                  <a:cubicBezTo>
                    <a:pt x="69" y="62"/>
                    <a:pt x="69" y="62"/>
                    <a:pt x="69" y="62"/>
                  </a:cubicBezTo>
                  <a:cubicBezTo>
                    <a:pt x="69" y="62"/>
                    <a:pt x="69" y="62"/>
                    <a:pt x="69" y="62"/>
                  </a:cubicBezTo>
                  <a:cubicBezTo>
                    <a:pt x="68" y="63"/>
                    <a:pt x="68" y="63"/>
                    <a:pt x="68" y="63"/>
                  </a:cubicBezTo>
                  <a:cubicBezTo>
                    <a:pt x="68" y="63"/>
                    <a:pt x="68" y="63"/>
                    <a:pt x="67" y="63"/>
                  </a:cubicBezTo>
                  <a:moveTo>
                    <a:pt x="39" y="63"/>
                  </a:moveTo>
                  <a:cubicBezTo>
                    <a:pt x="38" y="63"/>
                    <a:pt x="38" y="63"/>
                    <a:pt x="38" y="63"/>
                  </a:cubicBezTo>
                  <a:cubicBezTo>
                    <a:pt x="38" y="62"/>
                    <a:pt x="37" y="62"/>
                    <a:pt x="37" y="62"/>
                  </a:cubicBezTo>
                  <a:cubicBezTo>
                    <a:pt x="38" y="62"/>
                    <a:pt x="38" y="62"/>
                    <a:pt x="38" y="62"/>
                  </a:cubicBezTo>
                  <a:cubicBezTo>
                    <a:pt x="38" y="62"/>
                    <a:pt x="38" y="62"/>
                    <a:pt x="38" y="62"/>
                  </a:cubicBezTo>
                  <a:cubicBezTo>
                    <a:pt x="38" y="62"/>
                    <a:pt x="38" y="62"/>
                    <a:pt x="38" y="62"/>
                  </a:cubicBezTo>
                  <a:cubicBezTo>
                    <a:pt x="39" y="63"/>
                    <a:pt x="39" y="63"/>
                    <a:pt x="39" y="63"/>
                  </a:cubicBezTo>
                  <a:cubicBezTo>
                    <a:pt x="39" y="63"/>
                    <a:pt x="39" y="63"/>
                    <a:pt x="39" y="63"/>
                  </a:cubicBezTo>
                  <a:moveTo>
                    <a:pt x="71" y="62"/>
                  </a:moveTo>
                  <a:cubicBezTo>
                    <a:pt x="71" y="61"/>
                    <a:pt x="71" y="61"/>
                    <a:pt x="71" y="61"/>
                  </a:cubicBezTo>
                  <a:cubicBezTo>
                    <a:pt x="71" y="61"/>
                    <a:pt x="71" y="61"/>
                    <a:pt x="71" y="61"/>
                  </a:cubicBezTo>
                  <a:cubicBezTo>
                    <a:pt x="72" y="60"/>
                    <a:pt x="72" y="60"/>
                    <a:pt x="72" y="60"/>
                  </a:cubicBezTo>
                  <a:cubicBezTo>
                    <a:pt x="72" y="60"/>
                    <a:pt x="72" y="61"/>
                    <a:pt x="72" y="61"/>
                  </a:cubicBezTo>
                  <a:cubicBezTo>
                    <a:pt x="71" y="62"/>
                    <a:pt x="71" y="62"/>
                    <a:pt x="71" y="62"/>
                  </a:cubicBezTo>
                  <a:moveTo>
                    <a:pt x="36" y="61"/>
                  </a:moveTo>
                  <a:cubicBezTo>
                    <a:pt x="36" y="61"/>
                    <a:pt x="35" y="60"/>
                    <a:pt x="35" y="60"/>
                  </a:cubicBezTo>
                  <a:cubicBezTo>
                    <a:pt x="35" y="60"/>
                    <a:pt x="35" y="60"/>
                    <a:pt x="35" y="60"/>
                  </a:cubicBezTo>
                  <a:cubicBezTo>
                    <a:pt x="36" y="60"/>
                    <a:pt x="36" y="60"/>
                    <a:pt x="36" y="60"/>
                  </a:cubicBezTo>
                  <a:cubicBezTo>
                    <a:pt x="36" y="61"/>
                    <a:pt x="37" y="61"/>
                    <a:pt x="37" y="61"/>
                  </a:cubicBezTo>
                  <a:cubicBezTo>
                    <a:pt x="37" y="61"/>
                    <a:pt x="37" y="61"/>
                    <a:pt x="37" y="61"/>
                  </a:cubicBezTo>
                  <a:cubicBezTo>
                    <a:pt x="37" y="61"/>
                    <a:pt x="37" y="61"/>
                    <a:pt x="37" y="61"/>
                  </a:cubicBezTo>
                  <a:cubicBezTo>
                    <a:pt x="36" y="61"/>
                    <a:pt x="36" y="61"/>
                    <a:pt x="36" y="61"/>
                  </a:cubicBezTo>
                  <a:cubicBezTo>
                    <a:pt x="36" y="61"/>
                    <a:pt x="36" y="61"/>
                    <a:pt x="36" y="61"/>
                  </a:cubicBezTo>
                  <a:moveTo>
                    <a:pt x="41" y="60"/>
                  </a:moveTo>
                  <a:cubicBezTo>
                    <a:pt x="40" y="60"/>
                    <a:pt x="40" y="60"/>
                    <a:pt x="40" y="60"/>
                  </a:cubicBezTo>
                  <a:cubicBezTo>
                    <a:pt x="40" y="60"/>
                    <a:pt x="40" y="60"/>
                    <a:pt x="40" y="60"/>
                  </a:cubicBezTo>
                  <a:cubicBezTo>
                    <a:pt x="41" y="60"/>
                    <a:pt x="41" y="60"/>
                    <a:pt x="41" y="60"/>
                  </a:cubicBezTo>
                  <a:cubicBezTo>
                    <a:pt x="41" y="60"/>
                    <a:pt x="41" y="60"/>
                    <a:pt x="41" y="60"/>
                  </a:cubicBezTo>
                  <a:moveTo>
                    <a:pt x="38" y="59"/>
                  </a:moveTo>
                  <a:cubicBezTo>
                    <a:pt x="38" y="59"/>
                    <a:pt x="38" y="59"/>
                    <a:pt x="38" y="59"/>
                  </a:cubicBezTo>
                  <a:cubicBezTo>
                    <a:pt x="37" y="59"/>
                    <a:pt x="37" y="59"/>
                    <a:pt x="37" y="59"/>
                  </a:cubicBezTo>
                  <a:cubicBezTo>
                    <a:pt x="38" y="59"/>
                    <a:pt x="38" y="59"/>
                    <a:pt x="38" y="59"/>
                  </a:cubicBezTo>
                  <a:cubicBezTo>
                    <a:pt x="39" y="59"/>
                    <a:pt x="39" y="59"/>
                    <a:pt x="39" y="59"/>
                  </a:cubicBezTo>
                  <a:cubicBezTo>
                    <a:pt x="38" y="59"/>
                    <a:pt x="38" y="59"/>
                    <a:pt x="38" y="59"/>
                  </a:cubicBezTo>
                  <a:cubicBezTo>
                    <a:pt x="38" y="59"/>
                    <a:pt x="38" y="59"/>
                    <a:pt x="38" y="59"/>
                  </a:cubicBezTo>
                  <a:cubicBezTo>
                    <a:pt x="38" y="59"/>
                    <a:pt x="38" y="59"/>
                    <a:pt x="38" y="59"/>
                  </a:cubicBezTo>
                  <a:moveTo>
                    <a:pt x="57" y="59"/>
                  </a:moveTo>
                  <a:cubicBezTo>
                    <a:pt x="57" y="59"/>
                    <a:pt x="57" y="59"/>
                    <a:pt x="57" y="59"/>
                  </a:cubicBezTo>
                  <a:cubicBezTo>
                    <a:pt x="57" y="59"/>
                    <a:pt x="57" y="59"/>
                    <a:pt x="57" y="59"/>
                  </a:cubicBezTo>
                  <a:cubicBezTo>
                    <a:pt x="58" y="59"/>
                    <a:pt x="58" y="59"/>
                    <a:pt x="58" y="59"/>
                  </a:cubicBezTo>
                  <a:cubicBezTo>
                    <a:pt x="59" y="59"/>
                    <a:pt x="59" y="59"/>
                    <a:pt x="60" y="59"/>
                  </a:cubicBezTo>
                  <a:cubicBezTo>
                    <a:pt x="60" y="59"/>
                    <a:pt x="60" y="59"/>
                    <a:pt x="60" y="59"/>
                  </a:cubicBezTo>
                  <a:cubicBezTo>
                    <a:pt x="60" y="59"/>
                    <a:pt x="60" y="59"/>
                    <a:pt x="61" y="59"/>
                  </a:cubicBezTo>
                  <a:cubicBezTo>
                    <a:pt x="60" y="59"/>
                    <a:pt x="60" y="59"/>
                    <a:pt x="60" y="59"/>
                  </a:cubicBezTo>
                  <a:cubicBezTo>
                    <a:pt x="59" y="59"/>
                    <a:pt x="58" y="59"/>
                    <a:pt x="57" y="59"/>
                  </a:cubicBezTo>
                  <a:moveTo>
                    <a:pt x="56" y="59"/>
                  </a:moveTo>
                  <a:cubicBezTo>
                    <a:pt x="55" y="59"/>
                    <a:pt x="55" y="59"/>
                    <a:pt x="55" y="59"/>
                  </a:cubicBezTo>
                  <a:cubicBezTo>
                    <a:pt x="55" y="59"/>
                    <a:pt x="54" y="59"/>
                    <a:pt x="54" y="59"/>
                  </a:cubicBezTo>
                  <a:cubicBezTo>
                    <a:pt x="55" y="59"/>
                    <a:pt x="56" y="59"/>
                    <a:pt x="57" y="58"/>
                  </a:cubicBezTo>
                  <a:cubicBezTo>
                    <a:pt x="56" y="59"/>
                    <a:pt x="56" y="59"/>
                    <a:pt x="56" y="59"/>
                  </a:cubicBezTo>
                  <a:cubicBezTo>
                    <a:pt x="56" y="59"/>
                    <a:pt x="56" y="59"/>
                    <a:pt x="56" y="59"/>
                  </a:cubicBezTo>
                  <a:moveTo>
                    <a:pt x="64" y="59"/>
                  </a:moveTo>
                  <a:cubicBezTo>
                    <a:pt x="64" y="59"/>
                    <a:pt x="64" y="59"/>
                    <a:pt x="64" y="59"/>
                  </a:cubicBezTo>
                  <a:cubicBezTo>
                    <a:pt x="65" y="59"/>
                    <a:pt x="65" y="59"/>
                    <a:pt x="65" y="59"/>
                  </a:cubicBezTo>
                  <a:cubicBezTo>
                    <a:pt x="65" y="58"/>
                    <a:pt x="65" y="58"/>
                    <a:pt x="65" y="58"/>
                  </a:cubicBezTo>
                  <a:cubicBezTo>
                    <a:pt x="66" y="58"/>
                    <a:pt x="66" y="58"/>
                    <a:pt x="66" y="58"/>
                  </a:cubicBezTo>
                  <a:cubicBezTo>
                    <a:pt x="66" y="58"/>
                    <a:pt x="66" y="58"/>
                    <a:pt x="66" y="58"/>
                  </a:cubicBezTo>
                  <a:cubicBezTo>
                    <a:pt x="66" y="59"/>
                    <a:pt x="65" y="59"/>
                    <a:pt x="65" y="60"/>
                  </a:cubicBezTo>
                  <a:cubicBezTo>
                    <a:pt x="65" y="59"/>
                    <a:pt x="65" y="59"/>
                    <a:pt x="64" y="59"/>
                  </a:cubicBezTo>
                  <a:cubicBezTo>
                    <a:pt x="64" y="59"/>
                    <a:pt x="64" y="59"/>
                    <a:pt x="64" y="59"/>
                  </a:cubicBezTo>
                  <a:cubicBezTo>
                    <a:pt x="64" y="59"/>
                    <a:pt x="64" y="59"/>
                    <a:pt x="64" y="59"/>
                  </a:cubicBezTo>
                  <a:moveTo>
                    <a:pt x="47" y="59"/>
                  </a:moveTo>
                  <a:cubicBezTo>
                    <a:pt x="46" y="59"/>
                    <a:pt x="46" y="59"/>
                    <a:pt x="46" y="59"/>
                  </a:cubicBezTo>
                  <a:cubicBezTo>
                    <a:pt x="46" y="58"/>
                    <a:pt x="46" y="58"/>
                    <a:pt x="46" y="58"/>
                  </a:cubicBezTo>
                  <a:cubicBezTo>
                    <a:pt x="46" y="58"/>
                    <a:pt x="46" y="58"/>
                    <a:pt x="46" y="58"/>
                  </a:cubicBezTo>
                  <a:cubicBezTo>
                    <a:pt x="45" y="58"/>
                    <a:pt x="45" y="58"/>
                    <a:pt x="45" y="58"/>
                  </a:cubicBezTo>
                  <a:cubicBezTo>
                    <a:pt x="47" y="58"/>
                    <a:pt x="48" y="58"/>
                    <a:pt x="49" y="58"/>
                  </a:cubicBezTo>
                  <a:cubicBezTo>
                    <a:pt x="49" y="59"/>
                    <a:pt x="49" y="59"/>
                    <a:pt x="49" y="59"/>
                  </a:cubicBezTo>
                  <a:cubicBezTo>
                    <a:pt x="48" y="59"/>
                    <a:pt x="47" y="59"/>
                    <a:pt x="47" y="59"/>
                  </a:cubicBezTo>
                  <a:cubicBezTo>
                    <a:pt x="47" y="59"/>
                    <a:pt x="47" y="59"/>
                    <a:pt x="47" y="59"/>
                  </a:cubicBezTo>
                  <a:moveTo>
                    <a:pt x="62" y="58"/>
                  </a:moveTo>
                  <a:cubicBezTo>
                    <a:pt x="61" y="58"/>
                    <a:pt x="61" y="58"/>
                    <a:pt x="60" y="58"/>
                  </a:cubicBezTo>
                  <a:cubicBezTo>
                    <a:pt x="61" y="58"/>
                    <a:pt x="62" y="58"/>
                    <a:pt x="62" y="57"/>
                  </a:cubicBezTo>
                  <a:cubicBezTo>
                    <a:pt x="62" y="58"/>
                    <a:pt x="62" y="58"/>
                    <a:pt x="62" y="58"/>
                  </a:cubicBezTo>
                  <a:moveTo>
                    <a:pt x="37" y="58"/>
                  </a:moveTo>
                  <a:cubicBezTo>
                    <a:pt x="37" y="58"/>
                    <a:pt x="37" y="58"/>
                    <a:pt x="37" y="58"/>
                  </a:cubicBezTo>
                  <a:cubicBezTo>
                    <a:pt x="36" y="57"/>
                    <a:pt x="36" y="57"/>
                    <a:pt x="36" y="57"/>
                  </a:cubicBezTo>
                  <a:cubicBezTo>
                    <a:pt x="37" y="57"/>
                    <a:pt x="37" y="58"/>
                    <a:pt x="37" y="58"/>
                  </a:cubicBezTo>
                  <a:moveTo>
                    <a:pt x="40" y="57"/>
                  </a:moveTo>
                  <a:cubicBezTo>
                    <a:pt x="39" y="57"/>
                    <a:pt x="39" y="57"/>
                    <a:pt x="38" y="57"/>
                  </a:cubicBezTo>
                  <a:cubicBezTo>
                    <a:pt x="39" y="57"/>
                    <a:pt x="40" y="57"/>
                    <a:pt x="40" y="57"/>
                  </a:cubicBezTo>
                  <a:cubicBezTo>
                    <a:pt x="40" y="57"/>
                    <a:pt x="40" y="57"/>
                    <a:pt x="40" y="57"/>
                  </a:cubicBezTo>
                  <a:moveTo>
                    <a:pt x="68" y="56"/>
                  </a:moveTo>
                  <a:cubicBezTo>
                    <a:pt x="69" y="56"/>
                    <a:pt x="69" y="56"/>
                    <a:pt x="69" y="56"/>
                  </a:cubicBezTo>
                  <a:cubicBezTo>
                    <a:pt x="69" y="56"/>
                    <a:pt x="69" y="56"/>
                    <a:pt x="69" y="56"/>
                  </a:cubicBezTo>
                  <a:cubicBezTo>
                    <a:pt x="69" y="55"/>
                    <a:pt x="69" y="55"/>
                    <a:pt x="69" y="55"/>
                  </a:cubicBezTo>
                  <a:cubicBezTo>
                    <a:pt x="69" y="56"/>
                    <a:pt x="69" y="56"/>
                    <a:pt x="69" y="56"/>
                  </a:cubicBezTo>
                  <a:cubicBezTo>
                    <a:pt x="69" y="56"/>
                    <a:pt x="69" y="56"/>
                    <a:pt x="69" y="56"/>
                  </a:cubicBezTo>
                  <a:cubicBezTo>
                    <a:pt x="68" y="56"/>
                    <a:pt x="68" y="56"/>
                    <a:pt x="68" y="56"/>
                  </a:cubicBezTo>
                  <a:moveTo>
                    <a:pt x="23" y="61"/>
                  </a:moveTo>
                  <a:cubicBezTo>
                    <a:pt x="23" y="60"/>
                    <a:pt x="22" y="59"/>
                    <a:pt x="22" y="58"/>
                  </a:cubicBezTo>
                  <a:cubicBezTo>
                    <a:pt x="22" y="57"/>
                    <a:pt x="22" y="56"/>
                    <a:pt x="22" y="55"/>
                  </a:cubicBezTo>
                  <a:cubicBezTo>
                    <a:pt x="22" y="57"/>
                    <a:pt x="23" y="59"/>
                    <a:pt x="23" y="61"/>
                  </a:cubicBezTo>
                  <a:cubicBezTo>
                    <a:pt x="23" y="61"/>
                    <a:pt x="23" y="61"/>
                    <a:pt x="23" y="61"/>
                  </a:cubicBezTo>
                  <a:moveTo>
                    <a:pt x="71" y="58"/>
                  </a:moveTo>
                  <a:cubicBezTo>
                    <a:pt x="71" y="58"/>
                    <a:pt x="71" y="57"/>
                    <a:pt x="71" y="57"/>
                  </a:cubicBezTo>
                  <a:cubicBezTo>
                    <a:pt x="71" y="57"/>
                    <a:pt x="71" y="57"/>
                    <a:pt x="71" y="57"/>
                  </a:cubicBezTo>
                  <a:cubicBezTo>
                    <a:pt x="71" y="56"/>
                    <a:pt x="71" y="56"/>
                    <a:pt x="71" y="56"/>
                  </a:cubicBezTo>
                  <a:cubicBezTo>
                    <a:pt x="71" y="56"/>
                    <a:pt x="71" y="56"/>
                    <a:pt x="71" y="56"/>
                  </a:cubicBezTo>
                  <a:cubicBezTo>
                    <a:pt x="71" y="55"/>
                    <a:pt x="71" y="55"/>
                    <a:pt x="71" y="54"/>
                  </a:cubicBezTo>
                  <a:cubicBezTo>
                    <a:pt x="72" y="54"/>
                    <a:pt x="72" y="54"/>
                    <a:pt x="72" y="54"/>
                  </a:cubicBezTo>
                  <a:cubicBezTo>
                    <a:pt x="72" y="55"/>
                    <a:pt x="72" y="56"/>
                    <a:pt x="72" y="57"/>
                  </a:cubicBezTo>
                  <a:cubicBezTo>
                    <a:pt x="72" y="58"/>
                    <a:pt x="72" y="58"/>
                    <a:pt x="72" y="58"/>
                  </a:cubicBezTo>
                  <a:cubicBezTo>
                    <a:pt x="72" y="58"/>
                    <a:pt x="72" y="58"/>
                    <a:pt x="72" y="58"/>
                  </a:cubicBezTo>
                  <a:cubicBezTo>
                    <a:pt x="71" y="58"/>
                    <a:pt x="71" y="58"/>
                    <a:pt x="71" y="58"/>
                  </a:cubicBezTo>
                  <a:moveTo>
                    <a:pt x="30" y="54"/>
                  </a:moveTo>
                  <a:cubicBezTo>
                    <a:pt x="30" y="53"/>
                    <a:pt x="30" y="53"/>
                    <a:pt x="30" y="52"/>
                  </a:cubicBezTo>
                  <a:cubicBezTo>
                    <a:pt x="30" y="51"/>
                    <a:pt x="30" y="51"/>
                    <a:pt x="30" y="51"/>
                  </a:cubicBezTo>
                  <a:cubicBezTo>
                    <a:pt x="30" y="52"/>
                    <a:pt x="30" y="52"/>
                    <a:pt x="30" y="52"/>
                  </a:cubicBezTo>
                  <a:cubicBezTo>
                    <a:pt x="30" y="52"/>
                    <a:pt x="30" y="53"/>
                    <a:pt x="30" y="54"/>
                  </a:cubicBezTo>
                  <a:moveTo>
                    <a:pt x="28" y="51"/>
                  </a:moveTo>
                  <a:cubicBezTo>
                    <a:pt x="28" y="50"/>
                    <a:pt x="28" y="50"/>
                    <a:pt x="28" y="49"/>
                  </a:cubicBezTo>
                  <a:cubicBezTo>
                    <a:pt x="28" y="49"/>
                    <a:pt x="28" y="49"/>
                    <a:pt x="28" y="49"/>
                  </a:cubicBezTo>
                  <a:cubicBezTo>
                    <a:pt x="28" y="49"/>
                    <a:pt x="28" y="50"/>
                    <a:pt x="28" y="50"/>
                  </a:cubicBezTo>
                  <a:cubicBezTo>
                    <a:pt x="28" y="51"/>
                    <a:pt x="28" y="51"/>
                    <a:pt x="28" y="51"/>
                  </a:cubicBezTo>
                  <a:moveTo>
                    <a:pt x="26" y="54"/>
                  </a:moveTo>
                  <a:cubicBezTo>
                    <a:pt x="26" y="52"/>
                    <a:pt x="26" y="50"/>
                    <a:pt x="26" y="48"/>
                  </a:cubicBezTo>
                  <a:cubicBezTo>
                    <a:pt x="27" y="48"/>
                    <a:pt x="27" y="48"/>
                    <a:pt x="27" y="48"/>
                  </a:cubicBezTo>
                  <a:cubicBezTo>
                    <a:pt x="27" y="48"/>
                    <a:pt x="27" y="48"/>
                    <a:pt x="27" y="48"/>
                  </a:cubicBezTo>
                  <a:cubicBezTo>
                    <a:pt x="26" y="50"/>
                    <a:pt x="26" y="52"/>
                    <a:pt x="26" y="54"/>
                  </a:cubicBezTo>
                  <a:moveTo>
                    <a:pt x="32" y="52"/>
                  </a:moveTo>
                  <a:cubicBezTo>
                    <a:pt x="32" y="52"/>
                    <a:pt x="32" y="52"/>
                    <a:pt x="32" y="52"/>
                  </a:cubicBezTo>
                  <a:cubicBezTo>
                    <a:pt x="32" y="51"/>
                    <a:pt x="32" y="50"/>
                    <a:pt x="32" y="49"/>
                  </a:cubicBezTo>
                  <a:cubicBezTo>
                    <a:pt x="32" y="49"/>
                    <a:pt x="32" y="49"/>
                    <a:pt x="32" y="49"/>
                  </a:cubicBezTo>
                  <a:cubicBezTo>
                    <a:pt x="33" y="48"/>
                    <a:pt x="33" y="48"/>
                    <a:pt x="33" y="47"/>
                  </a:cubicBezTo>
                  <a:cubicBezTo>
                    <a:pt x="33" y="49"/>
                    <a:pt x="33" y="50"/>
                    <a:pt x="32" y="52"/>
                  </a:cubicBezTo>
                  <a:moveTo>
                    <a:pt x="23" y="53"/>
                  </a:moveTo>
                  <a:cubicBezTo>
                    <a:pt x="23" y="53"/>
                    <a:pt x="23" y="53"/>
                    <a:pt x="23" y="53"/>
                  </a:cubicBezTo>
                  <a:cubicBezTo>
                    <a:pt x="23" y="51"/>
                    <a:pt x="23" y="49"/>
                    <a:pt x="24" y="47"/>
                  </a:cubicBezTo>
                  <a:cubicBezTo>
                    <a:pt x="24" y="47"/>
                    <a:pt x="24" y="47"/>
                    <a:pt x="24" y="47"/>
                  </a:cubicBezTo>
                  <a:cubicBezTo>
                    <a:pt x="24" y="48"/>
                    <a:pt x="24" y="50"/>
                    <a:pt x="24" y="51"/>
                  </a:cubicBezTo>
                  <a:cubicBezTo>
                    <a:pt x="24" y="52"/>
                    <a:pt x="24" y="53"/>
                    <a:pt x="23" y="53"/>
                  </a:cubicBezTo>
                  <a:moveTo>
                    <a:pt x="30" y="48"/>
                  </a:moveTo>
                  <a:cubicBezTo>
                    <a:pt x="30" y="47"/>
                    <a:pt x="30" y="47"/>
                    <a:pt x="30" y="46"/>
                  </a:cubicBezTo>
                  <a:cubicBezTo>
                    <a:pt x="30" y="46"/>
                    <a:pt x="30" y="46"/>
                    <a:pt x="30" y="46"/>
                  </a:cubicBezTo>
                  <a:cubicBezTo>
                    <a:pt x="30" y="46"/>
                    <a:pt x="30" y="46"/>
                    <a:pt x="30" y="46"/>
                  </a:cubicBezTo>
                  <a:cubicBezTo>
                    <a:pt x="30" y="46"/>
                    <a:pt x="30" y="46"/>
                    <a:pt x="30" y="46"/>
                  </a:cubicBezTo>
                  <a:cubicBezTo>
                    <a:pt x="30" y="46"/>
                    <a:pt x="30" y="47"/>
                    <a:pt x="30" y="48"/>
                  </a:cubicBezTo>
                  <a:moveTo>
                    <a:pt x="76" y="47"/>
                  </a:moveTo>
                  <a:cubicBezTo>
                    <a:pt x="75" y="46"/>
                    <a:pt x="75" y="46"/>
                    <a:pt x="75" y="46"/>
                  </a:cubicBezTo>
                  <a:cubicBezTo>
                    <a:pt x="75" y="46"/>
                    <a:pt x="75" y="45"/>
                    <a:pt x="75" y="45"/>
                  </a:cubicBezTo>
                  <a:cubicBezTo>
                    <a:pt x="76" y="45"/>
                    <a:pt x="76" y="45"/>
                    <a:pt x="76" y="45"/>
                  </a:cubicBezTo>
                  <a:cubicBezTo>
                    <a:pt x="76" y="46"/>
                    <a:pt x="76" y="46"/>
                    <a:pt x="76" y="47"/>
                  </a:cubicBezTo>
                  <a:moveTo>
                    <a:pt x="71" y="46"/>
                  </a:moveTo>
                  <a:cubicBezTo>
                    <a:pt x="71" y="45"/>
                    <a:pt x="71" y="45"/>
                    <a:pt x="71" y="44"/>
                  </a:cubicBezTo>
                  <a:cubicBezTo>
                    <a:pt x="71" y="44"/>
                    <a:pt x="71" y="44"/>
                    <a:pt x="71" y="44"/>
                  </a:cubicBezTo>
                  <a:cubicBezTo>
                    <a:pt x="71" y="45"/>
                    <a:pt x="71" y="45"/>
                    <a:pt x="71" y="45"/>
                  </a:cubicBezTo>
                  <a:cubicBezTo>
                    <a:pt x="71" y="45"/>
                    <a:pt x="71" y="45"/>
                    <a:pt x="71" y="45"/>
                  </a:cubicBezTo>
                  <a:cubicBezTo>
                    <a:pt x="71" y="46"/>
                    <a:pt x="71" y="46"/>
                    <a:pt x="71" y="46"/>
                  </a:cubicBezTo>
                  <a:moveTo>
                    <a:pt x="73" y="44"/>
                  </a:moveTo>
                  <a:cubicBezTo>
                    <a:pt x="72" y="44"/>
                    <a:pt x="72" y="44"/>
                    <a:pt x="72" y="44"/>
                  </a:cubicBezTo>
                  <a:cubicBezTo>
                    <a:pt x="72" y="43"/>
                    <a:pt x="72" y="43"/>
                    <a:pt x="72" y="42"/>
                  </a:cubicBezTo>
                  <a:cubicBezTo>
                    <a:pt x="73" y="43"/>
                    <a:pt x="73" y="43"/>
                    <a:pt x="73" y="44"/>
                  </a:cubicBezTo>
                  <a:cubicBezTo>
                    <a:pt x="73" y="44"/>
                    <a:pt x="73" y="44"/>
                    <a:pt x="73" y="44"/>
                  </a:cubicBezTo>
                  <a:moveTo>
                    <a:pt x="29" y="43"/>
                  </a:moveTo>
                  <a:cubicBezTo>
                    <a:pt x="29" y="43"/>
                    <a:pt x="29" y="42"/>
                    <a:pt x="29" y="42"/>
                  </a:cubicBezTo>
                  <a:cubicBezTo>
                    <a:pt x="29" y="41"/>
                    <a:pt x="29" y="41"/>
                    <a:pt x="29" y="41"/>
                  </a:cubicBezTo>
                  <a:cubicBezTo>
                    <a:pt x="29" y="42"/>
                    <a:pt x="29" y="43"/>
                    <a:pt x="29" y="43"/>
                  </a:cubicBezTo>
                  <a:moveTo>
                    <a:pt x="77" y="43"/>
                  </a:moveTo>
                  <a:cubicBezTo>
                    <a:pt x="76" y="43"/>
                    <a:pt x="76" y="43"/>
                    <a:pt x="76" y="43"/>
                  </a:cubicBezTo>
                  <a:cubicBezTo>
                    <a:pt x="76" y="42"/>
                    <a:pt x="76" y="41"/>
                    <a:pt x="75" y="40"/>
                  </a:cubicBezTo>
                  <a:cubicBezTo>
                    <a:pt x="75" y="40"/>
                    <a:pt x="75" y="40"/>
                    <a:pt x="75" y="40"/>
                  </a:cubicBezTo>
                  <a:cubicBezTo>
                    <a:pt x="75" y="40"/>
                    <a:pt x="75" y="40"/>
                    <a:pt x="75" y="40"/>
                  </a:cubicBezTo>
                  <a:cubicBezTo>
                    <a:pt x="76" y="40"/>
                    <a:pt x="76" y="40"/>
                    <a:pt x="76" y="40"/>
                  </a:cubicBezTo>
                  <a:cubicBezTo>
                    <a:pt x="76" y="41"/>
                    <a:pt x="76" y="42"/>
                    <a:pt x="77" y="43"/>
                  </a:cubicBezTo>
                  <a:cubicBezTo>
                    <a:pt x="77" y="43"/>
                    <a:pt x="77" y="43"/>
                    <a:pt x="77" y="43"/>
                  </a:cubicBezTo>
                  <a:moveTo>
                    <a:pt x="32" y="45"/>
                  </a:moveTo>
                  <a:cubicBezTo>
                    <a:pt x="33" y="44"/>
                    <a:pt x="33" y="43"/>
                    <a:pt x="33" y="42"/>
                  </a:cubicBezTo>
                  <a:cubicBezTo>
                    <a:pt x="33" y="42"/>
                    <a:pt x="33" y="42"/>
                    <a:pt x="33" y="42"/>
                  </a:cubicBezTo>
                  <a:cubicBezTo>
                    <a:pt x="33" y="40"/>
                    <a:pt x="34" y="39"/>
                    <a:pt x="34" y="38"/>
                  </a:cubicBezTo>
                  <a:cubicBezTo>
                    <a:pt x="34" y="40"/>
                    <a:pt x="33" y="43"/>
                    <a:pt x="32" y="45"/>
                  </a:cubicBezTo>
                  <a:moveTo>
                    <a:pt x="74" y="41"/>
                  </a:moveTo>
                  <a:cubicBezTo>
                    <a:pt x="74" y="40"/>
                    <a:pt x="73" y="39"/>
                    <a:pt x="73" y="39"/>
                  </a:cubicBezTo>
                  <a:cubicBezTo>
                    <a:pt x="73" y="38"/>
                    <a:pt x="73" y="38"/>
                    <a:pt x="73" y="38"/>
                  </a:cubicBezTo>
                  <a:cubicBezTo>
                    <a:pt x="73" y="38"/>
                    <a:pt x="73" y="38"/>
                    <a:pt x="73" y="38"/>
                  </a:cubicBezTo>
                  <a:cubicBezTo>
                    <a:pt x="73" y="38"/>
                    <a:pt x="73" y="38"/>
                    <a:pt x="73" y="38"/>
                  </a:cubicBezTo>
                  <a:cubicBezTo>
                    <a:pt x="73" y="38"/>
                    <a:pt x="74" y="39"/>
                    <a:pt x="74" y="40"/>
                  </a:cubicBezTo>
                  <a:cubicBezTo>
                    <a:pt x="74" y="41"/>
                    <a:pt x="74" y="41"/>
                    <a:pt x="74" y="41"/>
                  </a:cubicBezTo>
                  <a:moveTo>
                    <a:pt x="30" y="42"/>
                  </a:moveTo>
                  <a:cubicBezTo>
                    <a:pt x="31" y="40"/>
                    <a:pt x="31" y="37"/>
                    <a:pt x="32" y="34"/>
                  </a:cubicBezTo>
                  <a:cubicBezTo>
                    <a:pt x="32" y="34"/>
                    <a:pt x="32" y="34"/>
                    <a:pt x="32" y="34"/>
                  </a:cubicBezTo>
                  <a:cubicBezTo>
                    <a:pt x="31" y="37"/>
                    <a:pt x="31" y="39"/>
                    <a:pt x="31" y="41"/>
                  </a:cubicBezTo>
                  <a:cubicBezTo>
                    <a:pt x="30" y="42"/>
                    <a:pt x="30" y="42"/>
                    <a:pt x="30" y="42"/>
                  </a:cubicBezTo>
                  <a:cubicBezTo>
                    <a:pt x="30" y="42"/>
                    <a:pt x="30" y="42"/>
                    <a:pt x="30" y="42"/>
                  </a:cubicBezTo>
                  <a:moveTo>
                    <a:pt x="79" y="37"/>
                  </a:moveTo>
                  <a:cubicBezTo>
                    <a:pt x="78" y="36"/>
                    <a:pt x="78" y="35"/>
                    <a:pt x="78" y="33"/>
                  </a:cubicBezTo>
                  <a:cubicBezTo>
                    <a:pt x="78" y="33"/>
                    <a:pt x="78" y="33"/>
                    <a:pt x="78" y="33"/>
                  </a:cubicBezTo>
                  <a:cubicBezTo>
                    <a:pt x="78" y="33"/>
                    <a:pt x="78" y="34"/>
                    <a:pt x="78" y="34"/>
                  </a:cubicBezTo>
                  <a:cubicBezTo>
                    <a:pt x="78" y="34"/>
                    <a:pt x="78" y="34"/>
                    <a:pt x="78" y="34"/>
                  </a:cubicBezTo>
                  <a:cubicBezTo>
                    <a:pt x="79" y="35"/>
                    <a:pt x="79" y="36"/>
                    <a:pt x="79" y="37"/>
                  </a:cubicBezTo>
                  <a:moveTo>
                    <a:pt x="35" y="33"/>
                  </a:moveTo>
                  <a:cubicBezTo>
                    <a:pt x="34" y="33"/>
                    <a:pt x="34" y="33"/>
                    <a:pt x="34" y="33"/>
                  </a:cubicBezTo>
                  <a:cubicBezTo>
                    <a:pt x="35" y="33"/>
                    <a:pt x="35" y="32"/>
                    <a:pt x="35" y="32"/>
                  </a:cubicBezTo>
                  <a:cubicBezTo>
                    <a:pt x="35" y="32"/>
                    <a:pt x="35" y="33"/>
                    <a:pt x="35" y="33"/>
                  </a:cubicBezTo>
                  <a:moveTo>
                    <a:pt x="69" y="31"/>
                  </a:moveTo>
                  <a:cubicBezTo>
                    <a:pt x="69" y="30"/>
                    <a:pt x="69" y="29"/>
                    <a:pt x="68" y="28"/>
                  </a:cubicBezTo>
                  <a:cubicBezTo>
                    <a:pt x="69" y="29"/>
                    <a:pt x="69" y="29"/>
                    <a:pt x="69" y="29"/>
                  </a:cubicBezTo>
                  <a:cubicBezTo>
                    <a:pt x="69" y="29"/>
                    <a:pt x="69" y="29"/>
                    <a:pt x="69" y="29"/>
                  </a:cubicBezTo>
                  <a:cubicBezTo>
                    <a:pt x="69" y="30"/>
                    <a:pt x="69" y="30"/>
                    <a:pt x="69" y="31"/>
                  </a:cubicBezTo>
                  <a:moveTo>
                    <a:pt x="30" y="27"/>
                  </a:moveTo>
                  <a:cubicBezTo>
                    <a:pt x="29" y="27"/>
                    <a:pt x="29" y="27"/>
                    <a:pt x="29" y="27"/>
                  </a:cubicBezTo>
                  <a:cubicBezTo>
                    <a:pt x="30" y="26"/>
                    <a:pt x="30" y="26"/>
                    <a:pt x="30" y="25"/>
                  </a:cubicBezTo>
                  <a:cubicBezTo>
                    <a:pt x="30" y="26"/>
                    <a:pt x="30" y="27"/>
                    <a:pt x="30" y="27"/>
                  </a:cubicBezTo>
                  <a:cubicBezTo>
                    <a:pt x="30" y="27"/>
                    <a:pt x="30" y="27"/>
                    <a:pt x="30" y="27"/>
                  </a:cubicBezTo>
                  <a:moveTo>
                    <a:pt x="38" y="27"/>
                  </a:moveTo>
                  <a:cubicBezTo>
                    <a:pt x="38" y="26"/>
                    <a:pt x="38" y="26"/>
                    <a:pt x="39" y="25"/>
                  </a:cubicBezTo>
                  <a:cubicBezTo>
                    <a:pt x="39" y="25"/>
                    <a:pt x="39" y="25"/>
                    <a:pt x="39" y="25"/>
                  </a:cubicBezTo>
                  <a:cubicBezTo>
                    <a:pt x="39" y="25"/>
                    <a:pt x="39" y="25"/>
                    <a:pt x="39" y="25"/>
                  </a:cubicBezTo>
                  <a:cubicBezTo>
                    <a:pt x="39" y="25"/>
                    <a:pt x="39" y="26"/>
                    <a:pt x="38" y="27"/>
                  </a:cubicBezTo>
                  <a:moveTo>
                    <a:pt x="78" y="28"/>
                  </a:moveTo>
                  <a:cubicBezTo>
                    <a:pt x="78" y="27"/>
                    <a:pt x="77" y="27"/>
                    <a:pt x="77" y="26"/>
                  </a:cubicBezTo>
                  <a:cubicBezTo>
                    <a:pt x="77" y="26"/>
                    <a:pt x="77" y="26"/>
                    <a:pt x="77" y="26"/>
                  </a:cubicBezTo>
                  <a:cubicBezTo>
                    <a:pt x="77" y="26"/>
                    <a:pt x="77" y="26"/>
                    <a:pt x="77" y="26"/>
                  </a:cubicBezTo>
                  <a:cubicBezTo>
                    <a:pt x="77" y="25"/>
                    <a:pt x="77" y="25"/>
                    <a:pt x="77" y="24"/>
                  </a:cubicBezTo>
                  <a:cubicBezTo>
                    <a:pt x="77" y="26"/>
                    <a:pt x="78" y="27"/>
                    <a:pt x="78" y="28"/>
                  </a:cubicBezTo>
                  <a:moveTo>
                    <a:pt x="76" y="28"/>
                  </a:moveTo>
                  <a:cubicBezTo>
                    <a:pt x="76" y="27"/>
                    <a:pt x="76" y="27"/>
                    <a:pt x="76" y="27"/>
                  </a:cubicBezTo>
                  <a:cubicBezTo>
                    <a:pt x="76" y="27"/>
                    <a:pt x="76" y="27"/>
                    <a:pt x="76" y="27"/>
                  </a:cubicBezTo>
                  <a:cubicBezTo>
                    <a:pt x="75" y="26"/>
                    <a:pt x="75" y="26"/>
                    <a:pt x="75" y="26"/>
                  </a:cubicBezTo>
                  <a:cubicBezTo>
                    <a:pt x="75" y="26"/>
                    <a:pt x="75" y="25"/>
                    <a:pt x="74" y="25"/>
                  </a:cubicBezTo>
                  <a:cubicBezTo>
                    <a:pt x="74" y="24"/>
                    <a:pt x="74" y="24"/>
                    <a:pt x="74" y="24"/>
                  </a:cubicBezTo>
                  <a:cubicBezTo>
                    <a:pt x="74" y="23"/>
                    <a:pt x="74" y="23"/>
                    <a:pt x="74" y="23"/>
                  </a:cubicBezTo>
                  <a:cubicBezTo>
                    <a:pt x="74" y="23"/>
                    <a:pt x="74" y="23"/>
                    <a:pt x="74" y="23"/>
                  </a:cubicBezTo>
                  <a:cubicBezTo>
                    <a:pt x="75" y="25"/>
                    <a:pt x="75" y="26"/>
                    <a:pt x="76" y="27"/>
                  </a:cubicBezTo>
                  <a:cubicBezTo>
                    <a:pt x="76" y="28"/>
                    <a:pt x="76" y="28"/>
                    <a:pt x="76" y="28"/>
                  </a:cubicBezTo>
                  <a:moveTo>
                    <a:pt x="75" y="23"/>
                  </a:moveTo>
                  <a:cubicBezTo>
                    <a:pt x="75" y="22"/>
                    <a:pt x="75" y="21"/>
                    <a:pt x="75" y="20"/>
                  </a:cubicBezTo>
                  <a:cubicBezTo>
                    <a:pt x="75" y="20"/>
                    <a:pt x="75" y="20"/>
                    <a:pt x="75" y="20"/>
                  </a:cubicBezTo>
                  <a:cubicBezTo>
                    <a:pt x="75" y="21"/>
                    <a:pt x="75" y="22"/>
                    <a:pt x="75" y="23"/>
                  </a:cubicBezTo>
                  <a:moveTo>
                    <a:pt x="67" y="21"/>
                  </a:moveTo>
                  <a:cubicBezTo>
                    <a:pt x="67" y="20"/>
                    <a:pt x="67" y="20"/>
                    <a:pt x="67" y="20"/>
                  </a:cubicBezTo>
                  <a:cubicBezTo>
                    <a:pt x="67" y="20"/>
                    <a:pt x="67" y="20"/>
                    <a:pt x="67" y="20"/>
                  </a:cubicBezTo>
                  <a:cubicBezTo>
                    <a:pt x="67" y="20"/>
                    <a:pt x="66" y="19"/>
                    <a:pt x="66" y="19"/>
                  </a:cubicBezTo>
                  <a:cubicBezTo>
                    <a:pt x="67" y="20"/>
                    <a:pt x="67" y="20"/>
                    <a:pt x="67" y="20"/>
                  </a:cubicBezTo>
                  <a:cubicBezTo>
                    <a:pt x="67" y="21"/>
                    <a:pt x="67" y="21"/>
                    <a:pt x="67" y="21"/>
                  </a:cubicBezTo>
                  <a:moveTo>
                    <a:pt x="73" y="22"/>
                  </a:moveTo>
                  <a:cubicBezTo>
                    <a:pt x="73" y="21"/>
                    <a:pt x="72" y="19"/>
                    <a:pt x="72" y="18"/>
                  </a:cubicBezTo>
                  <a:cubicBezTo>
                    <a:pt x="72" y="19"/>
                    <a:pt x="72" y="19"/>
                    <a:pt x="72" y="19"/>
                  </a:cubicBezTo>
                  <a:cubicBezTo>
                    <a:pt x="73" y="19"/>
                    <a:pt x="73" y="19"/>
                    <a:pt x="73" y="19"/>
                  </a:cubicBezTo>
                  <a:cubicBezTo>
                    <a:pt x="73" y="20"/>
                    <a:pt x="73" y="20"/>
                    <a:pt x="73" y="21"/>
                  </a:cubicBezTo>
                  <a:cubicBezTo>
                    <a:pt x="74" y="21"/>
                    <a:pt x="74" y="21"/>
                    <a:pt x="74" y="21"/>
                  </a:cubicBezTo>
                  <a:cubicBezTo>
                    <a:pt x="74" y="21"/>
                    <a:pt x="74" y="21"/>
                    <a:pt x="74" y="21"/>
                  </a:cubicBezTo>
                  <a:cubicBezTo>
                    <a:pt x="73" y="21"/>
                    <a:pt x="73" y="21"/>
                    <a:pt x="73" y="21"/>
                  </a:cubicBezTo>
                  <a:cubicBezTo>
                    <a:pt x="73" y="22"/>
                    <a:pt x="73" y="22"/>
                    <a:pt x="73" y="22"/>
                  </a:cubicBezTo>
                  <a:moveTo>
                    <a:pt x="53" y="57"/>
                  </a:moveTo>
                  <a:cubicBezTo>
                    <a:pt x="52" y="57"/>
                    <a:pt x="51" y="57"/>
                    <a:pt x="51" y="57"/>
                  </a:cubicBezTo>
                  <a:cubicBezTo>
                    <a:pt x="45" y="57"/>
                    <a:pt x="39" y="55"/>
                    <a:pt x="34" y="53"/>
                  </a:cubicBezTo>
                  <a:cubicBezTo>
                    <a:pt x="35" y="46"/>
                    <a:pt x="36" y="40"/>
                    <a:pt x="38" y="34"/>
                  </a:cubicBezTo>
                  <a:cubicBezTo>
                    <a:pt x="40" y="27"/>
                    <a:pt x="47" y="18"/>
                    <a:pt x="55" y="18"/>
                  </a:cubicBezTo>
                  <a:cubicBezTo>
                    <a:pt x="57" y="18"/>
                    <a:pt x="60" y="18"/>
                    <a:pt x="63" y="21"/>
                  </a:cubicBezTo>
                  <a:cubicBezTo>
                    <a:pt x="70" y="27"/>
                    <a:pt x="69" y="41"/>
                    <a:pt x="69" y="50"/>
                  </a:cubicBezTo>
                  <a:cubicBezTo>
                    <a:pt x="69" y="50"/>
                    <a:pt x="69" y="51"/>
                    <a:pt x="69" y="52"/>
                  </a:cubicBezTo>
                  <a:cubicBezTo>
                    <a:pt x="64" y="55"/>
                    <a:pt x="59" y="57"/>
                    <a:pt x="53" y="57"/>
                  </a:cubicBezTo>
                  <a:moveTo>
                    <a:pt x="72" y="21"/>
                  </a:moveTo>
                  <a:cubicBezTo>
                    <a:pt x="72" y="21"/>
                    <a:pt x="72" y="21"/>
                    <a:pt x="72" y="20"/>
                  </a:cubicBezTo>
                  <a:cubicBezTo>
                    <a:pt x="72" y="19"/>
                    <a:pt x="71" y="18"/>
                    <a:pt x="71" y="17"/>
                  </a:cubicBezTo>
                  <a:cubicBezTo>
                    <a:pt x="71" y="19"/>
                    <a:pt x="72" y="20"/>
                    <a:pt x="72" y="21"/>
                  </a:cubicBezTo>
                  <a:moveTo>
                    <a:pt x="45" y="18"/>
                  </a:moveTo>
                  <a:cubicBezTo>
                    <a:pt x="45" y="18"/>
                    <a:pt x="45" y="17"/>
                    <a:pt x="45" y="17"/>
                  </a:cubicBezTo>
                  <a:cubicBezTo>
                    <a:pt x="46" y="17"/>
                    <a:pt x="46" y="17"/>
                    <a:pt x="46" y="17"/>
                  </a:cubicBezTo>
                  <a:cubicBezTo>
                    <a:pt x="46" y="17"/>
                    <a:pt x="46" y="17"/>
                    <a:pt x="46" y="17"/>
                  </a:cubicBezTo>
                  <a:cubicBezTo>
                    <a:pt x="46" y="17"/>
                    <a:pt x="47" y="17"/>
                    <a:pt x="47" y="17"/>
                  </a:cubicBezTo>
                  <a:cubicBezTo>
                    <a:pt x="46" y="17"/>
                    <a:pt x="45" y="18"/>
                    <a:pt x="45" y="18"/>
                  </a:cubicBezTo>
                  <a:moveTo>
                    <a:pt x="69" y="18"/>
                  </a:moveTo>
                  <a:cubicBezTo>
                    <a:pt x="69" y="17"/>
                    <a:pt x="69" y="17"/>
                    <a:pt x="69" y="16"/>
                  </a:cubicBezTo>
                  <a:cubicBezTo>
                    <a:pt x="69" y="16"/>
                    <a:pt x="69" y="16"/>
                    <a:pt x="69" y="16"/>
                  </a:cubicBezTo>
                  <a:cubicBezTo>
                    <a:pt x="69" y="16"/>
                    <a:pt x="69" y="16"/>
                    <a:pt x="69" y="16"/>
                  </a:cubicBezTo>
                  <a:cubicBezTo>
                    <a:pt x="69" y="17"/>
                    <a:pt x="69" y="17"/>
                    <a:pt x="69" y="17"/>
                  </a:cubicBezTo>
                  <a:cubicBezTo>
                    <a:pt x="69" y="17"/>
                    <a:pt x="69" y="17"/>
                    <a:pt x="69" y="17"/>
                  </a:cubicBezTo>
                  <a:cubicBezTo>
                    <a:pt x="69" y="17"/>
                    <a:pt x="69" y="18"/>
                    <a:pt x="69" y="18"/>
                  </a:cubicBezTo>
                  <a:moveTo>
                    <a:pt x="42" y="18"/>
                  </a:moveTo>
                  <a:cubicBezTo>
                    <a:pt x="42" y="17"/>
                    <a:pt x="42" y="17"/>
                    <a:pt x="42" y="16"/>
                  </a:cubicBezTo>
                  <a:cubicBezTo>
                    <a:pt x="43" y="16"/>
                    <a:pt x="43" y="16"/>
                    <a:pt x="43" y="16"/>
                  </a:cubicBezTo>
                  <a:cubicBezTo>
                    <a:pt x="43" y="16"/>
                    <a:pt x="43" y="16"/>
                    <a:pt x="43" y="16"/>
                  </a:cubicBezTo>
                  <a:cubicBezTo>
                    <a:pt x="42" y="17"/>
                    <a:pt x="42" y="17"/>
                    <a:pt x="42" y="17"/>
                  </a:cubicBezTo>
                  <a:cubicBezTo>
                    <a:pt x="42" y="18"/>
                    <a:pt x="42" y="18"/>
                    <a:pt x="42" y="18"/>
                  </a:cubicBezTo>
                  <a:moveTo>
                    <a:pt x="52" y="16"/>
                  </a:moveTo>
                  <a:cubicBezTo>
                    <a:pt x="52" y="16"/>
                    <a:pt x="52" y="16"/>
                    <a:pt x="52" y="16"/>
                  </a:cubicBezTo>
                  <a:cubicBezTo>
                    <a:pt x="53" y="16"/>
                    <a:pt x="54" y="16"/>
                    <a:pt x="55" y="15"/>
                  </a:cubicBezTo>
                  <a:cubicBezTo>
                    <a:pt x="55" y="15"/>
                    <a:pt x="55" y="15"/>
                    <a:pt x="56" y="15"/>
                  </a:cubicBezTo>
                  <a:cubicBezTo>
                    <a:pt x="57" y="15"/>
                    <a:pt x="57" y="15"/>
                    <a:pt x="58" y="15"/>
                  </a:cubicBezTo>
                  <a:cubicBezTo>
                    <a:pt x="58" y="16"/>
                    <a:pt x="58" y="16"/>
                    <a:pt x="58" y="16"/>
                  </a:cubicBezTo>
                  <a:cubicBezTo>
                    <a:pt x="58" y="15"/>
                    <a:pt x="57" y="15"/>
                    <a:pt x="56" y="15"/>
                  </a:cubicBezTo>
                  <a:cubicBezTo>
                    <a:pt x="55" y="15"/>
                    <a:pt x="53" y="16"/>
                    <a:pt x="52" y="16"/>
                  </a:cubicBezTo>
                  <a:moveTo>
                    <a:pt x="75" y="17"/>
                  </a:moveTo>
                  <a:cubicBezTo>
                    <a:pt x="75" y="16"/>
                    <a:pt x="75" y="16"/>
                    <a:pt x="75" y="15"/>
                  </a:cubicBezTo>
                  <a:cubicBezTo>
                    <a:pt x="74" y="15"/>
                    <a:pt x="74" y="15"/>
                    <a:pt x="74" y="15"/>
                  </a:cubicBezTo>
                  <a:cubicBezTo>
                    <a:pt x="74" y="14"/>
                    <a:pt x="74" y="14"/>
                    <a:pt x="74" y="14"/>
                  </a:cubicBezTo>
                  <a:cubicBezTo>
                    <a:pt x="74" y="14"/>
                    <a:pt x="74" y="14"/>
                    <a:pt x="74" y="14"/>
                  </a:cubicBezTo>
                  <a:cubicBezTo>
                    <a:pt x="74" y="15"/>
                    <a:pt x="74" y="15"/>
                    <a:pt x="74" y="15"/>
                  </a:cubicBezTo>
                  <a:cubicBezTo>
                    <a:pt x="75" y="15"/>
                    <a:pt x="75" y="15"/>
                    <a:pt x="75" y="15"/>
                  </a:cubicBezTo>
                  <a:cubicBezTo>
                    <a:pt x="75" y="15"/>
                    <a:pt x="75" y="16"/>
                    <a:pt x="76" y="16"/>
                  </a:cubicBezTo>
                  <a:cubicBezTo>
                    <a:pt x="75" y="17"/>
                    <a:pt x="75" y="17"/>
                    <a:pt x="75" y="17"/>
                  </a:cubicBezTo>
                  <a:cubicBezTo>
                    <a:pt x="75" y="17"/>
                    <a:pt x="75" y="17"/>
                    <a:pt x="75" y="17"/>
                  </a:cubicBezTo>
                  <a:moveTo>
                    <a:pt x="54" y="15"/>
                  </a:moveTo>
                  <a:cubicBezTo>
                    <a:pt x="53" y="14"/>
                    <a:pt x="53" y="14"/>
                    <a:pt x="53" y="14"/>
                  </a:cubicBezTo>
                  <a:cubicBezTo>
                    <a:pt x="53" y="14"/>
                    <a:pt x="53" y="14"/>
                    <a:pt x="53" y="14"/>
                  </a:cubicBezTo>
                  <a:cubicBezTo>
                    <a:pt x="53" y="14"/>
                    <a:pt x="53" y="14"/>
                    <a:pt x="53" y="14"/>
                  </a:cubicBezTo>
                  <a:cubicBezTo>
                    <a:pt x="53" y="14"/>
                    <a:pt x="53" y="14"/>
                    <a:pt x="53" y="14"/>
                  </a:cubicBezTo>
                  <a:cubicBezTo>
                    <a:pt x="54" y="13"/>
                    <a:pt x="54" y="13"/>
                    <a:pt x="54" y="13"/>
                  </a:cubicBezTo>
                  <a:cubicBezTo>
                    <a:pt x="54" y="13"/>
                    <a:pt x="55" y="14"/>
                    <a:pt x="55" y="14"/>
                  </a:cubicBezTo>
                  <a:cubicBezTo>
                    <a:pt x="54" y="14"/>
                    <a:pt x="54" y="14"/>
                    <a:pt x="54" y="14"/>
                  </a:cubicBezTo>
                  <a:cubicBezTo>
                    <a:pt x="54" y="14"/>
                    <a:pt x="54" y="14"/>
                    <a:pt x="54" y="14"/>
                  </a:cubicBezTo>
                  <a:cubicBezTo>
                    <a:pt x="54" y="15"/>
                    <a:pt x="54" y="15"/>
                    <a:pt x="54" y="15"/>
                  </a:cubicBezTo>
                  <a:moveTo>
                    <a:pt x="64" y="15"/>
                  </a:moveTo>
                  <a:cubicBezTo>
                    <a:pt x="63" y="15"/>
                    <a:pt x="63" y="15"/>
                    <a:pt x="63" y="15"/>
                  </a:cubicBezTo>
                  <a:cubicBezTo>
                    <a:pt x="63" y="14"/>
                    <a:pt x="63" y="14"/>
                    <a:pt x="62" y="13"/>
                  </a:cubicBezTo>
                  <a:cubicBezTo>
                    <a:pt x="62" y="13"/>
                    <a:pt x="62" y="13"/>
                    <a:pt x="62" y="13"/>
                  </a:cubicBezTo>
                  <a:cubicBezTo>
                    <a:pt x="63" y="14"/>
                    <a:pt x="63" y="14"/>
                    <a:pt x="64" y="14"/>
                  </a:cubicBezTo>
                  <a:cubicBezTo>
                    <a:pt x="64" y="14"/>
                    <a:pt x="64" y="14"/>
                    <a:pt x="64" y="14"/>
                  </a:cubicBezTo>
                  <a:cubicBezTo>
                    <a:pt x="64" y="15"/>
                    <a:pt x="64" y="15"/>
                    <a:pt x="64" y="15"/>
                  </a:cubicBezTo>
                  <a:moveTo>
                    <a:pt x="58" y="13"/>
                  </a:moveTo>
                  <a:cubicBezTo>
                    <a:pt x="57" y="13"/>
                    <a:pt x="57" y="13"/>
                    <a:pt x="57" y="13"/>
                  </a:cubicBezTo>
                  <a:cubicBezTo>
                    <a:pt x="57" y="13"/>
                    <a:pt x="57" y="13"/>
                    <a:pt x="57" y="13"/>
                  </a:cubicBezTo>
                  <a:cubicBezTo>
                    <a:pt x="58" y="12"/>
                    <a:pt x="58" y="12"/>
                    <a:pt x="58" y="12"/>
                  </a:cubicBezTo>
                  <a:cubicBezTo>
                    <a:pt x="59" y="12"/>
                    <a:pt x="59" y="12"/>
                    <a:pt x="59" y="12"/>
                  </a:cubicBezTo>
                  <a:cubicBezTo>
                    <a:pt x="59" y="13"/>
                    <a:pt x="59" y="13"/>
                    <a:pt x="59" y="13"/>
                  </a:cubicBezTo>
                  <a:cubicBezTo>
                    <a:pt x="60" y="13"/>
                    <a:pt x="60" y="13"/>
                    <a:pt x="60" y="13"/>
                  </a:cubicBezTo>
                  <a:cubicBezTo>
                    <a:pt x="61" y="13"/>
                    <a:pt x="61" y="13"/>
                    <a:pt x="61" y="13"/>
                  </a:cubicBezTo>
                  <a:cubicBezTo>
                    <a:pt x="60" y="13"/>
                    <a:pt x="60" y="13"/>
                    <a:pt x="60" y="13"/>
                  </a:cubicBezTo>
                  <a:cubicBezTo>
                    <a:pt x="60" y="13"/>
                    <a:pt x="60" y="13"/>
                    <a:pt x="59" y="13"/>
                  </a:cubicBezTo>
                  <a:cubicBezTo>
                    <a:pt x="59" y="13"/>
                    <a:pt x="59" y="13"/>
                    <a:pt x="59" y="13"/>
                  </a:cubicBezTo>
                  <a:cubicBezTo>
                    <a:pt x="59" y="13"/>
                    <a:pt x="59" y="13"/>
                    <a:pt x="59" y="13"/>
                  </a:cubicBezTo>
                  <a:cubicBezTo>
                    <a:pt x="58" y="13"/>
                    <a:pt x="58" y="13"/>
                    <a:pt x="58" y="13"/>
                  </a:cubicBezTo>
                  <a:cubicBezTo>
                    <a:pt x="58" y="13"/>
                    <a:pt x="58" y="13"/>
                    <a:pt x="58" y="13"/>
                  </a:cubicBezTo>
                  <a:moveTo>
                    <a:pt x="68" y="14"/>
                  </a:moveTo>
                  <a:cubicBezTo>
                    <a:pt x="68" y="13"/>
                    <a:pt x="67" y="13"/>
                    <a:pt x="67" y="13"/>
                  </a:cubicBezTo>
                  <a:cubicBezTo>
                    <a:pt x="67" y="12"/>
                    <a:pt x="67" y="12"/>
                    <a:pt x="67" y="12"/>
                  </a:cubicBezTo>
                  <a:cubicBezTo>
                    <a:pt x="67" y="12"/>
                    <a:pt x="68" y="13"/>
                    <a:pt x="68" y="13"/>
                  </a:cubicBezTo>
                  <a:cubicBezTo>
                    <a:pt x="68" y="14"/>
                    <a:pt x="68" y="14"/>
                    <a:pt x="68" y="14"/>
                  </a:cubicBezTo>
                  <a:moveTo>
                    <a:pt x="65" y="13"/>
                  </a:moveTo>
                  <a:cubicBezTo>
                    <a:pt x="65" y="13"/>
                    <a:pt x="64" y="12"/>
                    <a:pt x="63" y="11"/>
                  </a:cubicBezTo>
                  <a:cubicBezTo>
                    <a:pt x="64" y="11"/>
                    <a:pt x="64" y="11"/>
                    <a:pt x="64" y="11"/>
                  </a:cubicBezTo>
                  <a:cubicBezTo>
                    <a:pt x="64" y="11"/>
                    <a:pt x="64" y="11"/>
                    <a:pt x="64" y="11"/>
                  </a:cubicBezTo>
                  <a:cubicBezTo>
                    <a:pt x="64" y="12"/>
                    <a:pt x="65" y="12"/>
                    <a:pt x="65" y="12"/>
                  </a:cubicBezTo>
                  <a:cubicBezTo>
                    <a:pt x="65" y="13"/>
                    <a:pt x="65" y="13"/>
                    <a:pt x="65" y="13"/>
                  </a:cubicBezTo>
                  <a:moveTo>
                    <a:pt x="55" y="10"/>
                  </a:moveTo>
                  <a:cubicBezTo>
                    <a:pt x="54" y="10"/>
                    <a:pt x="54" y="10"/>
                    <a:pt x="54" y="10"/>
                  </a:cubicBezTo>
                  <a:cubicBezTo>
                    <a:pt x="55" y="10"/>
                    <a:pt x="55" y="10"/>
                    <a:pt x="56" y="10"/>
                  </a:cubicBezTo>
                  <a:cubicBezTo>
                    <a:pt x="56" y="10"/>
                    <a:pt x="57" y="10"/>
                    <a:pt x="57" y="10"/>
                  </a:cubicBezTo>
                  <a:cubicBezTo>
                    <a:pt x="58" y="10"/>
                    <a:pt x="58" y="10"/>
                    <a:pt x="58" y="10"/>
                  </a:cubicBezTo>
                  <a:cubicBezTo>
                    <a:pt x="57" y="10"/>
                    <a:pt x="56" y="10"/>
                    <a:pt x="55" y="10"/>
                  </a:cubicBezTo>
                  <a:moveTo>
                    <a:pt x="68" y="11"/>
                  </a:moveTo>
                  <a:cubicBezTo>
                    <a:pt x="67" y="11"/>
                    <a:pt x="67" y="11"/>
                    <a:pt x="67" y="11"/>
                  </a:cubicBezTo>
                  <a:cubicBezTo>
                    <a:pt x="66" y="11"/>
                    <a:pt x="66" y="10"/>
                    <a:pt x="65" y="10"/>
                  </a:cubicBezTo>
                  <a:cubicBezTo>
                    <a:pt x="66" y="10"/>
                    <a:pt x="67" y="11"/>
                    <a:pt x="67" y="11"/>
                  </a:cubicBezTo>
                  <a:cubicBezTo>
                    <a:pt x="68" y="11"/>
                    <a:pt x="68" y="11"/>
                    <a:pt x="68" y="11"/>
                  </a:cubicBezTo>
                  <a:moveTo>
                    <a:pt x="50" y="10"/>
                  </a:moveTo>
                  <a:cubicBezTo>
                    <a:pt x="50" y="10"/>
                    <a:pt x="50" y="10"/>
                    <a:pt x="50" y="10"/>
                  </a:cubicBezTo>
                  <a:cubicBezTo>
                    <a:pt x="50" y="9"/>
                    <a:pt x="50" y="9"/>
                    <a:pt x="50" y="9"/>
                  </a:cubicBezTo>
                  <a:cubicBezTo>
                    <a:pt x="50" y="9"/>
                    <a:pt x="50" y="9"/>
                    <a:pt x="50" y="9"/>
                  </a:cubicBezTo>
                  <a:cubicBezTo>
                    <a:pt x="51" y="10"/>
                    <a:pt x="51" y="10"/>
                    <a:pt x="51" y="10"/>
                  </a:cubicBezTo>
                  <a:cubicBezTo>
                    <a:pt x="50" y="10"/>
                    <a:pt x="50" y="10"/>
                    <a:pt x="50" y="10"/>
                  </a:cubicBezTo>
                  <a:moveTo>
                    <a:pt x="60" y="9"/>
                  </a:moveTo>
                  <a:cubicBezTo>
                    <a:pt x="60" y="9"/>
                    <a:pt x="60" y="9"/>
                    <a:pt x="60" y="9"/>
                  </a:cubicBezTo>
                  <a:cubicBezTo>
                    <a:pt x="61" y="8"/>
                    <a:pt x="61" y="8"/>
                    <a:pt x="61" y="8"/>
                  </a:cubicBezTo>
                  <a:cubicBezTo>
                    <a:pt x="62" y="8"/>
                    <a:pt x="62" y="8"/>
                    <a:pt x="62" y="8"/>
                  </a:cubicBezTo>
                  <a:cubicBezTo>
                    <a:pt x="62" y="8"/>
                    <a:pt x="62" y="8"/>
                    <a:pt x="62" y="8"/>
                  </a:cubicBezTo>
                  <a:cubicBezTo>
                    <a:pt x="62" y="9"/>
                    <a:pt x="62" y="9"/>
                    <a:pt x="62" y="9"/>
                  </a:cubicBezTo>
                  <a:cubicBezTo>
                    <a:pt x="62" y="9"/>
                    <a:pt x="62" y="9"/>
                    <a:pt x="62" y="9"/>
                  </a:cubicBezTo>
                  <a:cubicBezTo>
                    <a:pt x="62" y="9"/>
                    <a:pt x="61" y="9"/>
                    <a:pt x="60" y="9"/>
                  </a:cubicBezTo>
                  <a:moveTo>
                    <a:pt x="56" y="9"/>
                  </a:moveTo>
                  <a:cubicBezTo>
                    <a:pt x="55" y="9"/>
                    <a:pt x="54" y="9"/>
                    <a:pt x="54" y="8"/>
                  </a:cubicBezTo>
                  <a:cubicBezTo>
                    <a:pt x="54" y="8"/>
                    <a:pt x="54" y="8"/>
                    <a:pt x="54" y="8"/>
                  </a:cubicBezTo>
                  <a:cubicBezTo>
                    <a:pt x="55" y="8"/>
                    <a:pt x="55" y="8"/>
                    <a:pt x="56" y="9"/>
                  </a:cubicBezTo>
                  <a:cubicBezTo>
                    <a:pt x="57" y="9"/>
                    <a:pt x="57" y="9"/>
                    <a:pt x="57" y="9"/>
                  </a:cubicBezTo>
                  <a:cubicBezTo>
                    <a:pt x="57" y="9"/>
                    <a:pt x="56" y="9"/>
                    <a:pt x="56" y="9"/>
                  </a:cubicBezTo>
                  <a:moveTo>
                    <a:pt x="50" y="8"/>
                  </a:moveTo>
                  <a:cubicBezTo>
                    <a:pt x="50" y="7"/>
                    <a:pt x="50" y="7"/>
                    <a:pt x="50" y="7"/>
                  </a:cubicBezTo>
                  <a:cubicBezTo>
                    <a:pt x="50" y="7"/>
                    <a:pt x="50" y="7"/>
                    <a:pt x="50" y="7"/>
                  </a:cubicBezTo>
                  <a:cubicBezTo>
                    <a:pt x="50" y="7"/>
                    <a:pt x="50" y="7"/>
                    <a:pt x="50" y="7"/>
                  </a:cubicBezTo>
                  <a:cubicBezTo>
                    <a:pt x="50" y="8"/>
                    <a:pt x="50" y="8"/>
                    <a:pt x="50" y="8"/>
                  </a:cubicBezTo>
                  <a:moveTo>
                    <a:pt x="70" y="8"/>
                  </a:moveTo>
                  <a:cubicBezTo>
                    <a:pt x="69" y="8"/>
                    <a:pt x="69" y="8"/>
                    <a:pt x="69" y="8"/>
                  </a:cubicBezTo>
                  <a:cubicBezTo>
                    <a:pt x="69" y="7"/>
                    <a:pt x="69" y="7"/>
                    <a:pt x="69" y="7"/>
                  </a:cubicBezTo>
                  <a:cubicBezTo>
                    <a:pt x="69" y="7"/>
                    <a:pt x="69" y="7"/>
                    <a:pt x="69" y="7"/>
                  </a:cubicBezTo>
                  <a:cubicBezTo>
                    <a:pt x="70" y="7"/>
                    <a:pt x="70" y="7"/>
                    <a:pt x="70" y="7"/>
                  </a:cubicBezTo>
                  <a:cubicBezTo>
                    <a:pt x="70" y="8"/>
                    <a:pt x="70" y="8"/>
                    <a:pt x="70" y="8"/>
                  </a:cubicBezTo>
                  <a:moveTo>
                    <a:pt x="51" y="7"/>
                  </a:moveTo>
                  <a:cubicBezTo>
                    <a:pt x="51" y="7"/>
                    <a:pt x="51" y="7"/>
                    <a:pt x="51" y="7"/>
                  </a:cubicBezTo>
                  <a:cubicBezTo>
                    <a:pt x="51" y="7"/>
                    <a:pt x="51" y="7"/>
                    <a:pt x="51" y="7"/>
                  </a:cubicBezTo>
                  <a:cubicBezTo>
                    <a:pt x="51" y="7"/>
                    <a:pt x="51" y="7"/>
                    <a:pt x="51" y="7"/>
                  </a:cubicBezTo>
                  <a:cubicBezTo>
                    <a:pt x="51" y="6"/>
                    <a:pt x="51" y="6"/>
                    <a:pt x="51" y="6"/>
                  </a:cubicBezTo>
                  <a:cubicBezTo>
                    <a:pt x="51" y="7"/>
                    <a:pt x="51" y="7"/>
                    <a:pt x="51" y="7"/>
                  </a:cubicBezTo>
                  <a:moveTo>
                    <a:pt x="56" y="7"/>
                  </a:moveTo>
                  <a:cubicBezTo>
                    <a:pt x="57" y="6"/>
                    <a:pt x="57" y="6"/>
                    <a:pt x="57" y="6"/>
                  </a:cubicBezTo>
                  <a:cubicBezTo>
                    <a:pt x="57" y="6"/>
                    <a:pt x="58" y="7"/>
                    <a:pt x="58" y="7"/>
                  </a:cubicBezTo>
                  <a:cubicBezTo>
                    <a:pt x="58" y="7"/>
                    <a:pt x="57" y="7"/>
                    <a:pt x="56" y="7"/>
                  </a:cubicBezTo>
                  <a:moveTo>
                    <a:pt x="53" y="7"/>
                  </a:moveTo>
                  <a:cubicBezTo>
                    <a:pt x="53" y="6"/>
                    <a:pt x="53" y="6"/>
                    <a:pt x="53" y="6"/>
                  </a:cubicBezTo>
                  <a:cubicBezTo>
                    <a:pt x="53" y="6"/>
                    <a:pt x="53" y="6"/>
                    <a:pt x="53" y="6"/>
                  </a:cubicBezTo>
                  <a:cubicBezTo>
                    <a:pt x="54" y="6"/>
                    <a:pt x="54" y="6"/>
                    <a:pt x="54" y="6"/>
                  </a:cubicBezTo>
                  <a:cubicBezTo>
                    <a:pt x="54" y="6"/>
                    <a:pt x="54" y="6"/>
                    <a:pt x="53" y="7"/>
                  </a:cubicBezTo>
                  <a:moveTo>
                    <a:pt x="54" y="3"/>
                  </a:moveTo>
                  <a:cubicBezTo>
                    <a:pt x="55" y="3"/>
                    <a:pt x="55" y="3"/>
                    <a:pt x="55" y="3"/>
                  </a:cubicBezTo>
                  <a:cubicBezTo>
                    <a:pt x="55" y="3"/>
                    <a:pt x="55" y="3"/>
                    <a:pt x="55" y="3"/>
                  </a:cubicBezTo>
                  <a:cubicBezTo>
                    <a:pt x="55" y="3"/>
                    <a:pt x="55" y="3"/>
                    <a:pt x="55" y="3"/>
                  </a:cubicBezTo>
                  <a:cubicBezTo>
                    <a:pt x="55" y="3"/>
                    <a:pt x="55" y="3"/>
                    <a:pt x="55" y="3"/>
                  </a:cubicBezTo>
                  <a:cubicBezTo>
                    <a:pt x="55" y="3"/>
                    <a:pt x="55" y="3"/>
                    <a:pt x="55" y="3"/>
                  </a:cubicBezTo>
                  <a:cubicBezTo>
                    <a:pt x="54" y="3"/>
                    <a:pt x="54" y="3"/>
                    <a:pt x="54" y="3"/>
                  </a:cubicBezTo>
                  <a:moveTo>
                    <a:pt x="57" y="3"/>
                  </a:moveTo>
                  <a:cubicBezTo>
                    <a:pt x="57" y="3"/>
                    <a:pt x="57" y="3"/>
                    <a:pt x="57" y="3"/>
                  </a:cubicBezTo>
                  <a:cubicBezTo>
                    <a:pt x="57" y="3"/>
                    <a:pt x="56" y="3"/>
                    <a:pt x="56" y="2"/>
                  </a:cubicBezTo>
                  <a:cubicBezTo>
                    <a:pt x="56" y="2"/>
                    <a:pt x="57" y="2"/>
                    <a:pt x="57" y="2"/>
                  </a:cubicBezTo>
                  <a:cubicBezTo>
                    <a:pt x="58" y="2"/>
                    <a:pt x="59" y="2"/>
                    <a:pt x="59" y="3"/>
                  </a:cubicBezTo>
                  <a:cubicBezTo>
                    <a:pt x="60" y="3"/>
                    <a:pt x="60" y="3"/>
                    <a:pt x="60" y="3"/>
                  </a:cubicBezTo>
                  <a:cubicBezTo>
                    <a:pt x="60" y="3"/>
                    <a:pt x="60" y="3"/>
                    <a:pt x="60" y="3"/>
                  </a:cubicBezTo>
                  <a:cubicBezTo>
                    <a:pt x="60" y="3"/>
                    <a:pt x="60" y="3"/>
                    <a:pt x="60" y="3"/>
                  </a:cubicBezTo>
                  <a:cubicBezTo>
                    <a:pt x="59" y="3"/>
                    <a:pt x="59" y="3"/>
                    <a:pt x="59" y="3"/>
                  </a:cubicBezTo>
                  <a:cubicBezTo>
                    <a:pt x="59" y="3"/>
                    <a:pt x="58" y="3"/>
                    <a:pt x="58" y="3"/>
                  </a:cubicBezTo>
                  <a:cubicBezTo>
                    <a:pt x="58" y="3"/>
                    <a:pt x="58" y="3"/>
                    <a:pt x="58" y="3"/>
                  </a:cubicBezTo>
                  <a:cubicBezTo>
                    <a:pt x="57" y="3"/>
                    <a:pt x="57" y="3"/>
                    <a:pt x="57" y="3"/>
                  </a:cubicBezTo>
                  <a:moveTo>
                    <a:pt x="57" y="0"/>
                  </a:moveTo>
                  <a:cubicBezTo>
                    <a:pt x="56" y="0"/>
                    <a:pt x="55" y="0"/>
                    <a:pt x="54" y="0"/>
                  </a:cubicBezTo>
                  <a:cubicBezTo>
                    <a:pt x="34" y="2"/>
                    <a:pt x="25" y="25"/>
                    <a:pt x="22" y="42"/>
                  </a:cubicBezTo>
                  <a:cubicBezTo>
                    <a:pt x="18" y="64"/>
                    <a:pt x="20" y="86"/>
                    <a:pt x="14" y="107"/>
                  </a:cubicBezTo>
                  <a:cubicBezTo>
                    <a:pt x="11" y="117"/>
                    <a:pt x="6" y="126"/>
                    <a:pt x="0" y="133"/>
                  </a:cubicBezTo>
                  <a:cubicBezTo>
                    <a:pt x="0" y="134"/>
                    <a:pt x="0" y="134"/>
                    <a:pt x="1" y="134"/>
                  </a:cubicBezTo>
                  <a:cubicBezTo>
                    <a:pt x="1" y="134"/>
                    <a:pt x="1" y="134"/>
                    <a:pt x="1" y="134"/>
                  </a:cubicBezTo>
                  <a:cubicBezTo>
                    <a:pt x="2" y="135"/>
                    <a:pt x="2" y="135"/>
                    <a:pt x="3" y="135"/>
                  </a:cubicBezTo>
                  <a:cubicBezTo>
                    <a:pt x="8" y="135"/>
                    <a:pt x="12" y="130"/>
                    <a:pt x="15" y="127"/>
                  </a:cubicBezTo>
                  <a:cubicBezTo>
                    <a:pt x="16" y="131"/>
                    <a:pt x="16" y="135"/>
                    <a:pt x="18" y="138"/>
                  </a:cubicBezTo>
                  <a:cubicBezTo>
                    <a:pt x="18" y="138"/>
                    <a:pt x="18" y="139"/>
                    <a:pt x="19" y="139"/>
                  </a:cubicBezTo>
                  <a:cubicBezTo>
                    <a:pt x="19" y="139"/>
                    <a:pt x="19" y="138"/>
                    <a:pt x="20" y="138"/>
                  </a:cubicBezTo>
                  <a:cubicBezTo>
                    <a:pt x="20" y="138"/>
                    <a:pt x="20" y="138"/>
                    <a:pt x="20" y="138"/>
                  </a:cubicBezTo>
                  <a:cubicBezTo>
                    <a:pt x="36" y="120"/>
                    <a:pt x="32" y="92"/>
                    <a:pt x="33" y="70"/>
                  </a:cubicBezTo>
                  <a:cubicBezTo>
                    <a:pt x="33" y="68"/>
                    <a:pt x="33" y="67"/>
                    <a:pt x="33" y="65"/>
                  </a:cubicBezTo>
                  <a:cubicBezTo>
                    <a:pt x="39" y="68"/>
                    <a:pt x="47" y="71"/>
                    <a:pt x="55" y="71"/>
                  </a:cubicBezTo>
                  <a:cubicBezTo>
                    <a:pt x="60" y="71"/>
                    <a:pt x="65" y="70"/>
                    <a:pt x="69" y="67"/>
                  </a:cubicBezTo>
                  <a:cubicBezTo>
                    <a:pt x="69" y="77"/>
                    <a:pt x="68" y="86"/>
                    <a:pt x="67" y="96"/>
                  </a:cubicBezTo>
                  <a:cubicBezTo>
                    <a:pt x="67" y="100"/>
                    <a:pt x="68" y="104"/>
                    <a:pt x="68" y="108"/>
                  </a:cubicBezTo>
                  <a:cubicBezTo>
                    <a:pt x="70" y="116"/>
                    <a:pt x="72" y="126"/>
                    <a:pt x="78" y="132"/>
                  </a:cubicBezTo>
                  <a:cubicBezTo>
                    <a:pt x="79" y="132"/>
                    <a:pt x="79" y="132"/>
                    <a:pt x="79" y="132"/>
                  </a:cubicBezTo>
                  <a:cubicBezTo>
                    <a:pt x="79" y="132"/>
                    <a:pt x="80" y="132"/>
                    <a:pt x="80" y="131"/>
                  </a:cubicBezTo>
                  <a:cubicBezTo>
                    <a:pt x="80" y="131"/>
                    <a:pt x="80" y="131"/>
                    <a:pt x="80" y="131"/>
                  </a:cubicBezTo>
                  <a:cubicBezTo>
                    <a:pt x="81" y="127"/>
                    <a:pt x="81" y="122"/>
                    <a:pt x="82" y="118"/>
                  </a:cubicBezTo>
                  <a:cubicBezTo>
                    <a:pt x="83" y="121"/>
                    <a:pt x="86" y="123"/>
                    <a:pt x="88" y="123"/>
                  </a:cubicBezTo>
                  <a:cubicBezTo>
                    <a:pt x="89" y="123"/>
                    <a:pt x="89" y="123"/>
                    <a:pt x="89" y="123"/>
                  </a:cubicBezTo>
                  <a:cubicBezTo>
                    <a:pt x="89" y="123"/>
                    <a:pt x="89" y="124"/>
                    <a:pt x="89" y="124"/>
                  </a:cubicBezTo>
                  <a:cubicBezTo>
                    <a:pt x="90" y="124"/>
                    <a:pt x="91" y="123"/>
                    <a:pt x="91" y="122"/>
                  </a:cubicBezTo>
                  <a:cubicBezTo>
                    <a:pt x="86" y="108"/>
                    <a:pt x="81" y="95"/>
                    <a:pt x="80" y="80"/>
                  </a:cubicBezTo>
                  <a:cubicBezTo>
                    <a:pt x="79" y="68"/>
                    <a:pt x="81" y="56"/>
                    <a:pt x="81" y="43"/>
                  </a:cubicBezTo>
                  <a:cubicBezTo>
                    <a:pt x="82" y="27"/>
                    <a:pt x="78" y="0"/>
                    <a:pt x="57"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4"/>
            <p:cNvSpPr>
              <a:spLocks noEditPoints="1"/>
            </p:cNvSpPr>
            <p:nvPr/>
          </p:nvSpPr>
          <p:spPr bwMode="auto">
            <a:xfrm>
              <a:off x="2832" y="1572"/>
              <a:ext cx="149" cy="174"/>
            </a:xfrm>
            <a:custGeom>
              <a:avLst/>
              <a:gdLst>
                <a:gd name="T0" fmla="*/ 58 w 122"/>
                <a:gd name="T1" fmla="*/ 139 h 143"/>
                <a:gd name="T2" fmla="*/ 52 w 122"/>
                <a:gd name="T3" fmla="*/ 138 h 143"/>
                <a:gd name="T4" fmla="*/ 57 w 122"/>
                <a:gd name="T5" fmla="*/ 137 h 143"/>
                <a:gd name="T6" fmla="*/ 48 w 122"/>
                <a:gd name="T7" fmla="*/ 137 h 143"/>
                <a:gd name="T8" fmla="*/ 61 w 122"/>
                <a:gd name="T9" fmla="*/ 135 h 143"/>
                <a:gd name="T10" fmla="*/ 56 w 122"/>
                <a:gd name="T11" fmla="*/ 133 h 143"/>
                <a:gd name="T12" fmla="*/ 57 w 122"/>
                <a:gd name="T13" fmla="*/ 129 h 143"/>
                <a:gd name="T14" fmla="*/ 54 w 122"/>
                <a:gd name="T15" fmla="*/ 126 h 143"/>
                <a:gd name="T16" fmla="*/ 73 w 122"/>
                <a:gd name="T17" fmla="*/ 122 h 143"/>
                <a:gd name="T18" fmla="*/ 56 w 122"/>
                <a:gd name="T19" fmla="*/ 125 h 143"/>
                <a:gd name="T20" fmla="*/ 77 w 122"/>
                <a:gd name="T21" fmla="*/ 115 h 143"/>
                <a:gd name="T22" fmla="*/ 76 w 122"/>
                <a:gd name="T23" fmla="*/ 112 h 143"/>
                <a:gd name="T24" fmla="*/ 72 w 122"/>
                <a:gd name="T25" fmla="*/ 108 h 143"/>
                <a:gd name="T26" fmla="*/ 50 w 122"/>
                <a:gd name="T27" fmla="*/ 111 h 143"/>
                <a:gd name="T28" fmla="*/ 57 w 122"/>
                <a:gd name="T29" fmla="*/ 110 h 143"/>
                <a:gd name="T30" fmla="*/ 75 w 122"/>
                <a:gd name="T31" fmla="*/ 105 h 143"/>
                <a:gd name="T32" fmla="*/ 58 w 122"/>
                <a:gd name="T33" fmla="*/ 102 h 143"/>
                <a:gd name="T34" fmla="*/ 43 w 122"/>
                <a:gd name="T35" fmla="*/ 96 h 143"/>
                <a:gd name="T36" fmla="*/ 80 w 122"/>
                <a:gd name="T37" fmla="*/ 94 h 143"/>
                <a:gd name="T38" fmla="*/ 43 w 122"/>
                <a:gd name="T39" fmla="*/ 95 h 143"/>
                <a:gd name="T40" fmla="*/ 57 w 122"/>
                <a:gd name="T41" fmla="*/ 91 h 143"/>
                <a:gd name="T42" fmla="*/ 41 w 122"/>
                <a:gd name="T43" fmla="*/ 85 h 143"/>
                <a:gd name="T44" fmla="*/ 81 w 122"/>
                <a:gd name="T45" fmla="*/ 84 h 143"/>
                <a:gd name="T46" fmla="*/ 40 w 122"/>
                <a:gd name="T47" fmla="*/ 78 h 143"/>
                <a:gd name="T48" fmla="*/ 84 w 122"/>
                <a:gd name="T49" fmla="*/ 76 h 143"/>
                <a:gd name="T50" fmla="*/ 51 w 122"/>
                <a:gd name="T51" fmla="*/ 74 h 143"/>
                <a:gd name="T52" fmla="*/ 43 w 122"/>
                <a:gd name="T53" fmla="*/ 66 h 143"/>
                <a:gd name="T54" fmla="*/ 36 w 122"/>
                <a:gd name="T55" fmla="*/ 64 h 143"/>
                <a:gd name="T56" fmla="*/ 77 w 122"/>
                <a:gd name="T57" fmla="*/ 72 h 143"/>
                <a:gd name="T58" fmla="*/ 48 w 122"/>
                <a:gd name="T59" fmla="*/ 60 h 143"/>
                <a:gd name="T60" fmla="*/ 40 w 122"/>
                <a:gd name="T61" fmla="*/ 62 h 143"/>
                <a:gd name="T62" fmla="*/ 33 w 122"/>
                <a:gd name="T63" fmla="*/ 60 h 143"/>
                <a:gd name="T64" fmla="*/ 89 w 122"/>
                <a:gd name="T65" fmla="*/ 57 h 143"/>
                <a:gd name="T66" fmla="*/ 32 w 122"/>
                <a:gd name="T67" fmla="*/ 55 h 143"/>
                <a:gd name="T68" fmla="*/ 80 w 122"/>
                <a:gd name="T69" fmla="*/ 51 h 143"/>
                <a:gd name="T70" fmla="*/ 86 w 122"/>
                <a:gd name="T71" fmla="*/ 53 h 143"/>
                <a:gd name="T72" fmla="*/ 36 w 122"/>
                <a:gd name="T73" fmla="*/ 45 h 143"/>
                <a:gd name="T74" fmla="*/ 82 w 122"/>
                <a:gd name="T75" fmla="*/ 45 h 143"/>
                <a:gd name="T76" fmla="*/ 86 w 122"/>
                <a:gd name="T77" fmla="*/ 40 h 143"/>
                <a:gd name="T78" fmla="*/ 19 w 122"/>
                <a:gd name="T79" fmla="*/ 36 h 143"/>
                <a:gd name="T80" fmla="*/ 83 w 122"/>
                <a:gd name="T81" fmla="*/ 40 h 143"/>
                <a:gd name="T82" fmla="*/ 25 w 122"/>
                <a:gd name="T83" fmla="*/ 33 h 143"/>
                <a:gd name="T84" fmla="*/ 19 w 122"/>
                <a:gd name="T85" fmla="*/ 33 h 143"/>
                <a:gd name="T86" fmla="*/ 28 w 122"/>
                <a:gd name="T87" fmla="*/ 30 h 143"/>
                <a:gd name="T88" fmla="*/ 91 w 122"/>
                <a:gd name="T89" fmla="*/ 32 h 143"/>
                <a:gd name="T90" fmla="*/ 100 w 122"/>
                <a:gd name="T91" fmla="*/ 29 h 143"/>
                <a:gd name="T92" fmla="*/ 16 w 122"/>
                <a:gd name="T93" fmla="*/ 29 h 143"/>
                <a:gd name="T94" fmla="*/ 13 w 122"/>
                <a:gd name="T95" fmla="*/ 28 h 143"/>
                <a:gd name="T96" fmla="*/ 29 w 122"/>
                <a:gd name="T97" fmla="*/ 30 h 143"/>
                <a:gd name="T98" fmla="*/ 23 w 122"/>
                <a:gd name="T99" fmla="*/ 28 h 143"/>
                <a:gd name="T100" fmla="*/ 97 w 122"/>
                <a:gd name="T101" fmla="*/ 28 h 143"/>
                <a:gd name="T102" fmla="*/ 20 w 122"/>
                <a:gd name="T103" fmla="*/ 21 h 143"/>
                <a:gd name="T104" fmla="*/ 20 w 122"/>
                <a:gd name="T105" fmla="*/ 16 h 143"/>
                <a:gd name="T106" fmla="*/ 99 w 122"/>
                <a:gd name="T107" fmla="*/ 21 h 143"/>
                <a:gd name="T108" fmla="*/ 98 w 122"/>
                <a:gd name="T109" fmla="*/ 14 h 143"/>
                <a:gd name="T110" fmla="*/ 106 w 122"/>
                <a:gd name="T111" fmla="*/ 12 h 143"/>
                <a:gd name="T112" fmla="*/ 70 w 122"/>
                <a:gd name="T113" fmla="*/ 88 h 143"/>
                <a:gd name="T114" fmla="*/ 18 w 122"/>
                <a:gd name="T115" fmla="*/ 15 h 143"/>
                <a:gd name="T116" fmla="*/ 43 w 122"/>
                <a:gd name="T117" fmla="*/ 117 h 143"/>
                <a:gd name="T118" fmla="*/ 113 w 122"/>
                <a:gd name="T119" fmla="*/ 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 h="143">
                  <a:moveTo>
                    <a:pt x="55" y="140"/>
                  </a:moveTo>
                  <a:cubicBezTo>
                    <a:pt x="54" y="140"/>
                    <a:pt x="54" y="140"/>
                    <a:pt x="54" y="140"/>
                  </a:cubicBezTo>
                  <a:cubicBezTo>
                    <a:pt x="55" y="139"/>
                    <a:pt x="55" y="139"/>
                    <a:pt x="55" y="139"/>
                  </a:cubicBezTo>
                  <a:cubicBezTo>
                    <a:pt x="55" y="139"/>
                    <a:pt x="55" y="139"/>
                    <a:pt x="55" y="139"/>
                  </a:cubicBezTo>
                  <a:cubicBezTo>
                    <a:pt x="55" y="140"/>
                    <a:pt x="55" y="140"/>
                    <a:pt x="55" y="140"/>
                  </a:cubicBezTo>
                  <a:moveTo>
                    <a:pt x="58" y="139"/>
                  </a:moveTo>
                  <a:cubicBezTo>
                    <a:pt x="58" y="139"/>
                    <a:pt x="58" y="139"/>
                    <a:pt x="58" y="139"/>
                  </a:cubicBezTo>
                  <a:cubicBezTo>
                    <a:pt x="59" y="138"/>
                    <a:pt x="59" y="138"/>
                    <a:pt x="59" y="138"/>
                  </a:cubicBezTo>
                  <a:cubicBezTo>
                    <a:pt x="59" y="138"/>
                    <a:pt x="59" y="138"/>
                    <a:pt x="59" y="138"/>
                  </a:cubicBezTo>
                  <a:cubicBezTo>
                    <a:pt x="59" y="139"/>
                    <a:pt x="58" y="139"/>
                    <a:pt x="58" y="139"/>
                  </a:cubicBezTo>
                  <a:moveTo>
                    <a:pt x="66" y="138"/>
                  </a:moveTo>
                  <a:cubicBezTo>
                    <a:pt x="66" y="138"/>
                    <a:pt x="66" y="138"/>
                    <a:pt x="66" y="138"/>
                  </a:cubicBezTo>
                  <a:cubicBezTo>
                    <a:pt x="67" y="138"/>
                    <a:pt x="67" y="138"/>
                    <a:pt x="67" y="138"/>
                  </a:cubicBezTo>
                  <a:cubicBezTo>
                    <a:pt x="66" y="139"/>
                    <a:pt x="65" y="139"/>
                    <a:pt x="65" y="139"/>
                  </a:cubicBezTo>
                  <a:cubicBezTo>
                    <a:pt x="65" y="138"/>
                    <a:pt x="65" y="138"/>
                    <a:pt x="65" y="138"/>
                  </a:cubicBezTo>
                  <a:cubicBezTo>
                    <a:pt x="66" y="138"/>
                    <a:pt x="66" y="138"/>
                    <a:pt x="66" y="138"/>
                  </a:cubicBezTo>
                  <a:moveTo>
                    <a:pt x="52" y="139"/>
                  </a:moveTo>
                  <a:cubicBezTo>
                    <a:pt x="52" y="139"/>
                    <a:pt x="51" y="139"/>
                    <a:pt x="51" y="138"/>
                  </a:cubicBezTo>
                  <a:cubicBezTo>
                    <a:pt x="51" y="138"/>
                    <a:pt x="51" y="138"/>
                    <a:pt x="51" y="138"/>
                  </a:cubicBezTo>
                  <a:cubicBezTo>
                    <a:pt x="52" y="138"/>
                    <a:pt x="52" y="138"/>
                    <a:pt x="52" y="138"/>
                  </a:cubicBezTo>
                  <a:cubicBezTo>
                    <a:pt x="52" y="138"/>
                    <a:pt x="52" y="138"/>
                    <a:pt x="52" y="138"/>
                  </a:cubicBezTo>
                  <a:cubicBezTo>
                    <a:pt x="52" y="137"/>
                    <a:pt x="52" y="137"/>
                    <a:pt x="52" y="137"/>
                  </a:cubicBezTo>
                  <a:cubicBezTo>
                    <a:pt x="51" y="137"/>
                    <a:pt x="51" y="137"/>
                    <a:pt x="51" y="137"/>
                  </a:cubicBezTo>
                  <a:cubicBezTo>
                    <a:pt x="51" y="136"/>
                    <a:pt x="51" y="136"/>
                    <a:pt x="51" y="136"/>
                  </a:cubicBezTo>
                  <a:cubicBezTo>
                    <a:pt x="51" y="136"/>
                    <a:pt x="51" y="136"/>
                    <a:pt x="51" y="136"/>
                  </a:cubicBezTo>
                  <a:cubicBezTo>
                    <a:pt x="52" y="137"/>
                    <a:pt x="52" y="137"/>
                    <a:pt x="52" y="137"/>
                  </a:cubicBezTo>
                  <a:cubicBezTo>
                    <a:pt x="52" y="138"/>
                    <a:pt x="52" y="138"/>
                    <a:pt x="52" y="139"/>
                  </a:cubicBezTo>
                  <a:cubicBezTo>
                    <a:pt x="52" y="139"/>
                    <a:pt x="52" y="139"/>
                    <a:pt x="52" y="139"/>
                  </a:cubicBezTo>
                  <a:moveTo>
                    <a:pt x="57" y="137"/>
                  </a:moveTo>
                  <a:cubicBezTo>
                    <a:pt x="57" y="137"/>
                    <a:pt x="57" y="137"/>
                    <a:pt x="57" y="137"/>
                  </a:cubicBezTo>
                  <a:cubicBezTo>
                    <a:pt x="57" y="136"/>
                    <a:pt x="57" y="136"/>
                    <a:pt x="57" y="136"/>
                  </a:cubicBezTo>
                  <a:cubicBezTo>
                    <a:pt x="58" y="137"/>
                    <a:pt x="58" y="137"/>
                    <a:pt x="58" y="137"/>
                  </a:cubicBezTo>
                  <a:cubicBezTo>
                    <a:pt x="57" y="137"/>
                    <a:pt x="57" y="137"/>
                    <a:pt x="57" y="137"/>
                  </a:cubicBezTo>
                  <a:moveTo>
                    <a:pt x="48" y="137"/>
                  </a:moveTo>
                  <a:cubicBezTo>
                    <a:pt x="49" y="137"/>
                    <a:pt x="49" y="137"/>
                    <a:pt x="49" y="136"/>
                  </a:cubicBezTo>
                  <a:cubicBezTo>
                    <a:pt x="49" y="136"/>
                    <a:pt x="49" y="136"/>
                    <a:pt x="49" y="136"/>
                  </a:cubicBezTo>
                  <a:cubicBezTo>
                    <a:pt x="49" y="137"/>
                    <a:pt x="49" y="137"/>
                    <a:pt x="49" y="137"/>
                  </a:cubicBezTo>
                  <a:cubicBezTo>
                    <a:pt x="49" y="137"/>
                    <a:pt x="49" y="137"/>
                    <a:pt x="49" y="137"/>
                  </a:cubicBezTo>
                  <a:cubicBezTo>
                    <a:pt x="49" y="137"/>
                    <a:pt x="48" y="137"/>
                    <a:pt x="48" y="137"/>
                  </a:cubicBezTo>
                  <a:cubicBezTo>
                    <a:pt x="48" y="137"/>
                    <a:pt x="48" y="137"/>
                    <a:pt x="48" y="137"/>
                  </a:cubicBezTo>
                  <a:moveTo>
                    <a:pt x="55" y="137"/>
                  </a:moveTo>
                  <a:cubicBezTo>
                    <a:pt x="54" y="136"/>
                    <a:pt x="54" y="136"/>
                    <a:pt x="54" y="136"/>
                  </a:cubicBezTo>
                  <a:cubicBezTo>
                    <a:pt x="55" y="136"/>
                    <a:pt x="55" y="136"/>
                    <a:pt x="55" y="136"/>
                  </a:cubicBezTo>
                  <a:cubicBezTo>
                    <a:pt x="55" y="135"/>
                    <a:pt x="55" y="135"/>
                    <a:pt x="55" y="135"/>
                  </a:cubicBezTo>
                  <a:cubicBezTo>
                    <a:pt x="55" y="135"/>
                    <a:pt x="55" y="135"/>
                    <a:pt x="55" y="135"/>
                  </a:cubicBezTo>
                  <a:cubicBezTo>
                    <a:pt x="55" y="135"/>
                    <a:pt x="55" y="135"/>
                    <a:pt x="55" y="135"/>
                  </a:cubicBezTo>
                  <a:cubicBezTo>
                    <a:pt x="55" y="136"/>
                    <a:pt x="55" y="136"/>
                    <a:pt x="55" y="136"/>
                  </a:cubicBezTo>
                  <a:cubicBezTo>
                    <a:pt x="55" y="137"/>
                    <a:pt x="55" y="137"/>
                    <a:pt x="55" y="137"/>
                  </a:cubicBezTo>
                  <a:moveTo>
                    <a:pt x="61" y="135"/>
                  </a:moveTo>
                  <a:cubicBezTo>
                    <a:pt x="61" y="135"/>
                    <a:pt x="61" y="135"/>
                    <a:pt x="61" y="135"/>
                  </a:cubicBezTo>
                  <a:cubicBezTo>
                    <a:pt x="60" y="135"/>
                    <a:pt x="60" y="135"/>
                    <a:pt x="60" y="135"/>
                  </a:cubicBezTo>
                  <a:cubicBezTo>
                    <a:pt x="61" y="134"/>
                    <a:pt x="61" y="134"/>
                    <a:pt x="61" y="134"/>
                  </a:cubicBezTo>
                  <a:cubicBezTo>
                    <a:pt x="61" y="135"/>
                    <a:pt x="61" y="135"/>
                    <a:pt x="61" y="135"/>
                  </a:cubicBezTo>
                  <a:cubicBezTo>
                    <a:pt x="61" y="135"/>
                    <a:pt x="61" y="135"/>
                    <a:pt x="61" y="135"/>
                  </a:cubicBezTo>
                  <a:moveTo>
                    <a:pt x="73" y="133"/>
                  </a:moveTo>
                  <a:cubicBezTo>
                    <a:pt x="72" y="133"/>
                    <a:pt x="72" y="133"/>
                    <a:pt x="72" y="133"/>
                  </a:cubicBezTo>
                  <a:cubicBezTo>
                    <a:pt x="73" y="133"/>
                    <a:pt x="73" y="133"/>
                    <a:pt x="73" y="133"/>
                  </a:cubicBezTo>
                  <a:cubicBezTo>
                    <a:pt x="73" y="133"/>
                    <a:pt x="73" y="133"/>
                    <a:pt x="73" y="133"/>
                  </a:cubicBezTo>
                  <a:moveTo>
                    <a:pt x="56" y="133"/>
                  </a:moveTo>
                  <a:cubicBezTo>
                    <a:pt x="56" y="133"/>
                    <a:pt x="56" y="133"/>
                    <a:pt x="56" y="133"/>
                  </a:cubicBezTo>
                  <a:cubicBezTo>
                    <a:pt x="56" y="133"/>
                    <a:pt x="56" y="133"/>
                    <a:pt x="56" y="133"/>
                  </a:cubicBezTo>
                  <a:cubicBezTo>
                    <a:pt x="56" y="132"/>
                    <a:pt x="56" y="132"/>
                    <a:pt x="56" y="132"/>
                  </a:cubicBezTo>
                  <a:cubicBezTo>
                    <a:pt x="56" y="132"/>
                    <a:pt x="56" y="132"/>
                    <a:pt x="56" y="132"/>
                  </a:cubicBezTo>
                  <a:cubicBezTo>
                    <a:pt x="56" y="132"/>
                    <a:pt x="56" y="132"/>
                    <a:pt x="56" y="132"/>
                  </a:cubicBezTo>
                  <a:cubicBezTo>
                    <a:pt x="56" y="133"/>
                    <a:pt x="56" y="133"/>
                    <a:pt x="56" y="133"/>
                  </a:cubicBezTo>
                  <a:moveTo>
                    <a:pt x="49" y="134"/>
                  </a:moveTo>
                  <a:cubicBezTo>
                    <a:pt x="49" y="133"/>
                    <a:pt x="48" y="131"/>
                    <a:pt x="48" y="130"/>
                  </a:cubicBezTo>
                  <a:cubicBezTo>
                    <a:pt x="49" y="131"/>
                    <a:pt x="49" y="133"/>
                    <a:pt x="49" y="134"/>
                  </a:cubicBezTo>
                  <a:moveTo>
                    <a:pt x="57" y="131"/>
                  </a:moveTo>
                  <a:cubicBezTo>
                    <a:pt x="57" y="130"/>
                    <a:pt x="57" y="129"/>
                    <a:pt x="57" y="129"/>
                  </a:cubicBezTo>
                  <a:cubicBezTo>
                    <a:pt x="57" y="128"/>
                    <a:pt x="57" y="128"/>
                    <a:pt x="57" y="128"/>
                  </a:cubicBezTo>
                  <a:cubicBezTo>
                    <a:pt x="57" y="128"/>
                    <a:pt x="57" y="128"/>
                    <a:pt x="57" y="128"/>
                  </a:cubicBezTo>
                  <a:cubicBezTo>
                    <a:pt x="57" y="129"/>
                    <a:pt x="58" y="129"/>
                    <a:pt x="58" y="129"/>
                  </a:cubicBezTo>
                  <a:cubicBezTo>
                    <a:pt x="58" y="130"/>
                    <a:pt x="58" y="130"/>
                    <a:pt x="58" y="130"/>
                  </a:cubicBezTo>
                  <a:cubicBezTo>
                    <a:pt x="57" y="130"/>
                    <a:pt x="57" y="130"/>
                    <a:pt x="57" y="131"/>
                  </a:cubicBezTo>
                  <a:moveTo>
                    <a:pt x="54" y="129"/>
                  </a:moveTo>
                  <a:cubicBezTo>
                    <a:pt x="54" y="129"/>
                    <a:pt x="54" y="129"/>
                    <a:pt x="54" y="129"/>
                  </a:cubicBezTo>
                  <a:cubicBezTo>
                    <a:pt x="54" y="128"/>
                    <a:pt x="54" y="128"/>
                    <a:pt x="54" y="128"/>
                  </a:cubicBezTo>
                  <a:cubicBezTo>
                    <a:pt x="54" y="127"/>
                    <a:pt x="54" y="127"/>
                    <a:pt x="54" y="126"/>
                  </a:cubicBezTo>
                  <a:cubicBezTo>
                    <a:pt x="54" y="126"/>
                    <a:pt x="54" y="126"/>
                    <a:pt x="54" y="126"/>
                  </a:cubicBezTo>
                  <a:cubicBezTo>
                    <a:pt x="54" y="127"/>
                    <a:pt x="54" y="127"/>
                    <a:pt x="54" y="128"/>
                  </a:cubicBezTo>
                  <a:cubicBezTo>
                    <a:pt x="54" y="128"/>
                    <a:pt x="54" y="128"/>
                    <a:pt x="54" y="128"/>
                  </a:cubicBezTo>
                  <a:cubicBezTo>
                    <a:pt x="54" y="129"/>
                    <a:pt x="54" y="129"/>
                    <a:pt x="54" y="129"/>
                  </a:cubicBezTo>
                  <a:cubicBezTo>
                    <a:pt x="54" y="129"/>
                    <a:pt x="54" y="129"/>
                    <a:pt x="54" y="129"/>
                  </a:cubicBezTo>
                  <a:cubicBezTo>
                    <a:pt x="54" y="129"/>
                    <a:pt x="54" y="129"/>
                    <a:pt x="54" y="129"/>
                  </a:cubicBezTo>
                  <a:moveTo>
                    <a:pt x="73" y="122"/>
                  </a:moveTo>
                  <a:cubicBezTo>
                    <a:pt x="73" y="122"/>
                    <a:pt x="73" y="122"/>
                    <a:pt x="73" y="122"/>
                  </a:cubicBezTo>
                  <a:cubicBezTo>
                    <a:pt x="73" y="121"/>
                    <a:pt x="73" y="120"/>
                    <a:pt x="74" y="120"/>
                  </a:cubicBezTo>
                  <a:cubicBezTo>
                    <a:pt x="73" y="120"/>
                    <a:pt x="73" y="120"/>
                    <a:pt x="73" y="121"/>
                  </a:cubicBezTo>
                  <a:cubicBezTo>
                    <a:pt x="73" y="122"/>
                    <a:pt x="73" y="122"/>
                    <a:pt x="73" y="122"/>
                  </a:cubicBezTo>
                  <a:moveTo>
                    <a:pt x="53" y="121"/>
                  </a:moveTo>
                  <a:cubicBezTo>
                    <a:pt x="53" y="120"/>
                    <a:pt x="52" y="120"/>
                    <a:pt x="52" y="119"/>
                  </a:cubicBezTo>
                  <a:cubicBezTo>
                    <a:pt x="52" y="119"/>
                    <a:pt x="52" y="119"/>
                    <a:pt x="52" y="119"/>
                  </a:cubicBezTo>
                  <a:cubicBezTo>
                    <a:pt x="52" y="119"/>
                    <a:pt x="52" y="119"/>
                    <a:pt x="52" y="119"/>
                  </a:cubicBezTo>
                  <a:cubicBezTo>
                    <a:pt x="53" y="120"/>
                    <a:pt x="53" y="120"/>
                    <a:pt x="53" y="121"/>
                  </a:cubicBezTo>
                  <a:moveTo>
                    <a:pt x="56" y="125"/>
                  </a:moveTo>
                  <a:cubicBezTo>
                    <a:pt x="56" y="123"/>
                    <a:pt x="56" y="120"/>
                    <a:pt x="55" y="118"/>
                  </a:cubicBezTo>
                  <a:cubicBezTo>
                    <a:pt x="56" y="119"/>
                    <a:pt x="56" y="119"/>
                    <a:pt x="56" y="120"/>
                  </a:cubicBezTo>
                  <a:cubicBezTo>
                    <a:pt x="56" y="122"/>
                    <a:pt x="56" y="123"/>
                    <a:pt x="56" y="125"/>
                  </a:cubicBezTo>
                  <a:cubicBezTo>
                    <a:pt x="56" y="125"/>
                    <a:pt x="56" y="125"/>
                    <a:pt x="56" y="125"/>
                  </a:cubicBezTo>
                  <a:moveTo>
                    <a:pt x="62" y="118"/>
                  </a:moveTo>
                  <a:cubicBezTo>
                    <a:pt x="62" y="117"/>
                    <a:pt x="62" y="117"/>
                    <a:pt x="62" y="117"/>
                  </a:cubicBezTo>
                  <a:cubicBezTo>
                    <a:pt x="62" y="117"/>
                    <a:pt x="62" y="117"/>
                    <a:pt x="62" y="117"/>
                  </a:cubicBezTo>
                  <a:cubicBezTo>
                    <a:pt x="63" y="117"/>
                    <a:pt x="63" y="117"/>
                    <a:pt x="64" y="116"/>
                  </a:cubicBezTo>
                  <a:cubicBezTo>
                    <a:pt x="63" y="117"/>
                    <a:pt x="63" y="117"/>
                    <a:pt x="63" y="118"/>
                  </a:cubicBezTo>
                  <a:cubicBezTo>
                    <a:pt x="62" y="118"/>
                    <a:pt x="62" y="118"/>
                    <a:pt x="62" y="118"/>
                  </a:cubicBezTo>
                  <a:moveTo>
                    <a:pt x="77" y="115"/>
                  </a:moveTo>
                  <a:cubicBezTo>
                    <a:pt x="76" y="115"/>
                    <a:pt x="76" y="115"/>
                    <a:pt x="76" y="115"/>
                  </a:cubicBezTo>
                  <a:cubicBezTo>
                    <a:pt x="77" y="115"/>
                    <a:pt x="77" y="115"/>
                    <a:pt x="77" y="115"/>
                  </a:cubicBezTo>
                  <a:cubicBezTo>
                    <a:pt x="77" y="115"/>
                    <a:pt x="77" y="115"/>
                    <a:pt x="77" y="115"/>
                  </a:cubicBezTo>
                  <a:moveTo>
                    <a:pt x="46" y="116"/>
                  </a:moveTo>
                  <a:cubicBezTo>
                    <a:pt x="46" y="115"/>
                    <a:pt x="46" y="115"/>
                    <a:pt x="46" y="115"/>
                  </a:cubicBezTo>
                  <a:cubicBezTo>
                    <a:pt x="46" y="115"/>
                    <a:pt x="46" y="114"/>
                    <a:pt x="46" y="114"/>
                  </a:cubicBezTo>
                  <a:cubicBezTo>
                    <a:pt x="46" y="113"/>
                    <a:pt x="46" y="113"/>
                    <a:pt x="46" y="113"/>
                  </a:cubicBezTo>
                  <a:cubicBezTo>
                    <a:pt x="46" y="114"/>
                    <a:pt x="46" y="114"/>
                    <a:pt x="46" y="114"/>
                  </a:cubicBezTo>
                  <a:cubicBezTo>
                    <a:pt x="46" y="114"/>
                    <a:pt x="46" y="114"/>
                    <a:pt x="46" y="114"/>
                  </a:cubicBezTo>
                  <a:cubicBezTo>
                    <a:pt x="46" y="114"/>
                    <a:pt x="46" y="115"/>
                    <a:pt x="46" y="116"/>
                  </a:cubicBezTo>
                  <a:cubicBezTo>
                    <a:pt x="46" y="116"/>
                    <a:pt x="46" y="116"/>
                    <a:pt x="46" y="116"/>
                  </a:cubicBezTo>
                  <a:moveTo>
                    <a:pt x="75" y="115"/>
                  </a:moveTo>
                  <a:cubicBezTo>
                    <a:pt x="75" y="114"/>
                    <a:pt x="75" y="113"/>
                    <a:pt x="76" y="112"/>
                  </a:cubicBezTo>
                  <a:cubicBezTo>
                    <a:pt x="76" y="112"/>
                    <a:pt x="76" y="112"/>
                    <a:pt x="76" y="112"/>
                  </a:cubicBezTo>
                  <a:cubicBezTo>
                    <a:pt x="76" y="113"/>
                    <a:pt x="76" y="113"/>
                    <a:pt x="75" y="113"/>
                  </a:cubicBezTo>
                  <a:cubicBezTo>
                    <a:pt x="75" y="114"/>
                    <a:pt x="75" y="114"/>
                    <a:pt x="75" y="114"/>
                  </a:cubicBezTo>
                  <a:cubicBezTo>
                    <a:pt x="75" y="115"/>
                    <a:pt x="75" y="115"/>
                    <a:pt x="75" y="115"/>
                  </a:cubicBezTo>
                  <a:cubicBezTo>
                    <a:pt x="75" y="115"/>
                    <a:pt x="75" y="115"/>
                    <a:pt x="75" y="115"/>
                  </a:cubicBezTo>
                  <a:cubicBezTo>
                    <a:pt x="75" y="115"/>
                    <a:pt x="75" y="115"/>
                    <a:pt x="75" y="115"/>
                  </a:cubicBezTo>
                  <a:moveTo>
                    <a:pt x="72" y="109"/>
                  </a:moveTo>
                  <a:cubicBezTo>
                    <a:pt x="72" y="108"/>
                    <a:pt x="72" y="108"/>
                    <a:pt x="72" y="108"/>
                  </a:cubicBezTo>
                  <a:cubicBezTo>
                    <a:pt x="72" y="108"/>
                    <a:pt x="72" y="108"/>
                    <a:pt x="72" y="108"/>
                  </a:cubicBezTo>
                  <a:cubicBezTo>
                    <a:pt x="72" y="108"/>
                    <a:pt x="72" y="108"/>
                    <a:pt x="72" y="108"/>
                  </a:cubicBezTo>
                  <a:cubicBezTo>
                    <a:pt x="72" y="109"/>
                    <a:pt x="72" y="109"/>
                    <a:pt x="72" y="109"/>
                  </a:cubicBezTo>
                  <a:cubicBezTo>
                    <a:pt x="72" y="109"/>
                    <a:pt x="72" y="109"/>
                    <a:pt x="72" y="109"/>
                  </a:cubicBezTo>
                  <a:cubicBezTo>
                    <a:pt x="72" y="109"/>
                    <a:pt x="72" y="109"/>
                    <a:pt x="72" y="109"/>
                  </a:cubicBezTo>
                  <a:cubicBezTo>
                    <a:pt x="72" y="109"/>
                    <a:pt x="72" y="109"/>
                    <a:pt x="72" y="109"/>
                  </a:cubicBezTo>
                  <a:moveTo>
                    <a:pt x="49" y="111"/>
                  </a:moveTo>
                  <a:cubicBezTo>
                    <a:pt x="49" y="111"/>
                    <a:pt x="49" y="111"/>
                    <a:pt x="49" y="111"/>
                  </a:cubicBezTo>
                  <a:cubicBezTo>
                    <a:pt x="49" y="111"/>
                    <a:pt x="49" y="111"/>
                    <a:pt x="49" y="111"/>
                  </a:cubicBezTo>
                  <a:cubicBezTo>
                    <a:pt x="49" y="110"/>
                    <a:pt x="49" y="109"/>
                    <a:pt x="49" y="108"/>
                  </a:cubicBezTo>
                  <a:cubicBezTo>
                    <a:pt x="49" y="108"/>
                    <a:pt x="49" y="108"/>
                    <a:pt x="49" y="108"/>
                  </a:cubicBezTo>
                  <a:cubicBezTo>
                    <a:pt x="49" y="109"/>
                    <a:pt x="49" y="110"/>
                    <a:pt x="50" y="111"/>
                  </a:cubicBezTo>
                  <a:cubicBezTo>
                    <a:pt x="49" y="111"/>
                    <a:pt x="49" y="111"/>
                    <a:pt x="49" y="111"/>
                  </a:cubicBezTo>
                  <a:moveTo>
                    <a:pt x="45" y="108"/>
                  </a:moveTo>
                  <a:cubicBezTo>
                    <a:pt x="45" y="108"/>
                    <a:pt x="45" y="107"/>
                    <a:pt x="45" y="107"/>
                  </a:cubicBezTo>
                  <a:cubicBezTo>
                    <a:pt x="45" y="107"/>
                    <a:pt x="45" y="107"/>
                    <a:pt x="45" y="107"/>
                  </a:cubicBezTo>
                  <a:cubicBezTo>
                    <a:pt x="45" y="108"/>
                    <a:pt x="45" y="108"/>
                    <a:pt x="45" y="108"/>
                  </a:cubicBezTo>
                  <a:cubicBezTo>
                    <a:pt x="45" y="108"/>
                    <a:pt x="45" y="108"/>
                    <a:pt x="45" y="108"/>
                  </a:cubicBezTo>
                  <a:moveTo>
                    <a:pt x="56" y="112"/>
                  </a:moveTo>
                  <a:cubicBezTo>
                    <a:pt x="56" y="110"/>
                    <a:pt x="56" y="108"/>
                    <a:pt x="56" y="106"/>
                  </a:cubicBezTo>
                  <a:cubicBezTo>
                    <a:pt x="56" y="107"/>
                    <a:pt x="56" y="108"/>
                    <a:pt x="57" y="109"/>
                  </a:cubicBezTo>
                  <a:cubicBezTo>
                    <a:pt x="57" y="110"/>
                    <a:pt x="57" y="110"/>
                    <a:pt x="57" y="110"/>
                  </a:cubicBezTo>
                  <a:cubicBezTo>
                    <a:pt x="57" y="110"/>
                    <a:pt x="57" y="110"/>
                    <a:pt x="57" y="110"/>
                  </a:cubicBezTo>
                  <a:cubicBezTo>
                    <a:pt x="56" y="111"/>
                    <a:pt x="56" y="111"/>
                    <a:pt x="56" y="111"/>
                  </a:cubicBezTo>
                  <a:cubicBezTo>
                    <a:pt x="57" y="111"/>
                    <a:pt x="57" y="111"/>
                    <a:pt x="57" y="111"/>
                  </a:cubicBezTo>
                  <a:cubicBezTo>
                    <a:pt x="56" y="112"/>
                    <a:pt x="56" y="112"/>
                    <a:pt x="56" y="112"/>
                  </a:cubicBezTo>
                  <a:moveTo>
                    <a:pt x="55" y="105"/>
                  </a:moveTo>
                  <a:cubicBezTo>
                    <a:pt x="55" y="105"/>
                    <a:pt x="55" y="105"/>
                    <a:pt x="55" y="105"/>
                  </a:cubicBezTo>
                  <a:cubicBezTo>
                    <a:pt x="55" y="104"/>
                    <a:pt x="55" y="104"/>
                    <a:pt x="55" y="104"/>
                  </a:cubicBezTo>
                  <a:cubicBezTo>
                    <a:pt x="55" y="104"/>
                    <a:pt x="55" y="104"/>
                    <a:pt x="55" y="104"/>
                  </a:cubicBezTo>
                  <a:cubicBezTo>
                    <a:pt x="55" y="105"/>
                    <a:pt x="55" y="105"/>
                    <a:pt x="55" y="105"/>
                  </a:cubicBezTo>
                  <a:moveTo>
                    <a:pt x="75" y="105"/>
                  </a:moveTo>
                  <a:cubicBezTo>
                    <a:pt x="75" y="104"/>
                    <a:pt x="75" y="104"/>
                    <a:pt x="75" y="104"/>
                  </a:cubicBezTo>
                  <a:cubicBezTo>
                    <a:pt x="76" y="104"/>
                    <a:pt x="76" y="104"/>
                    <a:pt x="76" y="104"/>
                  </a:cubicBezTo>
                  <a:cubicBezTo>
                    <a:pt x="76" y="104"/>
                    <a:pt x="76" y="104"/>
                    <a:pt x="76" y="104"/>
                  </a:cubicBezTo>
                  <a:cubicBezTo>
                    <a:pt x="76" y="104"/>
                    <a:pt x="76" y="104"/>
                    <a:pt x="76" y="104"/>
                  </a:cubicBezTo>
                  <a:cubicBezTo>
                    <a:pt x="75" y="105"/>
                    <a:pt x="75" y="105"/>
                    <a:pt x="75" y="105"/>
                  </a:cubicBezTo>
                  <a:moveTo>
                    <a:pt x="58" y="104"/>
                  </a:moveTo>
                  <a:cubicBezTo>
                    <a:pt x="58" y="104"/>
                    <a:pt x="58" y="103"/>
                    <a:pt x="58" y="103"/>
                  </a:cubicBezTo>
                  <a:cubicBezTo>
                    <a:pt x="58" y="102"/>
                    <a:pt x="58" y="102"/>
                    <a:pt x="58" y="102"/>
                  </a:cubicBezTo>
                  <a:cubicBezTo>
                    <a:pt x="58" y="102"/>
                    <a:pt x="58" y="102"/>
                    <a:pt x="58" y="102"/>
                  </a:cubicBezTo>
                  <a:cubicBezTo>
                    <a:pt x="58" y="102"/>
                    <a:pt x="58" y="102"/>
                    <a:pt x="58" y="102"/>
                  </a:cubicBezTo>
                  <a:cubicBezTo>
                    <a:pt x="58" y="103"/>
                    <a:pt x="58" y="103"/>
                    <a:pt x="58" y="104"/>
                  </a:cubicBezTo>
                  <a:moveTo>
                    <a:pt x="69" y="105"/>
                  </a:moveTo>
                  <a:cubicBezTo>
                    <a:pt x="70" y="103"/>
                    <a:pt x="70" y="100"/>
                    <a:pt x="71" y="98"/>
                  </a:cubicBezTo>
                  <a:cubicBezTo>
                    <a:pt x="71" y="100"/>
                    <a:pt x="71" y="102"/>
                    <a:pt x="70" y="104"/>
                  </a:cubicBezTo>
                  <a:cubicBezTo>
                    <a:pt x="70" y="104"/>
                    <a:pt x="70" y="104"/>
                    <a:pt x="70" y="104"/>
                  </a:cubicBezTo>
                  <a:cubicBezTo>
                    <a:pt x="70" y="104"/>
                    <a:pt x="70" y="105"/>
                    <a:pt x="69" y="105"/>
                  </a:cubicBezTo>
                  <a:moveTo>
                    <a:pt x="44" y="101"/>
                  </a:moveTo>
                  <a:cubicBezTo>
                    <a:pt x="44" y="100"/>
                    <a:pt x="44" y="100"/>
                    <a:pt x="44" y="100"/>
                  </a:cubicBezTo>
                  <a:cubicBezTo>
                    <a:pt x="44" y="99"/>
                    <a:pt x="44" y="97"/>
                    <a:pt x="43" y="96"/>
                  </a:cubicBezTo>
                  <a:cubicBezTo>
                    <a:pt x="43" y="96"/>
                    <a:pt x="43" y="96"/>
                    <a:pt x="43" y="96"/>
                  </a:cubicBezTo>
                  <a:cubicBezTo>
                    <a:pt x="44" y="96"/>
                    <a:pt x="44" y="96"/>
                    <a:pt x="44" y="96"/>
                  </a:cubicBezTo>
                  <a:cubicBezTo>
                    <a:pt x="44" y="97"/>
                    <a:pt x="44" y="99"/>
                    <a:pt x="44" y="100"/>
                  </a:cubicBezTo>
                  <a:cubicBezTo>
                    <a:pt x="44" y="101"/>
                    <a:pt x="44" y="101"/>
                    <a:pt x="44" y="101"/>
                  </a:cubicBezTo>
                  <a:moveTo>
                    <a:pt x="79" y="99"/>
                  </a:moveTo>
                  <a:cubicBezTo>
                    <a:pt x="79" y="99"/>
                    <a:pt x="79" y="98"/>
                    <a:pt x="79" y="97"/>
                  </a:cubicBezTo>
                  <a:cubicBezTo>
                    <a:pt x="80" y="97"/>
                    <a:pt x="80" y="97"/>
                    <a:pt x="80" y="97"/>
                  </a:cubicBezTo>
                  <a:cubicBezTo>
                    <a:pt x="80" y="96"/>
                    <a:pt x="80" y="96"/>
                    <a:pt x="80" y="96"/>
                  </a:cubicBezTo>
                  <a:cubicBezTo>
                    <a:pt x="80" y="96"/>
                    <a:pt x="80" y="96"/>
                    <a:pt x="80" y="96"/>
                  </a:cubicBezTo>
                  <a:cubicBezTo>
                    <a:pt x="80" y="96"/>
                    <a:pt x="80" y="96"/>
                    <a:pt x="80" y="96"/>
                  </a:cubicBezTo>
                  <a:cubicBezTo>
                    <a:pt x="80" y="95"/>
                    <a:pt x="80" y="95"/>
                    <a:pt x="80" y="94"/>
                  </a:cubicBezTo>
                  <a:cubicBezTo>
                    <a:pt x="80" y="94"/>
                    <a:pt x="80" y="94"/>
                    <a:pt x="80" y="94"/>
                  </a:cubicBezTo>
                  <a:cubicBezTo>
                    <a:pt x="80" y="96"/>
                    <a:pt x="80" y="98"/>
                    <a:pt x="80" y="99"/>
                  </a:cubicBezTo>
                  <a:cubicBezTo>
                    <a:pt x="79" y="99"/>
                    <a:pt x="79" y="99"/>
                    <a:pt x="79" y="99"/>
                  </a:cubicBezTo>
                  <a:moveTo>
                    <a:pt x="50" y="96"/>
                  </a:moveTo>
                  <a:cubicBezTo>
                    <a:pt x="50" y="93"/>
                    <a:pt x="50" y="93"/>
                    <a:pt x="50" y="93"/>
                  </a:cubicBezTo>
                  <a:cubicBezTo>
                    <a:pt x="50" y="93"/>
                    <a:pt x="50" y="93"/>
                    <a:pt x="50" y="93"/>
                  </a:cubicBezTo>
                  <a:cubicBezTo>
                    <a:pt x="51" y="93"/>
                    <a:pt x="51" y="93"/>
                    <a:pt x="51" y="93"/>
                  </a:cubicBezTo>
                  <a:cubicBezTo>
                    <a:pt x="51" y="94"/>
                    <a:pt x="51" y="95"/>
                    <a:pt x="51" y="96"/>
                  </a:cubicBezTo>
                  <a:cubicBezTo>
                    <a:pt x="50" y="96"/>
                    <a:pt x="50" y="96"/>
                    <a:pt x="50" y="96"/>
                  </a:cubicBezTo>
                  <a:moveTo>
                    <a:pt x="43" y="95"/>
                  </a:moveTo>
                  <a:cubicBezTo>
                    <a:pt x="43" y="95"/>
                    <a:pt x="43" y="95"/>
                    <a:pt x="43" y="94"/>
                  </a:cubicBezTo>
                  <a:cubicBezTo>
                    <a:pt x="43" y="94"/>
                    <a:pt x="43" y="93"/>
                    <a:pt x="43" y="92"/>
                  </a:cubicBezTo>
                  <a:cubicBezTo>
                    <a:pt x="43" y="93"/>
                    <a:pt x="44" y="94"/>
                    <a:pt x="44" y="95"/>
                  </a:cubicBezTo>
                  <a:cubicBezTo>
                    <a:pt x="43" y="95"/>
                    <a:pt x="43" y="95"/>
                    <a:pt x="43" y="95"/>
                  </a:cubicBezTo>
                  <a:moveTo>
                    <a:pt x="77" y="91"/>
                  </a:moveTo>
                  <a:cubicBezTo>
                    <a:pt x="77" y="91"/>
                    <a:pt x="77" y="91"/>
                    <a:pt x="77" y="91"/>
                  </a:cubicBezTo>
                  <a:cubicBezTo>
                    <a:pt x="77" y="90"/>
                    <a:pt x="77" y="90"/>
                    <a:pt x="78" y="89"/>
                  </a:cubicBezTo>
                  <a:cubicBezTo>
                    <a:pt x="78" y="90"/>
                    <a:pt x="77" y="90"/>
                    <a:pt x="77" y="91"/>
                  </a:cubicBezTo>
                  <a:cubicBezTo>
                    <a:pt x="77" y="91"/>
                    <a:pt x="77" y="91"/>
                    <a:pt x="77" y="91"/>
                  </a:cubicBezTo>
                  <a:moveTo>
                    <a:pt x="57" y="91"/>
                  </a:moveTo>
                  <a:cubicBezTo>
                    <a:pt x="57" y="90"/>
                    <a:pt x="56" y="89"/>
                    <a:pt x="56" y="88"/>
                  </a:cubicBezTo>
                  <a:cubicBezTo>
                    <a:pt x="56" y="88"/>
                    <a:pt x="56" y="88"/>
                    <a:pt x="56" y="88"/>
                  </a:cubicBezTo>
                  <a:cubicBezTo>
                    <a:pt x="57" y="89"/>
                    <a:pt x="57" y="90"/>
                    <a:pt x="57" y="91"/>
                  </a:cubicBezTo>
                  <a:moveTo>
                    <a:pt x="80" y="86"/>
                  </a:moveTo>
                  <a:cubicBezTo>
                    <a:pt x="80" y="86"/>
                    <a:pt x="80" y="86"/>
                    <a:pt x="80" y="86"/>
                  </a:cubicBezTo>
                  <a:cubicBezTo>
                    <a:pt x="80" y="86"/>
                    <a:pt x="80" y="85"/>
                    <a:pt x="80" y="85"/>
                  </a:cubicBezTo>
                  <a:cubicBezTo>
                    <a:pt x="80" y="86"/>
                    <a:pt x="80" y="86"/>
                    <a:pt x="80" y="86"/>
                  </a:cubicBezTo>
                  <a:cubicBezTo>
                    <a:pt x="80" y="86"/>
                    <a:pt x="80" y="86"/>
                    <a:pt x="80" y="86"/>
                  </a:cubicBezTo>
                  <a:moveTo>
                    <a:pt x="42" y="89"/>
                  </a:moveTo>
                  <a:cubicBezTo>
                    <a:pt x="42" y="88"/>
                    <a:pt x="42" y="87"/>
                    <a:pt x="41" y="85"/>
                  </a:cubicBezTo>
                  <a:cubicBezTo>
                    <a:pt x="41" y="85"/>
                    <a:pt x="41" y="85"/>
                    <a:pt x="41" y="85"/>
                  </a:cubicBezTo>
                  <a:cubicBezTo>
                    <a:pt x="42" y="84"/>
                    <a:pt x="42" y="82"/>
                    <a:pt x="42" y="81"/>
                  </a:cubicBezTo>
                  <a:cubicBezTo>
                    <a:pt x="42" y="84"/>
                    <a:pt x="42" y="86"/>
                    <a:pt x="42" y="89"/>
                  </a:cubicBezTo>
                  <a:moveTo>
                    <a:pt x="81" y="84"/>
                  </a:moveTo>
                  <a:cubicBezTo>
                    <a:pt x="80" y="83"/>
                    <a:pt x="80" y="83"/>
                    <a:pt x="80" y="83"/>
                  </a:cubicBezTo>
                  <a:cubicBezTo>
                    <a:pt x="80" y="82"/>
                    <a:pt x="80" y="81"/>
                    <a:pt x="80" y="81"/>
                  </a:cubicBezTo>
                  <a:cubicBezTo>
                    <a:pt x="80" y="81"/>
                    <a:pt x="80" y="81"/>
                    <a:pt x="80" y="81"/>
                  </a:cubicBezTo>
                  <a:cubicBezTo>
                    <a:pt x="80" y="82"/>
                    <a:pt x="80" y="82"/>
                    <a:pt x="80" y="82"/>
                  </a:cubicBezTo>
                  <a:cubicBezTo>
                    <a:pt x="80" y="82"/>
                    <a:pt x="81" y="83"/>
                    <a:pt x="81" y="83"/>
                  </a:cubicBezTo>
                  <a:cubicBezTo>
                    <a:pt x="81" y="84"/>
                    <a:pt x="81" y="84"/>
                    <a:pt x="81" y="84"/>
                  </a:cubicBezTo>
                  <a:moveTo>
                    <a:pt x="77" y="82"/>
                  </a:moveTo>
                  <a:cubicBezTo>
                    <a:pt x="77" y="81"/>
                    <a:pt x="77" y="80"/>
                    <a:pt x="78" y="79"/>
                  </a:cubicBezTo>
                  <a:cubicBezTo>
                    <a:pt x="78" y="79"/>
                    <a:pt x="78" y="80"/>
                    <a:pt x="78" y="80"/>
                  </a:cubicBezTo>
                  <a:cubicBezTo>
                    <a:pt x="78" y="81"/>
                    <a:pt x="78" y="81"/>
                    <a:pt x="78" y="81"/>
                  </a:cubicBezTo>
                  <a:cubicBezTo>
                    <a:pt x="78" y="82"/>
                    <a:pt x="78" y="82"/>
                    <a:pt x="78" y="82"/>
                  </a:cubicBezTo>
                  <a:cubicBezTo>
                    <a:pt x="77" y="82"/>
                    <a:pt x="77" y="82"/>
                    <a:pt x="77" y="82"/>
                  </a:cubicBezTo>
                  <a:moveTo>
                    <a:pt x="40" y="81"/>
                  </a:moveTo>
                  <a:cubicBezTo>
                    <a:pt x="40" y="81"/>
                    <a:pt x="40" y="80"/>
                    <a:pt x="40" y="80"/>
                  </a:cubicBezTo>
                  <a:cubicBezTo>
                    <a:pt x="40" y="79"/>
                    <a:pt x="40" y="79"/>
                    <a:pt x="40" y="79"/>
                  </a:cubicBezTo>
                  <a:cubicBezTo>
                    <a:pt x="40" y="79"/>
                    <a:pt x="40" y="78"/>
                    <a:pt x="40" y="78"/>
                  </a:cubicBezTo>
                  <a:cubicBezTo>
                    <a:pt x="40" y="78"/>
                    <a:pt x="40" y="78"/>
                    <a:pt x="40" y="78"/>
                  </a:cubicBezTo>
                  <a:cubicBezTo>
                    <a:pt x="40" y="79"/>
                    <a:pt x="40" y="80"/>
                    <a:pt x="40" y="81"/>
                  </a:cubicBezTo>
                  <a:moveTo>
                    <a:pt x="56" y="84"/>
                  </a:moveTo>
                  <a:cubicBezTo>
                    <a:pt x="55" y="83"/>
                    <a:pt x="55" y="82"/>
                    <a:pt x="54" y="81"/>
                  </a:cubicBezTo>
                  <a:cubicBezTo>
                    <a:pt x="54" y="80"/>
                    <a:pt x="54" y="79"/>
                    <a:pt x="54" y="78"/>
                  </a:cubicBezTo>
                  <a:cubicBezTo>
                    <a:pt x="54" y="79"/>
                    <a:pt x="55" y="81"/>
                    <a:pt x="55" y="82"/>
                  </a:cubicBezTo>
                  <a:cubicBezTo>
                    <a:pt x="55" y="83"/>
                    <a:pt x="56" y="84"/>
                    <a:pt x="56" y="84"/>
                  </a:cubicBezTo>
                  <a:moveTo>
                    <a:pt x="83" y="84"/>
                  </a:moveTo>
                  <a:cubicBezTo>
                    <a:pt x="83" y="81"/>
                    <a:pt x="84" y="79"/>
                    <a:pt x="84" y="76"/>
                  </a:cubicBezTo>
                  <a:cubicBezTo>
                    <a:pt x="84" y="76"/>
                    <a:pt x="84" y="76"/>
                    <a:pt x="84" y="76"/>
                  </a:cubicBezTo>
                  <a:cubicBezTo>
                    <a:pt x="84" y="77"/>
                    <a:pt x="84" y="77"/>
                    <a:pt x="84" y="77"/>
                  </a:cubicBezTo>
                  <a:cubicBezTo>
                    <a:pt x="84" y="79"/>
                    <a:pt x="83" y="81"/>
                    <a:pt x="83" y="84"/>
                  </a:cubicBezTo>
                  <a:moveTo>
                    <a:pt x="79" y="79"/>
                  </a:moveTo>
                  <a:cubicBezTo>
                    <a:pt x="79" y="77"/>
                    <a:pt x="79" y="76"/>
                    <a:pt x="80" y="75"/>
                  </a:cubicBezTo>
                  <a:cubicBezTo>
                    <a:pt x="80" y="75"/>
                    <a:pt x="80" y="75"/>
                    <a:pt x="80" y="75"/>
                  </a:cubicBezTo>
                  <a:cubicBezTo>
                    <a:pt x="80" y="76"/>
                    <a:pt x="80" y="76"/>
                    <a:pt x="80" y="76"/>
                  </a:cubicBezTo>
                  <a:cubicBezTo>
                    <a:pt x="79" y="77"/>
                    <a:pt x="79" y="78"/>
                    <a:pt x="79" y="79"/>
                  </a:cubicBezTo>
                  <a:moveTo>
                    <a:pt x="51" y="75"/>
                  </a:moveTo>
                  <a:cubicBezTo>
                    <a:pt x="51" y="75"/>
                    <a:pt x="51" y="75"/>
                    <a:pt x="51" y="74"/>
                  </a:cubicBezTo>
                  <a:cubicBezTo>
                    <a:pt x="51" y="74"/>
                    <a:pt x="51" y="74"/>
                    <a:pt x="51" y="74"/>
                  </a:cubicBezTo>
                  <a:cubicBezTo>
                    <a:pt x="51" y="74"/>
                    <a:pt x="51" y="74"/>
                    <a:pt x="51" y="74"/>
                  </a:cubicBezTo>
                  <a:cubicBezTo>
                    <a:pt x="51" y="74"/>
                    <a:pt x="51" y="75"/>
                    <a:pt x="51" y="75"/>
                  </a:cubicBezTo>
                  <a:moveTo>
                    <a:pt x="40" y="72"/>
                  </a:moveTo>
                  <a:cubicBezTo>
                    <a:pt x="39" y="71"/>
                    <a:pt x="39" y="71"/>
                    <a:pt x="39" y="71"/>
                  </a:cubicBezTo>
                  <a:cubicBezTo>
                    <a:pt x="40" y="71"/>
                    <a:pt x="40" y="71"/>
                    <a:pt x="40" y="71"/>
                  </a:cubicBezTo>
                  <a:cubicBezTo>
                    <a:pt x="40" y="71"/>
                    <a:pt x="40" y="71"/>
                    <a:pt x="40" y="71"/>
                  </a:cubicBezTo>
                  <a:cubicBezTo>
                    <a:pt x="40" y="71"/>
                    <a:pt x="40" y="72"/>
                    <a:pt x="40" y="72"/>
                  </a:cubicBezTo>
                  <a:moveTo>
                    <a:pt x="43" y="69"/>
                  </a:moveTo>
                  <a:cubicBezTo>
                    <a:pt x="43" y="69"/>
                    <a:pt x="43" y="69"/>
                    <a:pt x="43" y="69"/>
                  </a:cubicBezTo>
                  <a:cubicBezTo>
                    <a:pt x="43" y="68"/>
                    <a:pt x="43" y="67"/>
                    <a:pt x="43" y="66"/>
                  </a:cubicBezTo>
                  <a:cubicBezTo>
                    <a:pt x="43" y="67"/>
                    <a:pt x="43" y="68"/>
                    <a:pt x="44" y="69"/>
                  </a:cubicBezTo>
                  <a:cubicBezTo>
                    <a:pt x="43" y="69"/>
                    <a:pt x="43" y="69"/>
                    <a:pt x="43" y="69"/>
                  </a:cubicBezTo>
                  <a:moveTo>
                    <a:pt x="84" y="67"/>
                  </a:moveTo>
                  <a:cubicBezTo>
                    <a:pt x="84" y="67"/>
                    <a:pt x="84" y="66"/>
                    <a:pt x="83" y="66"/>
                  </a:cubicBezTo>
                  <a:cubicBezTo>
                    <a:pt x="84" y="65"/>
                    <a:pt x="84" y="65"/>
                    <a:pt x="84" y="64"/>
                  </a:cubicBezTo>
                  <a:cubicBezTo>
                    <a:pt x="84" y="65"/>
                    <a:pt x="84" y="65"/>
                    <a:pt x="84" y="66"/>
                  </a:cubicBezTo>
                  <a:cubicBezTo>
                    <a:pt x="84" y="66"/>
                    <a:pt x="84" y="67"/>
                    <a:pt x="84" y="67"/>
                  </a:cubicBezTo>
                  <a:moveTo>
                    <a:pt x="37" y="71"/>
                  </a:moveTo>
                  <a:cubicBezTo>
                    <a:pt x="37" y="70"/>
                    <a:pt x="37" y="70"/>
                    <a:pt x="37" y="69"/>
                  </a:cubicBezTo>
                  <a:cubicBezTo>
                    <a:pt x="36" y="68"/>
                    <a:pt x="36" y="66"/>
                    <a:pt x="36" y="64"/>
                  </a:cubicBezTo>
                  <a:cubicBezTo>
                    <a:pt x="36" y="64"/>
                    <a:pt x="36" y="64"/>
                    <a:pt x="36" y="64"/>
                  </a:cubicBezTo>
                  <a:cubicBezTo>
                    <a:pt x="36" y="66"/>
                    <a:pt x="37" y="68"/>
                    <a:pt x="37" y="70"/>
                  </a:cubicBezTo>
                  <a:cubicBezTo>
                    <a:pt x="37" y="71"/>
                    <a:pt x="37" y="71"/>
                    <a:pt x="37" y="71"/>
                  </a:cubicBezTo>
                  <a:moveTo>
                    <a:pt x="77" y="72"/>
                  </a:moveTo>
                  <a:cubicBezTo>
                    <a:pt x="77" y="72"/>
                    <a:pt x="77" y="72"/>
                    <a:pt x="77" y="72"/>
                  </a:cubicBezTo>
                  <a:cubicBezTo>
                    <a:pt x="77" y="71"/>
                    <a:pt x="77" y="71"/>
                    <a:pt x="77" y="70"/>
                  </a:cubicBezTo>
                  <a:cubicBezTo>
                    <a:pt x="78" y="68"/>
                    <a:pt x="78" y="66"/>
                    <a:pt x="79" y="64"/>
                  </a:cubicBezTo>
                  <a:cubicBezTo>
                    <a:pt x="79" y="66"/>
                    <a:pt x="78" y="68"/>
                    <a:pt x="78" y="70"/>
                  </a:cubicBezTo>
                  <a:cubicBezTo>
                    <a:pt x="77" y="70"/>
                    <a:pt x="77" y="70"/>
                    <a:pt x="77" y="70"/>
                  </a:cubicBezTo>
                  <a:cubicBezTo>
                    <a:pt x="77" y="71"/>
                    <a:pt x="77" y="72"/>
                    <a:pt x="77" y="72"/>
                  </a:cubicBezTo>
                  <a:moveTo>
                    <a:pt x="85" y="76"/>
                  </a:moveTo>
                  <a:cubicBezTo>
                    <a:pt x="85" y="76"/>
                    <a:pt x="85" y="76"/>
                    <a:pt x="85" y="76"/>
                  </a:cubicBezTo>
                  <a:cubicBezTo>
                    <a:pt x="85" y="75"/>
                    <a:pt x="85" y="73"/>
                    <a:pt x="85" y="72"/>
                  </a:cubicBezTo>
                  <a:cubicBezTo>
                    <a:pt x="86" y="72"/>
                    <a:pt x="86" y="72"/>
                    <a:pt x="86" y="72"/>
                  </a:cubicBezTo>
                  <a:cubicBezTo>
                    <a:pt x="86" y="69"/>
                    <a:pt x="87" y="67"/>
                    <a:pt x="87" y="64"/>
                  </a:cubicBezTo>
                  <a:cubicBezTo>
                    <a:pt x="88" y="64"/>
                    <a:pt x="88" y="64"/>
                    <a:pt x="88" y="64"/>
                  </a:cubicBezTo>
                  <a:cubicBezTo>
                    <a:pt x="87" y="66"/>
                    <a:pt x="87" y="69"/>
                    <a:pt x="86" y="72"/>
                  </a:cubicBezTo>
                  <a:cubicBezTo>
                    <a:pt x="86" y="73"/>
                    <a:pt x="86" y="75"/>
                    <a:pt x="85" y="76"/>
                  </a:cubicBezTo>
                  <a:moveTo>
                    <a:pt x="48" y="60"/>
                  </a:moveTo>
                  <a:cubicBezTo>
                    <a:pt x="48" y="60"/>
                    <a:pt x="48" y="60"/>
                    <a:pt x="48" y="60"/>
                  </a:cubicBezTo>
                  <a:cubicBezTo>
                    <a:pt x="48" y="60"/>
                    <a:pt x="48" y="60"/>
                    <a:pt x="48" y="60"/>
                  </a:cubicBezTo>
                  <a:cubicBezTo>
                    <a:pt x="48" y="60"/>
                    <a:pt x="48" y="60"/>
                    <a:pt x="48" y="60"/>
                  </a:cubicBezTo>
                  <a:moveTo>
                    <a:pt x="37" y="61"/>
                  </a:moveTo>
                  <a:cubicBezTo>
                    <a:pt x="36" y="60"/>
                    <a:pt x="36" y="60"/>
                    <a:pt x="35" y="59"/>
                  </a:cubicBezTo>
                  <a:cubicBezTo>
                    <a:pt x="35" y="58"/>
                    <a:pt x="35" y="58"/>
                    <a:pt x="35" y="57"/>
                  </a:cubicBezTo>
                  <a:cubicBezTo>
                    <a:pt x="35" y="58"/>
                    <a:pt x="35" y="58"/>
                    <a:pt x="35" y="58"/>
                  </a:cubicBezTo>
                  <a:cubicBezTo>
                    <a:pt x="36" y="58"/>
                    <a:pt x="36" y="58"/>
                    <a:pt x="36" y="58"/>
                  </a:cubicBezTo>
                  <a:cubicBezTo>
                    <a:pt x="36" y="59"/>
                    <a:pt x="36" y="59"/>
                    <a:pt x="36" y="60"/>
                  </a:cubicBezTo>
                  <a:cubicBezTo>
                    <a:pt x="37" y="61"/>
                    <a:pt x="37" y="61"/>
                    <a:pt x="37" y="61"/>
                  </a:cubicBezTo>
                  <a:moveTo>
                    <a:pt x="40" y="62"/>
                  </a:moveTo>
                  <a:cubicBezTo>
                    <a:pt x="39" y="61"/>
                    <a:pt x="39" y="60"/>
                    <a:pt x="38" y="58"/>
                  </a:cubicBezTo>
                  <a:cubicBezTo>
                    <a:pt x="38" y="58"/>
                    <a:pt x="38" y="58"/>
                    <a:pt x="38" y="58"/>
                  </a:cubicBezTo>
                  <a:cubicBezTo>
                    <a:pt x="38" y="58"/>
                    <a:pt x="38" y="58"/>
                    <a:pt x="38" y="58"/>
                  </a:cubicBezTo>
                  <a:cubicBezTo>
                    <a:pt x="38" y="57"/>
                    <a:pt x="38" y="57"/>
                    <a:pt x="38" y="57"/>
                  </a:cubicBezTo>
                  <a:cubicBezTo>
                    <a:pt x="39" y="58"/>
                    <a:pt x="39" y="58"/>
                    <a:pt x="39" y="58"/>
                  </a:cubicBezTo>
                  <a:cubicBezTo>
                    <a:pt x="39" y="59"/>
                    <a:pt x="39" y="60"/>
                    <a:pt x="40" y="62"/>
                  </a:cubicBezTo>
                  <a:cubicBezTo>
                    <a:pt x="40" y="62"/>
                    <a:pt x="40" y="62"/>
                    <a:pt x="40" y="62"/>
                  </a:cubicBezTo>
                  <a:cubicBezTo>
                    <a:pt x="40" y="62"/>
                    <a:pt x="40" y="62"/>
                    <a:pt x="40" y="62"/>
                  </a:cubicBezTo>
                  <a:moveTo>
                    <a:pt x="35" y="63"/>
                  </a:moveTo>
                  <a:cubicBezTo>
                    <a:pt x="34" y="62"/>
                    <a:pt x="34" y="61"/>
                    <a:pt x="33" y="60"/>
                  </a:cubicBezTo>
                  <a:cubicBezTo>
                    <a:pt x="34" y="59"/>
                    <a:pt x="34" y="59"/>
                    <a:pt x="34" y="59"/>
                  </a:cubicBezTo>
                  <a:cubicBezTo>
                    <a:pt x="33" y="59"/>
                    <a:pt x="33" y="58"/>
                    <a:pt x="33" y="57"/>
                  </a:cubicBezTo>
                  <a:cubicBezTo>
                    <a:pt x="33" y="58"/>
                    <a:pt x="33" y="58"/>
                    <a:pt x="34" y="59"/>
                  </a:cubicBezTo>
                  <a:cubicBezTo>
                    <a:pt x="34" y="60"/>
                    <a:pt x="34" y="61"/>
                    <a:pt x="35" y="63"/>
                  </a:cubicBezTo>
                  <a:moveTo>
                    <a:pt x="77" y="62"/>
                  </a:moveTo>
                  <a:cubicBezTo>
                    <a:pt x="77" y="61"/>
                    <a:pt x="77" y="61"/>
                    <a:pt x="77" y="61"/>
                  </a:cubicBezTo>
                  <a:cubicBezTo>
                    <a:pt x="78" y="59"/>
                    <a:pt x="78" y="57"/>
                    <a:pt x="79" y="55"/>
                  </a:cubicBezTo>
                  <a:cubicBezTo>
                    <a:pt x="79" y="56"/>
                    <a:pt x="79" y="56"/>
                    <a:pt x="79" y="56"/>
                  </a:cubicBezTo>
                  <a:cubicBezTo>
                    <a:pt x="78" y="58"/>
                    <a:pt x="78" y="60"/>
                    <a:pt x="77" y="62"/>
                  </a:cubicBezTo>
                  <a:moveTo>
                    <a:pt x="89" y="57"/>
                  </a:moveTo>
                  <a:cubicBezTo>
                    <a:pt x="90" y="57"/>
                    <a:pt x="90" y="56"/>
                    <a:pt x="90" y="56"/>
                  </a:cubicBezTo>
                  <a:cubicBezTo>
                    <a:pt x="90" y="55"/>
                    <a:pt x="90" y="55"/>
                    <a:pt x="90" y="54"/>
                  </a:cubicBezTo>
                  <a:cubicBezTo>
                    <a:pt x="90" y="55"/>
                    <a:pt x="90" y="56"/>
                    <a:pt x="89" y="57"/>
                  </a:cubicBezTo>
                  <a:moveTo>
                    <a:pt x="36" y="57"/>
                  </a:moveTo>
                  <a:cubicBezTo>
                    <a:pt x="36" y="57"/>
                    <a:pt x="36" y="57"/>
                    <a:pt x="36" y="57"/>
                  </a:cubicBezTo>
                  <a:cubicBezTo>
                    <a:pt x="35" y="56"/>
                    <a:pt x="34" y="54"/>
                    <a:pt x="34" y="53"/>
                  </a:cubicBezTo>
                  <a:cubicBezTo>
                    <a:pt x="35" y="54"/>
                    <a:pt x="35" y="54"/>
                    <a:pt x="35" y="54"/>
                  </a:cubicBezTo>
                  <a:cubicBezTo>
                    <a:pt x="35" y="54"/>
                    <a:pt x="35" y="54"/>
                    <a:pt x="35" y="54"/>
                  </a:cubicBezTo>
                  <a:cubicBezTo>
                    <a:pt x="35" y="55"/>
                    <a:pt x="35" y="56"/>
                    <a:pt x="36" y="57"/>
                  </a:cubicBezTo>
                  <a:moveTo>
                    <a:pt x="32" y="55"/>
                  </a:moveTo>
                  <a:cubicBezTo>
                    <a:pt x="32" y="55"/>
                    <a:pt x="32" y="55"/>
                    <a:pt x="31" y="54"/>
                  </a:cubicBezTo>
                  <a:cubicBezTo>
                    <a:pt x="31" y="54"/>
                    <a:pt x="31" y="53"/>
                    <a:pt x="31" y="52"/>
                  </a:cubicBezTo>
                  <a:cubicBezTo>
                    <a:pt x="32" y="53"/>
                    <a:pt x="32" y="53"/>
                    <a:pt x="32" y="53"/>
                  </a:cubicBezTo>
                  <a:cubicBezTo>
                    <a:pt x="32" y="54"/>
                    <a:pt x="32" y="55"/>
                    <a:pt x="32" y="55"/>
                  </a:cubicBezTo>
                  <a:moveTo>
                    <a:pt x="84" y="54"/>
                  </a:moveTo>
                  <a:cubicBezTo>
                    <a:pt x="84" y="54"/>
                    <a:pt x="84" y="53"/>
                    <a:pt x="85" y="53"/>
                  </a:cubicBezTo>
                  <a:cubicBezTo>
                    <a:pt x="85" y="52"/>
                    <a:pt x="85" y="51"/>
                    <a:pt x="85" y="50"/>
                  </a:cubicBezTo>
                  <a:cubicBezTo>
                    <a:pt x="85" y="51"/>
                    <a:pt x="85" y="53"/>
                    <a:pt x="84" y="54"/>
                  </a:cubicBezTo>
                  <a:moveTo>
                    <a:pt x="80" y="52"/>
                  </a:moveTo>
                  <a:cubicBezTo>
                    <a:pt x="80" y="52"/>
                    <a:pt x="80" y="51"/>
                    <a:pt x="80" y="51"/>
                  </a:cubicBezTo>
                  <a:cubicBezTo>
                    <a:pt x="80" y="50"/>
                    <a:pt x="80" y="50"/>
                    <a:pt x="80" y="50"/>
                  </a:cubicBezTo>
                  <a:cubicBezTo>
                    <a:pt x="80" y="49"/>
                    <a:pt x="80" y="49"/>
                    <a:pt x="80" y="48"/>
                  </a:cubicBezTo>
                  <a:cubicBezTo>
                    <a:pt x="80" y="49"/>
                    <a:pt x="80" y="50"/>
                    <a:pt x="80" y="50"/>
                  </a:cubicBezTo>
                  <a:cubicBezTo>
                    <a:pt x="80" y="51"/>
                    <a:pt x="80" y="51"/>
                    <a:pt x="80" y="52"/>
                  </a:cubicBezTo>
                  <a:moveTo>
                    <a:pt x="37" y="49"/>
                  </a:moveTo>
                  <a:cubicBezTo>
                    <a:pt x="36" y="48"/>
                    <a:pt x="36" y="48"/>
                    <a:pt x="36" y="48"/>
                  </a:cubicBezTo>
                  <a:cubicBezTo>
                    <a:pt x="36" y="48"/>
                    <a:pt x="36" y="48"/>
                    <a:pt x="36" y="48"/>
                  </a:cubicBezTo>
                  <a:cubicBezTo>
                    <a:pt x="36" y="47"/>
                    <a:pt x="36" y="47"/>
                    <a:pt x="36" y="47"/>
                  </a:cubicBezTo>
                  <a:cubicBezTo>
                    <a:pt x="36" y="48"/>
                    <a:pt x="36" y="48"/>
                    <a:pt x="37" y="49"/>
                  </a:cubicBezTo>
                  <a:moveTo>
                    <a:pt x="86" y="53"/>
                  </a:moveTo>
                  <a:cubicBezTo>
                    <a:pt x="86" y="50"/>
                    <a:pt x="87" y="48"/>
                    <a:pt x="88" y="45"/>
                  </a:cubicBezTo>
                  <a:cubicBezTo>
                    <a:pt x="88" y="45"/>
                    <a:pt x="88" y="45"/>
                    <a:pt x="88" y="45"/>
                  </a:cubicBezTo>
                  <a:cubicBezTo>
                    <a:pt x="88" y="47"/>
                    <a:pt x="87" y="48"/>
                    <a:pt x="87" y="49"/>
                  </a:cubicBezTo>
                  <a:cubicBezTo>
                    <a:pt x="87" y="50"/>
                    <a:pt x="86" y="51"/>
                    <a:pt x="86" y="53"/>
                  </a:cubicBezTo>
                  <a:moveTo>
                    <a:pt x="29" y="47"/>
                  </a:moveTo>
                  <a:cubicBezTo>
                    <a:pt x="28" y="46"/>
                    <a:pt x="28" y="46"/>
                    <a:pt x="27" y="45"/>
                  </a:cubicBezTo>
                  <a:cubicBezTo>
                    <a:pt x="27" y="44"/>
                    <a:pt x="27" y="44"/>
                    <a:pt x="27" y="44"/>
                  </a:cubicBezTo>
                  <a:cubicBezTo>
                    <a:pt x="28" y="45"/>
                    <a:pt x="28" y="46"/>
                    <a:pt x="29" y="47"/>
                  </a:cubicBezTo>
                  <a:cubicBezTo>
                    <a:pt x="29" y="47"/>
                    <a:pt x="29" y="47"/>
                    <a:pt x="29" y="47"/>
                  </a:cubicBezTo>
                  <a:moveTo>
                    <a:pt x="36" y="45"/>
                  </a:moveTo>
                  <a:cubicBezTo>
                    <a:pt x="36" y="44"/>
                    <a:pt x="36" y="44"/>
                    <a:pt x="36" y="44"/>
                  </a:cubicBezTo>
                  <a:cubicBezTo>
                    <a:pt x="36" y="44"/>
                    <a:pt x="36" y="43"/>
                    <a:pt x="35" y="43"/>
                  </a:cubicBezTo>
                  <a:cubicBezTo>
                    <a:pt x="36" y="43"/>
                    <a:pt x="36" y="43"/>
                    <a:pt x="36" y="43"/>
                  </a:cubicBezTo>
                  <a:cubicBezTo>
                    <a:pt x="36" y="43"/>
                    <a:pt x="36" y="44"/>
                    <a:pt x="37" y="44"/>
                  </a:cubicBezTo>
                  <a:cubicBezTo>
                    <a:pt x="36" y="45"/>
                    <a:pt x="36" y="45"/>
                    <a:pt x="36" y="45"/>
                  </a:cubicBezTo>
                  <a:moveTo>
                    <a:pt x="82" y="45"/>
                  </a:moveTo>
                  <a:cubicBezTo>
                    <a:pt x="82" y="44"/>
                    <a:pt x="82" y="44"/>
                    <a:pt x="82" y="44"/>
                  </a:cubicBezTo>
                  <a:cubicBezTo>
                    <a:pt x="82" y="44"/>
                    <a:pt x="82" y="43"/>
                    <a:pt x="83" y="43"/>
                  </a:cubicBezTo>
                  <a:cubicBezTo>
                    <a:pt x="83" y="43"/>
                    <a:pt x="83" y="43"/>
                    <a:pt x="83" y="43"/>
                  </a:cubicBezTo>
                  <a:cubicBezTo>
                    <a:pt x="82" y="44"/>
                    <a:pt x="82" y="44"/>
                    <a:pt x="82" y="45"/>
                  </a:cubicBezTo>
                  <a:moveTo>
                    <a:pt x="35" y="42"/>
                  </a:moveTo>
                  <a:cubicBezTo>
                    <a:pt x="35" y="42"/>
                    <a:pt x="35" y="42"/>
                    <a:pt x="35" y="42"/>
                  </a:cubicBezTo>
                  <a:cubicBezTo>
                    <a:pt x="35" y="42"/>
                    <a:pt x="35" y="42"/>
                    <a:pt x="35" y="42"/>
                  </a:cubicBezTo>
                  <a:cubicBezTo>
                    <a:pt x="35" y="42"/>
                    <a:pt x="35" y="42"/>
                    <a:pt x="35" y="42"/>
                  </a:cubicBezTo>
                  <a:moveTo>
                    <a:pt x="84" y="47"/>
                  </a:moveTo>
                  <a:cubicBezTo>
                    <a:pt x="84" y="45"/>
                    <a:pt x="84" y="44"/>
                    <a:pt x="85" y="42"/>
                  </a:cubicBezTo>
                  <a:cubicBezTo>
                    <a:pt x="85" y="41"/>
                    <a:pt x="85" y="41"/>
                    <a:pt x="85" y="40"/>
                  </a:cubicBezTo>
                  <a:cubicBezTo>
                    <a:pt x="85" y="40"/>
                    <a:pt x="85" y="40"/>
                    <a:pt x="85" y="40"/>
                  </a:cubicBezTo>
                  <a:cubicBezTo>
                    <a:pt x="85" y="40"/>
                    <a:pt x="85" y="40"/>
                    <a:pt x="85" y="40"/>
                  </a:cubicBezTo>
                  <a:cubicBezTo>
                    <a:pt x="86" y="40"/>
                    <a:pt x="86" y="40"/>
                    <a:pt x="86" y="40"/>
                  </a:cubicBezTo>
                  <a:cubicBezTo>
                    <a:pt x="85" y="41"/>
                    <a:pt x="85" y="43"/>
                    <a:pt x="84" y="44"/>
                  </a:cubicBezTo>
                  <a:cubicBezTo>
                    <a:pt x="84" y="45"/>
                    <a:pt x="84" y="45"/>
                    <a:pt x="84" y="45"/>
                  </a:cubicBezTo>
                  <a:cubicBezTo>
                    <a:pt x="84" y="46"/>
                    <a:pt x="84" y="46"/>
                    <a:pt x="84" y="47"/>
                  </a:cubicBezTo>
                  <a:moveTo>
                    <a:pt x="86" y="43"/>
                  </a:moveTo>
                  <a:cubicBezTo>
                    <a:pt x="87" y="42"/>
                    <a:pt x="87" y="41"/>
                    <a:pt x="88" y="39"/>
                  </a:cubicBezTo>
                  <a:cubicBezTo>
                    <a:pt x="88" y="38"/>
                    <a:pt x="89" y="37"/>
                    <a:pt x="90" y="36"/>
                  </a:cubicBezTo>
                  <a:cubicBezTo>
                    <a:pt x="90" y="36"/>
                    <a:pt x="90" y="36"/>
                    <a:pt x="90" y="36"/>
                  </a:cubicBezTo>
                  <a:cubicBezTo>
                    <a:pt x="88" y="39"/>
                    <a:pt x="87" y="41"/>
                    <a:pt x="86" y="43"/>
                  </a:cubicBezTo>
                  <a:moveTo>
                    <a:pt x="22" y="39"/>
                  </a:moveTo>
                  <a:cubicBezTo>
                    <a:pt x="21" y="38"/>
                    <a:pt x="20" y="37"/>
                    <a:pt x="19" y="36"/>
                  </a:cubicBezTo>
                  <a:cubicBezTo>
                    <a:pt x="19" y="36"/>
                    <a:pt x="20" y="37"/>
                    <a:pt x="20" y="37"/>
                  </a:cubicBezTo>
                  <a:cubicBezTo>
                    <a:pt x="21" y="37"/>
                    <a:pt x="21" y="37"/>
                    <a:pt x="21" y="37"/>
                  </a:cubicBezTo>
                  <a:cubicBezTo>
                    <a:pt x="21" y="38"/>
                    <a:pt x="21" y="38"/>
                    <a:pt x="21" y="38"/>
                  </a:cubicBezTo>
                  <a:cubicBezTo>
                    <a:pt x="21" y="38"/>
                    <a:pt x="21" y="39"/>
                    <a:pt x="22" y="39"/>
                  </a:cubicBezTo>
                  <a:moveTo>
                    <a:pt x="83" y="40"/>
                  </a:moveTo>
                  <a:cubicBezTo>
                    <a:pt x="83" y="40"/>
                    <a:pt x="83" y="40"/>
                    <a:pt x="83" y="40"/>
                  </a:cubicBezTo>
                  <a:cubicBezTo>
                    <a:pt x="84" y="39"/>
                    <a:pt x="84" y="37"/>
                    <a:pt x="85" y="36"/>
                  </a:cubicBezTo>
                  <a:cubicBezTo>
                    <a:pt x="85" y="35"/>
                    <a:pt x="85" y="35"/>
                    <a:pt x="86" y="34"/>
                  </a:cubicBezTo>
                  <a:cubicBezTo>
                    <a:pt x="86" y="34"/>
                    <a:pt x="86" y="34"/>
                    <a:pt x="86" y="34"/>
                  </a:cubicBezTo>
                  <a:cubicBezTo>
                    <a:pt x="85" y="36"/>
                    <a:pt x="84" y="38"/>
                    <a:pt x="83" y="40"/>
                  </a:cubicBezTo>
                  <a:moveTo>
                    <a:pt x="93" y="35"/>
                  </a:moveTo>
                  <a:cubicBezTo>
                    <a:pt x="93" y="35"/>
                    <a:pt x="93" y="34"/>
                    <a:pt x="93" y="34"/>
                  </a:cubicBezTo>
                  <a:cubicBezTo>
                    <a:pt x="94" y="33"/>
                    <a:pt x="94" y="33"/>
                    <a:pt x="94" y="33"/>
                  </a:cubicBezTo>
                  <a:cubicBezTo>
                    <a:pt x="94" y="33"/>
                    <a:pt x="94" y="33"/>
                    <a:pt x="94" y="33"/>
                  </a:cubicBezTo>
                  <a:cubicBezTo>
                    <a:pt x="94" y="34"/>
                    <a:pt x="94" y="34"/>
                    <a:pt x="93" y="35"/>
                  </a:cubicBezTo>
                  <a:moveTo>
                    <a:pt x="26" y="35"/>
                  </a:moveTo>
                  <a:cubicBezTo>
                    <a:pt x="26" y="35"/>
                    <a:pt x="26" y="35"/>
                    <a:pt x="26" y="35"/>
                  </a:cubicBezTo>
                  <a:cubicBezTo>
                    <a:pt x="25" y="35"/>
                    <a:pt x="25" y="35"/>
                    <a:pt x="25" y="35"/>
                  </a:cubicBezTo>
                  <a:cubicBezTo>
                    <a:pt x="25" y="35"/>
                    <a:pt x="25" y="35"/>
                    <a:pt x="25" y="35"/>
                  </a:cubicBezTo>
                  <a:cubicBezTo>
                    <a:pt x="25" y="34"/>
                    <a:pt x="25" y="34"/>
                    <a:pt x="25" y="33"/>
                  </a:cubicBezTo>
                  <a:cubicBezTo>
                    <a:pt x="25" y="33"/>
                    <a:pt x="25" y="33"/>
                    <a:pt x="25" y="33"/>
                  </a:cubicBezTo>
                  <a:cubicBezTo>
                    <a:pt x="25" y="33"/>
                    <a:pt x="25" y="33"/>
                    <a:pt x="25" y="33"/>
                  </a:cubicBezTo>
                  <a:cubicBezTo>
                    <a:pt x="25" y="34"/>
                    <a:pt x="26" y="34"/>
                    <a:pt x="26" y="35"/>
                  </a:cubicBezTo>
                  <a:moveTo>
                    <a:pt x="19" y="33"/>
                  </a:moveTo>
                  <a:cubicBezTo>
                    <a:pt x="18" y="33"/>
                    <a:pt x="18" y="33"/>
                    <a:pt x="18" y="33"/>
                  </a:cubicBezTo>
                  <a:cubicBezTo>
                    <a:pt x="17" y="32"/>
                    <a:pt x="17" y="32"/>
                    <a:pt x="17" y="32"/>
                  </a:cubicBezTo>
                  <a:cubicBezTo>
                    <a:pt x="16" y="31"/>
                    <a:pt x="16" y="31"/>
                    <a:pt x="16" y="31"/>
                  </a:cubicBezTo>
                  <a:cubicBezTo>
                    <a:pt x="17" y="31"/>
                    <a:pt x="17" y="31"/>
                    <a:pt x="17" y="31"/>
                  </a:cubicBezTo>
                  <a:cubicBezTo>
                    <a:pt x="17" y="32"/>
                    <a:pt x="17" y="32"/>
                    <a:pt x="17" y="32"/>
                  </a:cubicBezTo>
                  <a:cubicBezTo>
                    <a:pt x="18" y="32"/>
                    <a:pt x="18" y="33"/>
                    <a:pt x="19" y="33"/>
                  </a:cubicBezTo>
                  <a:moveTo>
                    <a:pt x="88" y="35"/>
                  </a:moveTo>
                  <a:cubicBezTo>
                    <a:pt x="88" y="34"/>
                    <a:pt x="88" y="34"/>
                    <a:pt x="88" y="34"/>
                  </a:cubicBezTo>
                  <a:cubicBezTo>
                    <a:pt x="88" y="34"/>
                    <a:pt x="89" y="33"/>
                    <a:pt x="89" y="32"/>
                  </a:cubicBezTo>
                  <a:cubicBezTo>
                    <a:pt x="89" y="32"/>
                    <a:pt x="89" y="32"/>
                    <a:pt x="89" y="32"/>
                  </a:cubicBezTo>
                  <a:cubicBezTo>
                    <a:pt x="90" y="31"/>
                    <a:pt x="90" y="31"/>
                    <a:pt x="90" y="31"/>
                  </a:cubicBezTo>
                  <a:cubicBezTo>
                    <a:pt x="89" y="32"/>
                    <a:pt x="89" y="33"/>
                    <a:pt x="88" y="35"/>
                  </a:cubicBezTo>
                  <a:moveTo>
                    <a:pt x="29" y="33"/>
                  </a:moveTo>
                  <a:cubicBezTo>
                    <a:pt x="29" y="33"/>
                    <a:pt x="29" y="32"/>
                    <a:pt x="28" y="32"/>
                  </a:cubicBezTo>
                  <a:cubicBezTo>
                    <a:pt x="28" y="31"/>
                    <a:pt x="28" y="31"/>
                    <a:pt x="28" y="30"/>
                  </a:cubicBezTo>
                  <a:cubicBezTo>
                    <a:pt x="28" y="30"/>
                    <a:pt x="28" y="30"/>
                    <a:pt x="28" y="30"/>
                  </a:cubicBezTo>
                  <a:cubicBezTo>
                    <a:pt x="28" y="30"/>
                    <a:pt x="28" y="30"/>
                    <a:pt x="28" y="30"/>
                  </a:cubicBezTo>
                  <a:cubicBezTo>
                    <a:pt x="28" y="31"/>
                    <a:pt x="28" y="31"/>
                    <a:pt x="28" y="31"/>
                  </a:cubicBezTo>
                  <a:cubicBezTo>
                    <a:pt x="28" y="31"/>
                    <a:pt x="28" y="31"/>
                    <a:pt x="28" y="31"/>
                  </a:cubicBezTo>
                  <a:cubicBezTo>
                    <a:pt x="29" y="32"/>
                    <a:pt x="29" y="32"/>
                    <a:pt x="29" y="33"/>
                  </a:cubicBezTo>
                  <a:moveTo>
                    <a:pt x="95" y="32"/>
                  </a:moveTo>
                  <a:cubicBezTo>
                    <a:pt x="95" y="31"/>
                    <a:pt x="95" y="31"/>
                    <a:pt x="95" y="31"/>
                  </a:cubicBezTo>
                  <a:cubicBezTo>
                    <a:pt x="96" y="31"/>
                    <a:pt x="96" y="30"/>
                    <a:pt x="97" y="30"/>
                  </a:cubicBezTo>
                  <a:cubicBezTo>
                    <a:pt x="96" y="31"/>
                    <a:pt x="96" y="31"/>
                    <a:pt x="95" y="32"/>
                  </a:cubicBezTo>
                  <a:moveTo>
                    <a:pt x="91" y="33"/>
                  </a:moveTo>
                  <a:cubicBezTo>
                    <a:pt x="91" y="32"/>
                    <a:pt x="91" y="32"/>
                    <a:pt x="91" y="32"/>
                  </a:cubicBezTo>
                  <a:cubicBezTo>
                    <a:pt x="92" y="31"/>
                    <a:pt x="92" y="30"/>
                    <a:pt x="93" y="29"/>
                  </a:cubicBezTo>
                  <a:cubicBezTo>
                    <a:pt x="93" y="30"/>
                    <a:pt x="93" y="30"/>
                    <a:pt x="93" y="30"/>
                  </a:cubicBezTo>
                  <a:cubicBezTo>
                    <a:pt x="92" y="31"/>
                    <a:pt x="92" y="31"/>
                    <a:pt x="92" y="31"/>
                  </a:cubicBezTo>
                  <a:cubicBezTo>
                    <a:pt x="92" y="31"/>
                    <a:pt x="91" y="32"/>
                    <a:pt x="91" y="33"/>
                  </a:cubicBezTo>
                  <a:moveTo>
                    <a:pt x="99" y="34"/>
                  </a:moveTo>
                  <a:cubicBezTo>
                    <a:pt x="98" y="33"/>
                    <a:pt x="98" y="33"/>
                    <a:pt x="98" y="33"/>
                  </a:cubicBezTo>
                  <a:cubicBezTo>
                    <a:pt x="99" y="32"/>
                    <a:pt x="99" y="31"/>
                    <a:pt x="100" y="29"/>
                  </a:cubicBezTo>
                  <a:cubicBezTo>
                    <a:pt x="100" y="29"/>
                    <a:pt x="100" y="29"/>
                    <a:pt x="100" y="29"/>
                  </a:cubicBezTo>
                  <a:cubicBezTo>
                    <a:pt x="100" y="28"/>
                    <a:pt x="100" y="28"/>
                    <a:pt x="100" y="28"/>
                  </a:cubicBezTo>
                  <a:cubicBezTo>
                    <a:pt x="100" y="29"/>
                    <a:pt x="100" y="29"/>
                    <a:pt x="100" y="29"/>
                  </a:cubicBezTo>
                  <a:cubicBezTo>
                    <a:pt x="100" y="29"/>
                    <a:pt x="100" y="29"/>
                    <a:pt x="100" y="29"/>
                  </a:cubicBezTo>
                  <a:cubicBezTo>
                    <a:pt x="100" y="30"/>
                    <a:pt x="100" y="30"/>
                    <a:pt x="100" y="30"/>
                  </a:cubicBezTo>
                  <a:cubicBezTo>
                    <a:pt x="100" y="31"/>
                    <a:pt x="99" y="32"/>
                    <a:pt x="99" y="34"/>
                  </a:cubicBezTo>
                  <a:moveTo>
                    <a:pt x="20" y="31"/>
                  </a:moveTo>
                  <a:cubicBezTo>
                    <a:pt x="19" y="30"/>
                    <a:pt x="18" y="29"/>
                    <a:pt x="17" y="28"/>
                  </a:cubicBezTo>
                  <a:cubicBezTo>
                    <a:pt x="17" y="28"/>
                    <a:pt x="17" y="28"/>
                    <a:pt x="17" y="28"/>
                  </a:cubicBezTo>
                  <a:cubicBezTo>
                    <a:pt x="17" y="29"/>
                    <a:pt x="17" y="29"/>
                    <a:pt x="17" y="29"/>
                  </a:cubicBezTo>
                  <a:cubicBezTo>
                    <a:pt x="18" y="29"/>
                    <a:pt x="18" y="29"/>
                    <a:pt x="18" y="29"/>
                  </a:cubicBezTo>
                  <a:cubicBezTo>
                    <a:pt x="18" y="29"/>
                    <a:pt x="19" y="30"/>
                    <a:pt x="20" y="31"/>
                  </a:cubicBezTo>
                  <a:moveTo>
                    <a:pt x="16" y="29"/>
                  </a:moveTo>
                  <a:cubicBezTo>
                    <a:pt x="15" y="28"/>
                    <a:pt x="15" y="28"/>
                    <a:pt x="15" y="28"/>
                  </a:cubicBezTo>
                  <a:cubicBezTo>
                    <a:pt x="15" y="28"/>
                    <a:pt x="16" y="28"/>
                    <a:pt x="16" y="28"/>
                  </a:cubicBezTo>
                  <a:cubicBezTo>
                    <a:pt x="16" y="29"/>
                    <a:pt x="16" y="29"/>
                    <a:pt x="16" y="29"/>
                  </a:cubicBezTo>
                  <a:cubicBezTo>
                    <a:pt x="16" y="29"/>
                    <a:pt x="16" y="29"/>
                    <a:pt x="16" y="29"/>
                  </a:cubicBezTo>
                  <a:moveTo>
                    <a:pt x="16" y="30"/>
                  </a:moveTo>
                  <a:cubicBezTo>
                    <a:pt x="15" y="30"/>
                    <a:pt x="15" y="30"/>
                    <a:pt x="15" y="30"/>
                  </a:cubicBezTo>
                  <a:cubicBezTo>
                    <a:pt x="15" y="30"/>
                    <a:pt x="15" y="29"/>
                    <a:pt x="14" y="29"/>
                  </a:cubicBezTo>
                  <a:cubicBezTo>
                    <a:pt x="13" y="28"/>
                    <a:pt x="13" y="28"/>
                    <a:pt x="13" y="28"/>
                  </a:cubicBezTo>
                  <a:cubicBezTo>
                    <a:pt x="13" y="28"/>
                    <a:pt x="13" y="28"/>
                    <a:pt x="13" y="28"/>
                  </a:cubicBezTo>
                  <a:cubicBezTo>
                    <a:pt x="13" y="28"/>
                    <a:pt x="13" y="28"/>
                    <a:pt x="13" y="28"/>
                  </a:cubicBezTo>
                  <a:cubicBezTo>
                    <a:pt x="14" y="29"/>
                    <a:pt x="15" y="29"/>
                    <a:pt x="16" y="30"/>
                  </a:cubicBezTo>
                  <a:moveTo>
                    <a:pt x="35" y="38"/>
                  </a:moveTo>
                  <a:cubicBezTo>
                    <a:pt x="35" y="37"/>
                    <a:pt x="35" y="37"/>
                    <a:pt x="35" y="37"/>
                  </a:cubicBezTo>
                  <a:cubicBezTo>
                    <a:pt x="33" y="35"/>
                    <a:pt x="32" y="34"/>
                    <a:pt x="30" y="32"/>
                  </a:cubicBezTo>
                  <a:cubicBezTo>
                    <a:pt x="30" y="32"/>
                    <a:pt x="30" y="32"/>
                    <a:pt x="30" y="32"/>
                  </a:cubicBezTo>
                  <a:cubicBezTo>
                    <a:pt x="30" y="31"/>
                    <a:pt x="30" y="31"/>
                    <a:pt x="30" y="31"/>
                  </a:cubicBezTo>
                  <a:cubicBezTo>
                    <a:pt x="30" y="30"/>
                    <a:pt x="30" y="30"/>
                    <a:pt x="30" y="30"/>
                  </a:cubicBezTo>
                  <a:cubicBezTo>
                    <a:pt x="29" y="30"/>
                    <a:pt x="29" y="30"/>
                    <a:pt x="29" y="30"/>
                  </a:cubicBezTo>
                  <a:cubicBezTo>
                    <a:pt x="29" y="30"/>
                    <a:pt x="29" y="30"/>
                    <a:pt x="29" y="30"/>
                  </a:cubicBezTo>
                  <a:cubicBezTo>
                    <a:pt x="29" y="30"/>
                    <a:pt x="29" y="30"/>
                    <a:pt x="29" y="30"/>
                  </a:cubicBezTo>
                  <a:cubicBezTo>
                    <a:pt x="28" y="28"/>
                    <a:pt x="27" y="27"/>
                    <a:pt x="26" y="26"/>
                  </a:cubicBezTo>
                  <a:cubicBezTo>
                    <a:pt x="29" y="30"/>
                    <a:pt x="32" y="34"/>
                    <a:pt x="35" y="38"/>
                  </a:cubicBezTo>
                  <a:cubicBezTo>
                    <a:pt x="35" y="38"/>
                    <a:pt x="35" y="38"/>
                    <a:pt x="35" y="38"/>
                  </a:cubicBezTo>
                  <a:moveTo>
                    <a:pt x="20" y="29"/>
                  </a:moveTo>
                  <a:cubicBezTo>
                    <a:pt x="20" y="28"/>
                    <a:pt x="19" y="28"/>
                    <a:pt x="19" y="27"/>
                  </a:cubicBezTo>
                  <a:cubicBezTo>
                    <a:pt x="19" y="26"/>
                    <a:pt x="19" y="26"/>
                    <a:pt x="19" y="25"/>
                  </a:cubicBezTo>
                  <a:cubicBezTo>
                    <a:pt x="19" y="26"/>
                    <a:pt x="19" y="26"/>
                    <a:pt x="19" y="26"/>
                  </a:cubicBezTo>
                  <a:cubicBezTo>
                    <a:pt x="19" y="26"/>
                    <a:pt x="19" y="26"/>
                    <a:pt x="19" y="26"/>
                  </a:cubicBezTo>
                  <a:cubicBezTo>
                    <a:pt x="19" y="27"/>
                    <a:pt x="20" y="28"/>
                    <a:pt x="20" y="29"/>
                  </a:cubicBezTo>
                  <a:moveTo>
                    <a:pt x="23" y="28"/>
                  </a:moveTo>
                  <a:cubicBezTo>
                    <a:pt x="22" y="27"/>
                    <a:pt x="22" y="27"/>
                    <a:pt x="22" y="27"/>
                  </a:cubicBezTo>
                  <a:cubicBezTo>
                    <a:pt x="22" y="27"/>
                    <a:pt x="22" y="27"/>
                    <a:pt x="22" y="26"/>
                  </a:cubicBezTo>
                  <a:cubicBezTo>
                    <a:pt x="22" y="26"/>
                    <a:pt x="22" y="26"/>
                    <a:pt x="22" y="26"/>
                  </a:cubicBezTo>
                  <a:cubicBezTo>
                    <a:pt x="22" y="25"/>
                    <a:pt x="22" y="25"/>
                    <a:pt x="22" y="25"/>
                  </a:cubicBezTo>
                  <a:cubicBezTo>
                    <a:pt x="22" y="26"/>
                    <a:pt x="22" y="26"/>
                    <a:pt x="22" y="26"/>
                  </a:cubicBezTo>
                  <a:cubicBezTo>
                    <a:pt x="22" y="27"/>
                    <a:pt x="23" y="28"/>
                    <a:pt x="23" y="28"/>
                  </a:cubicBezTo>
                  <a:moveTo>
                    <a:pt x="97" y="28"/>
                  </a:moveTo>
                  <a:cubicBezTo>
                    <a:pt x="97" y="27"/>
                    <a:pt x="97" y="26"/>
                    <a:pt x="98" y="26"/>
                  </a:cubicBezTo>
                  <a:cubicBezTo>
                    <a:pt x="98" y="25"/>
                    <a:pt x="98" y="25"/>
                    <a:pt x="98" y="25"/>
                  </a:cubicBezTo>
                  <a:cubicBezTo>
                    <a:pt x="98" y="26"/>
                    <a:pt x="98" y="27"/>
                    <a:pt x="97" y="28"/>
                  </a:cubicBezTo>
                  <a:cubicBezTo>
                    <a:pt x="97" y="28"/>
                    <a:pt x="97" y="28"/>
                    <a:pt x="97" y="28"/>
                  </a:cubicBezTo>
                  <a:moveTo>
                    <a:pt x="104" y="23"/>
                  </a:moveTo>
                  <a:cubicBezTo>
                    <a:pt x="104" y="23"/>
                    <a:pt x="104" y="22"/>
                    <a:pt x="105" y="22"/>
                  </a:cubicBezTo>
                  <a:cubicBezTo>
                    <a:pt x="106" y="21"/>
                    <a:pt x="106" y="21"/>
                    <a:pt x="106" y="21"/>
                  </a:cubicBezTo>
                  <a:cubicBezTo>
                    <a:pt x="105" y="22"/>
                    <a:pt x="104" y="23"/>
                    <a:pt x="104" y="23"/>
                  </a:cubicBezTo>
                  <a:moveTo>
                    <a:pt x="109" y="21"/>
                  </a:moveTo>
                  <a:cubicBezTo>
                    <a:pt x="110" y="20"/>
                    <a:pt x="110" y="20"/>
                    <a:pt x="111" y="19"/>
                  </a:cubicBezTo>
                  <a:cubicBezTo>
                    <a:pt x="112" y="19"/>
                    <a:pt x="112" y="19"/>
                    <a:pt x="112" y="19"/>
                  </a:cubicBezTo>
                  <a:cubicBezTo>
                    <a:pt x="111" y="20"/>
                    <a:pt x="110" y="20"/>
                    <a:pt x="109" y="21"/>
                  </a:cubicBezTo>
                  <a:moveTo>
                    <a:pt x="20" y="21"/>
                  </a:moveTo>
                  <a:cubicBezTo>
                    <a:pt x="20" y="20"/>
                    <a:pt x="20" y="19"/>
                    <a:pt x="20" y="19"/>
                  </a:cubicBezTo>
                  <a:cubicBezTo>
                    <a:pt x="20" y="18"/>
                    <a:pt x="20" y="18"/>
                    <a:pt x="20" y="18"/>
                  </a:cubicBezTo>
                  <a:cubicBezTo>
                    <a:pt x="20" y="19"/>
                    <a:pt x="20" y="19"/>
                    <a:pt x="20" y="19"/>
                  </a:cubicBezTo>
                  <a:cubicBezTo>
                    <a:pt x="20" y="19"/>
                    <a:pt x="20" y="19"/>
                    <a:pt x="20" y="20"/>
                  </a:cubicBezTo>
                  <a:cubicBezTo>
                    <a:pt x="20" y="21"/>
                    <a:pt x="20" y="21"/>
                    <a:pt x="20" y="21"/>
                  </a:cubicBezTo>
                  <a:moveTo>
                    <a:pt x="21" y="17"/>
                  </a:moveTo>
                  <a:cubicBezTo>
                    <a:pt x="21" y="17"/>
                    <a:pt x="21" y="17"/>
                    <a:pt x="21" y="17"/>
                  </a:cubicBezTo>
                  <a:cubicBezTo>
                    <a:pt x="20" y="16"/>
                    <a:pt x="20" y="16"/>
                    <a:pt x="20" y="16"/>
                  </a:cubicBezTo>
                  <a:cubicBezTo>
                    <a:pt x="20" y="16"/>
                    <a:pt x="20" y="16"/>
                    <a:pt x="20" y="16"/>
                  </a:cubicBezTo>
                  <a:cubicBezTo>
                    <a:pt x="20" y="16"/>
                    <a:pt x="20" y="16"/>
                    <a:pt x="20" y="16"/>
                  </a:cubicBezTo>
                  <a:cubicBezTo>
                    <a:pt x="21" y="16"/>
                    <a:pt x="21" y="17"/>
                    <a:pt x="21" y="17"/>
                  </a:cubicBezTo>
                  <a:moveTo>
                    <a:pt x="99" y="21"/>
                  </a:moveTo>
                  <a:cubicBezTo>
                    <a:pt x="99" y="20"/>
                    <a:pt x="99" y="20"/>
                    <a:pt x="99" y="20"/>
                  </a:cubicBezTo>
                  <a:cubicBezTo>
                    <a:pt x="99" y="20"/>
                    <a:pt x="99" y="20"/>
                    <a:pt x="99" y="20"/>
                  </a:cubicBezTo>
                  <a:cubicBezTo>
                    <a:pt x="99" y="19"/>
                    <a:pt x="100" y="18"/>
                    <a:pt x="100" y="17"/>
                  </a:cubicBezTo>
                  <a:cubicBezTo>
                    <a:pt x="101" y="16"/>
                    <a:pt x="101" y="16"/>
                    <a:pt x="101" y="16"/>
                  </a:cubicBezTo>
                  <a:cubicBezTo>
                    <a:pt x="101" y="15"/>
                    <a:pt x="101" y="15"/>
                    <a:pt x="101" y="15"/>
                  </a:cubicBezTo>
                  <a:cubicBezTo>
                    <a:pt x="101" y="15"/>
                    <a:pt x="101" y="15"/>
                    <a:pt x="101" y="15"/>
                  </a:cubicBezTo>
                  <a:cubicBezTo>
                    <a:pt x="101" y="15"/>
                    <a:pt x="101" y="15"/>
                    <a:pt x="101" y="15"/>
                  </a:cubicBezTo>
                  <a:cubicBezTo>
                    <a:pt x="101" y="17"/>
                    <a:pt x="100" y="19"/>
                    <a:pt x="99" y="21"/>
                  </a:cubicBezTo>
                  <a:moveTo>
                    <a:pt x="108" y="16"/>
                  </a:moveTo>
                  <a:cubicBezTo>
                    <a:pt x="108" y="16"/>
                    <a:pt x="108" y="15"/>
                    <a:pt x="108" y="15"/>
                  </a:cubicBezTo>
                  <a:cubicBezTo>
                    <a:pt x="110" y="15"/>
                    <a:pt x="111" y="16"/>
                    <a:pt x="112" y="16"/>
                  </a:cubicBezTo>
                  <a:cubicBezTo>
                    <a:pt x="111" y="16"/>
                    <a:pt x="110" y="16"/>
                    <a:pt x="109" y="16"/>
                  </a:cubicBezTo>
                  <a:cubicBezTo>
                    <a:pt x="108" y="16"/>
                    <a:pt x="108" y="16"/>
                    <a:pt x="108" y="16"/>
                  </a:cubicBezTo>
                  <a:cubicBezTo>
                    <a:pt x="108" y="16"/>
                    <a:pt x="108" y="16"/>
                    <a:pt x="108" y="16"/>
                  </a:cubicBezTo>
                  <a:moveTo>
                    <a:pt x="98" y="15"/>
                  </a:moveTo>
                  <a:cubicBezTo>
                    <a:pt x="98" y="15"/>
                    <a:pt x="98" y="15"/>
                    <a:pt x="98" y="15"/>
                  </a:cubicBezTo>
                  <a:cubicBezTo>
                    <a:pt x="98" y="15"/>
                    <a:pt x="98" y="15"/>
                    <a:pt x="98" y="15"/>
                  </a:cubicBezTo>
                  <a:cubicBezTo>
                    <a:pt x="98" y="14"/>
                    <a:pt x="98" y="14"/>
                    <a:pt x="98" y="14"/>
                  </a:cubicBezTo>
                  <a:cubicBezTo>
                    <a:pt x="98" y="14"/>
                    <a:pt x="98" y="15"/>
                    <a:pt x="98" y="15"/>
                  </a:cubicBezTo>
                  <a:moveTo>
                    <a:pt x="105" y="11"/>
                  </a:moveTo>
                  <a:cubicBezTo>
                    <a:pt x="105" y="10"/>
                    <a:pt x="106" y="10"/>
                    <a:pt x="106" y="9"/>
                  </a:cubicBezTo>
                  <a:cubicBezTo>
                    <a:pt x="107" y="8"/>
                    <a:pt x="107" y="8"/>
                    <a:pt x="107" y="8"/>
                  </a:cubicBezTo>
                  <a:cubicBezTo>
                    <a:pt x="107" y="9"/>
                    <a:pt x="107" y="9"/>
                    <a:pt x="107" y="9"/>
                  </a:cubicBezTo>
                  <a:cubicBezTo>
                    <a:pt x="107" y="10"/>
                    <a:pt x="107" y="10"/>
                    <a:pt x="107" y="10"/>
                  </a:cubicBezTo>
                  <a:cubicBezTo>
                    <a:pt x="107" y="10"/>
                    <a:pt x="106" y="11"/>
                    <a:pt x="106" y="12"/>
                  </a:cubicBezTo>
                  <a:cubicBezTo>
                    <a:pt x="106" y="13"/>
                    <a:pt x="106" y="13"/>
                    <a:pt x="106" y="13"/>
                  </a:cubicBezTo>
                  <a:cubicBezTo>
                    <a:pt x="106" y="14"/>
                    <a:pt x="105" y="15"/>
                    <a:pt x="105" y="16"/>
                  </a:cubicBezTo>
                  <a:cubicBezTo>
                    <a:pt x="105" y="15"/>
                    <a:pt x="105" y="14"/>
                    <a:pt x="106" y="12"/>
                  </a:cubicBezTo>
                  <a:cubicBezTo>
                    <a:pt x="106" y="12"/>
                    <a:pt x="106" y="11"/>
                    <a:pt x="107" y="10"/>
                  </a:cubicBezTo>
                  <a:cubicBezTo>
                    <a:pt x="107" y="10"/>
                    <a:pt x="106" y="10"/>
                    <a:pt x="106" y="10"/>
                  </a:cubicBezTo>
                  <a:cubicBezTo>
                    <a:pt x="106" y="10"/>
                    <a:pt x="106" y="10"/>
                    <a:pt x="106" y="10"/>
                  </a:cubicBezTo>
                  <a:cubicBezTo>
                    <a:pt x="105" y="11"/>
                    <a:pt x="105" y="11"/>
                    <a:pt x="105" y="11"/>
                  </a:cubicBezTo>
                  <a:cubicBezTo>
                    <a:pt x="105" y="11"/>
                    <a:pt x="105" y="11"/>
                    <a:pt x="105" y="11"/>
                  </a:cubicBezTo>
                  <a:moveTo>
                    <a:pt x="115" y="0"/>
                  </a:moveTo>
                  <a:cubicBezTo>
                    <a:pt x="115" y="0"/>
                    <a:pt x="115" y="0"/>
                    <a:pt x="115" y="0"/>
                  </a:cubicBezTo>
                  <a:cubicBezTo>
                    <a:pt x="104" y="2"/>
                    <a:pt x="95" y="13"/>
                    <a:pt x="89" y="22"/>
                  </a:cubicBezTo>
                  <a:cubicBezTo>
                    <a:pt x="82" y="34"/>
                    <a:pt x="78" y="47"/>
                    <a:pt x="74" y="60"/>
                  </a:cubicBezTo>
                  <a:cubicBezTo>
                    <a:pt x="71" y="69"/>
                    <a:pt x="70" y="79"/>
                    <a:pt x="70" y="88"/>
                  </a:cubicBezTo>
                  <a:cubicBezTo>
                    <a:pt x="69" y="94"/>
                    <a:pt x="69" y="99"/>
                    <a:pt x="67" y="104"/>
                  </a:cubicBezTo>
                  <a:cubicBezTo>
                    <a:pt x="67" y="107"/>
                    <a:pt x="66" y="110"/>
                    <a:pt x="64" y="112"/>
                  </a:cubicBezTo>
                  <a:cubicBezTo>
                    <a:pt x="63" y="113"/>
                    <a:pt x="63" y="113"/>
                    <a:pt x="62" y="113"/>
                  </a:cubicBezTo>
                  <a:cubicBezTo>
                    <a:pt x="61" y="113"/>
                    <a:pt x="61" y="109"/>
                    <a:pt x="61" y="107"/>
                  </a:cubicBezTo>
                  <a:cubicBezTo>
                    <a:pt x="61" y="101"/>
                    <a:pt x="61" y="96"/>
                    <a:pt x="60" y="90"/>
                  </a:cubicBezTo>
                  <a:cubicBezTo>
                    <a:pt x="58" y="79"/>
                    <a:pt x="54" y="67"/>
                    <a:pt x="50" y="57"/>
                  </a:cubicBezTo>
                  <a:cubicBezTo>
                    <a:pt x="46" y="49"/>
                    <a:pt x="41" y="41"/>
                    <a:pt x="36" y="34"/>
                  </a:cubicBezTo>
                  <a:cubicBezTo>
                    <a:pt x="30" y="27"/>
                    <a:pt x="25" y="20"/>
                    <a:pt x="21" y="12"/>
                  </a:cubicBezTo>
                  <a:cubicBezTo>
                    <a:pt x="21" y="11"/>
                    <a:pt x="21" y="11"/>
                    <a:pt x="20" y="11"/>
                  </a:cubicBezTo>
                  <a:cubicBezTo>
                    <a:pt x="19" y="11"/>
                    <a:pt x="18" y="14"/>
                    <a:pt x="18" y="15"/>
                  </a:cubicBezTo>
                  <a:cubicBezTo>
                    <a:pt x="17" y="18"/>
                    <a:pt x="17" y="22"/>
                    <a:pt x="17" y="26"/>
                  </a:cubicBezTo>
                  <a:cubicBezTo>
                    <a:pt x="14" y="25"/>
                    <a:pt x="12" y="24"/>
                    <a:pt x="9" y="24"/>
                  </a:cubicBezTo>
                  <a:cubicBezTo>
                    <a:pt x="8" y="23"/>
                    <a:pt x="6" y="23"/>
                    <a:pt x="4" y="23"/>
                  </a:cubicBezTo>
                  <a:cubicBezTo>
                    <a:pt x="3" y="23"/>
                    <a:pt x="2" y="23"/>
                    <a:pt x="1" y="23"/>
                  </a:cubicBezTo>
                  <a:cubicBezTo>
                    <a:pt x="0" y="23"/>
                    <a:pt x="5" y="26"/>
                    <a:pt x="5" y="27"/>
                  </a:cubicBezTo>
                  <a:cubicBezTo>
                    <a:pt x="7" y="28"/>
                    <a:pt x="10" y="30"/>
                    <a:pt x="12" y="32"/>
                  </a:cubicBezTo>
                  <a:cubicBezTo>
                    <a:pt x="16" y="35"/>
                    <a:pt x="19" y="39"/>
                    <a:pt x="22" y="44"/>
                  </a:cubicBezTo>
                  <a:cubicBezTo>
                    <a:pt x="28" y="52"/>
                    <a:pt x="32" y="62"/>
                    <a:pt x="35" y="72"/>
                  </a:cubicBezTo>
                  <a:cubicBezTo>
                    <a:pt x="38" y="81"/>
                    <a:pt x="40" y="91"/>
                    <a:pt x="42" y="100"/>
                  </a:cubicBezTo>
                  <a:cubicBezTo>
                    <a:pt x="42" y="106"/>
                    <a:pt x="43" y="111"/>
                    <a:pt x="43" y="117"/>
                  </a:cubicBezTo>
                  <a:cubicBezTo>
                    <a:pt x="44" y="127"/>
                    <a:pt x="41" y="141"/>
                    <a:pt x="55" y="143"/>
                  </a:cubicBezTo>
                  <a:cubicBezTo>
                    <a:pt x="56" y="143"/>
                    <a:pt x="57" y="143"/>
                    <a:pt x="58" y="143"/>
                  </a:cubicBezTo>
                  <a:cubicBezTo>
                    <a:pt x="61" y="143"/>
                    <a:pt x="63" y="143"/>
                    <a:pt x="65" y="142"/>
                  </a:cubicBezTo>
                  <a:cubicBezTo>
                    <a:pt x="76" y="140"/>
                    <a:pt x="79" y="125"/>
                    <a:pt x="81" y="115"/>
                  </a:cubicBezTo>
                  <a:cubicBezTo>
                    <a:pt x="83" y="104"/>
                    <a:pt x="85" y="93"/>
                    <a:pt x="87" y="82"/>
                  </a:cubicBezTo>
                  <a:cubicBezTo>
                    <a:pt x="89" y="69"/>
                    <a:pt x="92" y="56"/>
                    <a:pt x="96" y="44"/>
                  </a:cubicBezTo>
                  <a:cubicBezTo>
                    <a:pt x="99" y="39"/>
                    <a:pt x="101" y="33"/>
                    <a:pt x="105" y="29"/>
                  </a:cubicBezTo>
                  <a:cubicBezTo>
                    <a:pt x="107" y="27"/>
                    <a:pt x="122" y="18"/>
                    <a:pt x="119" y="16"/>
                  </a:cubicBezTo>
                  <a:cubicBezTo>
                    <a:pt x="116" y="15"/>
                    <a:pt x="113" y="14"/>
                    <a:pt x="110" y="13"/>
                  </a:cubicBezTo>
                  <a:cubicBezTo>
                    <a:pt x="110" y="13"/>
                    <a:pt x="112" y="7"/>
                    <a:pt x="113" y="6"/>
                  </a:cubicBezTo>
                  <a:cubicBezTo>
                    <a:pt x="113" y="5"/>
                    <a:pt x="117" y="0"/>
                    <a:pt x="11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5"/>
            <p:cNvSpPr>
              <a:spLocks noEditPoints="1"/>
            </p:cNvSpPr>
            <p:nvPr/>
          </p:nvSpPr>
          <p:spPr bwMode="auto">
            <a:xfrm>
              <a:off x="2973" y="1583"/>
              <a:ext cx="118" cy="165"/>
            </a:xfrm>
            <a:custGeom>
              <a:avLst/>
              <a:gdLst>
                <a:gd name="T0" fmla="*/ 46 w 97"/>
                <a:gd name="T1" fmla="*/ 131 h 136"/>
                <a:gd name="T2" fmla="*/ 30 w 97"/>
                <a:gd name="T3" fmla="*/ 128 h 136"/>
                <a:gd name="T4" fmla="*/ 83 w 97"/>
                <a:gd name="T5" fmla="*/ 129 h 136"/>
                <a:gd name="T6" fmla="*/ 17 w 97"/>
                <a:gd name="T7" fmla="*/ 129 h 136"/>
                <a:gd name="T8" fmla="*/ 74 w 97"/>
                <a:gd name="T9" fmla="*/ 126 h 136"/>
                <a:gd name="T10" fmla="*/ 13 w 97"/>
                <a:gd name="T11" fmla="*/ 126 h 136"/>
                <a:gd name="T12" fmla="*/ 24 w 97"/>
                <a:gd name="T13" fmla="*/ 123 h 136"/>
                <a:gd name="T14" fmla="*/ 61 w 97"/>
                <a:gd name="T15" fmla="*/ 122 h 136"/>
                <a:gd name="T16" fmla="*/ 66 w 97"/>
                <a:gd name="T17" fmla="*/ 121 h 136"/>
                <a:gd name="T18" fmla="*/ 41 w 97"/>
                <a:gd name="T19" fmla="*/ 121 h 136"/>
                <a:gd name="T20" fmla="*/ 62 w 97"/>
                <a:gd name="T21" fmla="*/ 120 h 136"/>
                <a:gd name="T22" fmla="*/ 32 w 97"/>
                <a:gd name="T23" fmla="*/ 121 h 136"/>
                <a:gd name="T24" fmla="*/ 69 w 97"/>
                <a:gd name="T25" fmla="*/ 119 h 136"/>
                <a:gd name="T26" fmla="*/ 83 w 97"/>
                <a:gd name="T27" fmla="*/ 118 h 136"/>
                <a:gd name="T28" fmla="*/ 32 w 97"/>
                <a:gd name="T29" fmla="*/ 115 h 136"/>
                <a:gd name="T30" fmla="*/ 7 w 97"/>
                <a:gd name="T31" fmla="*/ 111 h 136"/>
                <a:gd name="T32" fmla="*/ 15 w 97"/>
                <a:gd name="T33" fmla="*/ 94 h 136"/>
                <a:gd name="T34" fmla="*/ 11 w 97"/>
                <a:gd name="T35" fmla="*/ 86 h 136"/>
                <a:gd name="T36" fmla="*/ 48 w 97"/>
                <a:gd name="T37" fmla="*/ 81 h 136"/>
                <a:gd name="T38" fmla="*/ 4 w 97"/>
                <a:gd name="T39" fmla="*/ 89 h 136"/>
                <a:gd name="T40" fmla="*/ 55 w 97"/>
                <a:gd name="T41" fmla="*/ 80 h 136"/>
                <a:gd name="T42" fmla="*/ 45 w 97"/>
                <a:gd name="T43" fmla="*/ 79 h 136"/>
                <a:gd name="T44" fmla="*/ 45 w 97"/>
                <a:gd name="T45" fmla="*/ 77 h 136"/>
                <a:gd name="T46" fmla="*/ 49 w 97"/>
                <a:gd name="T47" fmla="*/ 76 h 136"/>
                <a:gd name="T48" fmla="*/ 33 w 97"/>
                <a:gd name="T49" fmla="*/ 74 h 136"/>
                <a:gd name="T50" fmla="*/ 57 w 97"/>
                <a:gd name="T51" fmla="*/ 72 h 136"/>
                <a:gd name="T52" fmla="*/ 38 w 97"/>
                <a:gd name="T53" fmla="*/ 69 h 136"/>
                <a:gd name="T54" fmla="*/ 33 w 97"/>
                <a:gd name="T55" fmla="*/ 71 h 136"/>
                <a:gd name="T56" fmla="*/ 6 w 97"/>
                <a:gd name="T57" fmla="*/ 62 h 136"/>
                <a:gd name="T58" fmla="*/ 10 w 97"/>
                <a:gd name="T59" fmla="*/ 63 h 136"/>
                <a:gd name="T60" fmla="*/ 24 w 97"/>
                <a:gd name="T61" fmla="*/ 54 h 136"/>
                <a:gd name="T62" fmla="*/ 26 w 97"/>
                <a:gd name="T63" fmla="*/ 45 h 136"/>
                <a:gd name="T64" fmla="*/ 15 w 97"/>
                <a:gd name="T65" fmla="*/ 40 h 136"/>
                <a:gd name="T66" fmla="*/ 18 w 97"/>
                <a:gd name="T67" fmla="*/ 47 h 136"/>
                <a:gd name="T68" fmla="*/ 34 w 97"/>
                <a:gd name="T69" fmla="*/ 37 h 136"/>
                <a:gd name="T70" fmla="*/ 43 w 97"/>
                <a:gd name="T71" fmla="*/ 31 h 136"/>
                <a:gd name="T72" fmla="*/ 16 w 97"/>
                <a:gd name="T73" fmla="*/ 30 h 136"/>
                <a:gd name="T74" fmla="*/ 14 w 97"/>
                <a:gd name="T75" fmla="*/ 31 h 136"/>
                <a:gd name="T76" fmla="*/ 25 w 97"/>
                <a:gd name="T77" fmla="*/ 27 h 136"/>
                <a:gd name="T78" fmla="*/ 23 w 97"/>
                <a:gd name="T79" fmla="*/ 26 h 136"/>
                <a:gd name="T80" fmla="*/ 75 w 97"/>
                <a:gd name="T81" fmla="*/ 22 h 136"/>
                <a:gd name="T82" fmla="*/ 63 w 97"/>
                <a:gd name="T83" fmla="*/ 23 h 136"/>
                <a:gd name="T84" fmla="*/ 30 w 97"/>
                <a:gd name="T85" fmla="*/ 22 h 136"/>
                <a:gd name="T86" fmla="*/ 41 w 97"/>
                <a:gd name="T87" fmla="*/ 22 h 136"/>
                <a:gd name="T88" fmla="*/ 24 w 97"/>
                <a:gd name="T89" fmla="*/ 20 h 136"/>
                <a:gd name="T90" fmla="*/ 87 w 97"/>
                <a:gd name="T91" fmla="*/ 19 h 136"/>
                <a:gd name="T92" fmla="*/ 59 w 97"/>
                <a:gd name="T93" fmla="*/ 19 h 136"/>
                <a:gd name="T94" fmla="*/ 44 w 97"/>
                <a:gd name="T95" fmla="*/ 17 h 136"/>
                <a:gd name="T96" fmla="*/ 74 w 97"/>
                <a:gd name="T97" fmla="*/ 16 h 136"/>
                <a:gd name="T98" fmla="*/ 40 w 97"/>
                <a:gd name="T99" fmla="*/ 13 h 136"/>
                <a:gd name="T100" fmla="*/ 43 w 97"/>
                <a:gd name="T101" fmla="*/ 12 h 136"/>
                <a:gd name="T102" fmla="*/ 80 w 97"/>
                <a:gd name="T103" fmla="*/ 11 h 136"/>
                <a:gd name="T104" fmla="*/ 77 w 97"/>
                <a:gd name="T105" fmla="*/ 6 h 136"/>
                <a:gd name="T106" fmla="*/ 85 w 97"/>
                <a:gd name="T107" fmla="*/ 4 h 136"/>
                <a:gd name="T108" fmla="*/ 62 w 97"/>
                <a:gd name="T109" fmla="*/ 133 h 136"/>
                <a:gd name="T110" fmla="*/ 89 w 97"/>
                <a:gd name="T111" fmla="*/ 123 h 136"/>
                <a:gd name="T112" fmla="*/ 55 w 97"/>
                <a:gd name="T113" fmla="*/ 77 h 136"/>
                <a:gd name="T114" fmla="*/ 84 w 97"/>
                <a:gd name="T115" fmla="*/ 2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7" h="136">
                  <a:moveTo>
                    <a:pt x="33" y="132"/>
                  </a:moveTo>
                  <a:cubicBezTo>
                    <a:pt x="33" y="131"/>
                    <a:pt x="33" y="131"/>
                    <a:pt x="33" y="131"/>
                  </a:cubicBezTo>
                  <a:cubicBezTo>
                    <a:pt x="32" y="131"/>
                    <a:pt x="32" y="131"/>
                    <a:pt x="32" y="131"/>
                  </a:cubicBezTo>
                  <a:cubicBezTo>
                    <a:pt x="32" y="131"/>
                    <a:pt x="32" y="131"/>
                    <a:pt x="32" y="131"/>
                  </a:cubicBezTo>
                  <a:cubicBezTo>
                    <a:pt x="33" y="132"/>
                    <a:pt x="33" y="132"/>
                    <a:pt x="33" y="132"/>
                  </a:cubicBezTo>
                  <a:moveTo>
                    <a:pt x="47" y="131"/>
                  </a:moveTo>
                  <a:cubicBezTo>
                    <a:pt x="48" y="131"/>
                    <a:pt x="48" y="131"/>
                    <a:pt x="49" y="131"/>
                  </a:cubicBezTo>
                  <a:cubicBezTo>
                    <a:pt x="47" y="131"/>
                    <a:pt x="46" y="131"/>
                    <a:pt x="45" y="132"/>
                  </a:cubicBezTo>
                  <a:cubicBezTo>
                    <a:pt x="45" y="132"/>
                    <a:pt x="45" y="132"/>
                    <a:pt x="45" y="132"/>
                  </a:cubicBezTo>
                  <a:cubicBezTo>
                    <a:pt x="45" y="131"/>
                    <a:pt x="46" y="131"/>
                    <a:pt x="46" y="131"/>
                  </a:cubicBezTo>
                  <a:cubicBezTo>
                    <a:pt x="47" y="131"/>
                    <a:pt x="47" y="131"/>
                    <a:pt x="47" y="131"/>
                  </a:cubicBezTo>
                  <a:cubicBezTo>
                    <a:pt x="47" y="131"/>
                    <a:pt x="47" y="131"/>
                    <a:pt x="47" y="131"/>
                  </a:cubicBezTo>
                  <a:moveTo>
                    <a:pt x="67" y="128"/>
                  </a:moveTo>
                  <a:cubicBezTo>
                    <a:pt x="67" y="128"/>
                    <a:pt x="67" y="128"/>
                    <a:pt x="67" y="128"/>
                  </a:cubicBezTo>
                  <a:cubicBezTo>
                    <a:pt x="69" y="128"/>
                    <a:pt x="70" y="128"/>
                    <a:pt x="71" y="128"/>
                  </a:cubicBezTo>
                  <a:cubicBezTo>
                    <a:pt x="70" y="128"/>
                    <a:pt x="69" y="128"/>
                    <a:pt x="68" y="129"/>
                  </a:cubicBezTo>
                  <a:cubicBezTo>
                    <a:pt x="67" y="128"/>
                    <a:pt x="67" y="128"/>
                    <a:pt x="67" y="128"/>
                  </a:cubicBezTo>
                  <a:cubicBezTo>
                    <a:pt x="67" y="128"/>
                    <a:pt x="67" y="128"/>
                    <a:pt x="67" y="128"/>
                  </a:cubicBezTo>
                  <a:moveTo>
                    <a:pt x="30" y="128"/>
                  </a:moveTo>
                  <a:cubicBezTo>
                    <a:pt x="30" y="128"/>
                    <a:pt x="30" y="128"/>
                    <a:pt x="30" y="128"/>
                  </a:cubicBezTo>
                  <a:cubicBezTo>
                    <a:pt x="30" y="128"/>
                    <a:pt x="31" y="127"/>
                    <a:pt x="32" y="127"/>
                  </a:cubicBezTo>
                  <a:cubicBezTo>
                    <a:pt x="33" y="127"/>
                    <a:pt x="33" y="127"/>
                    <a:pt x="34" y="128"/>
                  </a:cubicBezTo>
                  <a:cubicBezTo>
                    <a:pt x="33" y="128"/>
                    <a:pt x="31" y="128"/>
                    <a:pt x="30" y="128"/>
                  </a:cubicBezTo>
                  <a:cubicBezTo>
                    <a:pt x="30" y="128"/>
                    <a:pt x="30" y="128"/>
                    <a:pt x="30" y="128"/>
                  </a:cubicBezTo>
                  <a:moveTo>
                    <a:pt x="83" y="129"/>
                  </a:moveTo>
                  <a:cubicBezTo>
                    <a:pt x="83" y="129"/>
                    <a:pt x="83" y="129"/>
                    <a:pt x="82" y="129"/>
                  </a:cubicBezTo>
                  <a:cubicBezTo>
                    <a:pt x="82" y="128"/>
                    <a:pt x="82" y="128"/>
                    <a:pt x="82" y="128"/>
                  </a:cubicBezTo>
                  <a:cubicBezTo>
                    <a:pt x="82" y="128"/>
                    <a:pt x="81" y="128"/>
                    <a:pt x="81" y="127"/>
                  </a:cubicBezTo>
                  <a:cubicBezTo>
                    <a:pt x="81" y="127"/>
                    <a:pt x="81" y="127"/>
                    <a:pt x="81" y="127"/>
                  </a:cubicBezTo>
                  <a:cubicBezTo>
                    <a:pt x="82" y="128"/>
                    <a:pt x="83" y="128"/>
                    <a:pt x="83" y="129"/>
                  </a:cubicBezTo>
                  <a:moveTo>
                    <a:pt x="45" y="128"/>
                  </a:moveTo>
                  <a:cubicBezTo>
                    <a:pt x="45" y="127"/>
                    <a:pt x="46" y="127"/>
                    <a:pt x="47" y="127"/>
                  </a:cubicBezTo>
                  <a:cubicBezTo>
                    <a:pt x="46" y="127"/>
                    <a:pt x="46" y="127"/>
                    <a:pt x="45" y="127"/>
                  </a:cubicBezTo>
                  <a:cubicBezTo>
                    <a:pt x="45" y="128"/>
                    <a:pt x="45" y="128"/>
                    <a:pt x="45" y="128"/>
                  </a:cubicBezTo>
                  <a:moveTo>
                    <a:pt x="17" y="129"/>
                  </a:moveTo>
                  <a:cubicBezTo>
                    <a:pt x="15" y="128"/>
                    <a:pt x="14" y="128"/>
                    <a:pt x="14" y="127"/>
                  </a:cubicBezTo>
                  <a:cubicBezTo>
                    <a:pt x="14" y="127"/>
                    <a:pt x="14" y="127"/>
                    <a:pt x="14" y="127"/>
                  </a:cubicBezTo>
                  <a:cubicBezTo>
                    <a:pt x="14" y="127"/>
                    <a:pt x="15" y="128"/>
                    <a:pt x="16" y="128"/>
                  </a:cubicBezTo>
                  <a:cubicBezTo>
                    <a:pt x="16" y="129"/>
                    <a:pt x="16" y="129"/>
                    <a:pt x="16" y="129"/>
                  </a:cubicBezTo>
                  <a:cubicBezTo>
                    <a:pt x="17" y="129"/>
                    <a:pt x="17" y="129"/>
                    <a:pt x="17" y="129"/>
                  </a:cubicBezTo>
                  <a:moveTo>
                    <a:pt x="64" y="128"/>
                  </a:moveTo>
                  <a:cubicBezTo>
                    <a:pt x="64" y="127"/>
                    <a:pt x="65" y="127"/>
                    <a:pt x="65" y="126"/>
                  </a:cubicBezTo>
                  <a:cubicBezTo>
                    <a:pt x="66" y="126"/>
                    <a:pt x="66" y="126"/>
                    <a:pt x="67" y="125"/>
                  </a:cubicBezTo>
                  <a:cubicBezTo>
                    <a:pt x="66" y="126"/>
                    <a:pt x="66" y="126"/>
                    <a:pt x="65" y="127"/>
                  </a:cubicBezTo>
                  <a:cubicBezTo>
                    <a:pt x="65" y="127"/>
                    <a:pt x="65" y="127"/>
                    <a:pt x="65" y="127"/>
                  </a:cubicBezTo>
                  <a:cubicBezTo>
                    <a:pt x="65" y="127"/>
                    <a:pt x="65" y="127"/>
                    <a:pt x="65" y="127"/>
                  </a:cubicBezTo>
                  <a:cubicBezTo>
                    <a:pt x="64" y="128"/>
                    <a:pt x="64" y="128"/>
                    <a:pt x="64" y="128"/>
                  </a:cubicBezTo>
                  <a:cubicBezTo>
                    <a:pt x="64" y="128"/>
                    <a:pt x="64" y="128"/>
                    <a:pt x="64" y="128"/>
                  </a:cubicBezTo>
                  <a:cubicBezTo>
                    <a:pt x="64" y="128"/>
                    <a:pt x="64" y="128"/>
                    <a:pt x="64" y="128"/>
                  </a:cubicBezTo>
                  <a:moveTo>
                    <a:pt x="74" y="126"/>
                  </a:moveTo>
                  <a:cubicBezTo>
                    <a:pt x="74" y="126"/>
                    <a:pt x="74" y="126"/>
                    <a:pt x="74" y="126"/>
                  </a:cubicBezTo>
                  <a:cubicBezTo>
                    <a:pt x="74" y="125"/>
                    <a:pt x="74" y="125"/>
                    <a:pt x="74" y="125"/>
                  </a:cubicBezTo>
                  <a:cubicBezTo>
                    <a:pt x="75" y="125"/>
                    <a:pt x="75" y="125"/>
                    <a:pt x="75" y="125"/>
                  </a:cubicBezTo>
                  <a:cubicBezTo>
                    <a:pt x="75" y="125"/>
                    <a:pt x="75" y="125"/>
                    <a:pt x="75" y="125"/>
                  </a:cubicBezTo>
                  <a:cubicBezTo>
                    <a:pt x="74" y="126"/>
                    <a:pt x="74" y="126"/>
                    <a:pt x="74" y="126"/>
                  </a:cubicBezTo>
                  <a:moveTo>
                    <a:pt x="13" y="126"/>
                  </a:moveTo>
                  <a:cubicBezTo>
                    <a:pt x="12" y="126"/>
                    <a:pt x="12" y="125"/>
                    <a:pt x="11" y="124"/>
                  </a:cubicBezTo>
                  <a:cubicBezTo>
                    <a:pt x="11" y="124"/>
                    <a:pt x="11" y="124"/>
                    <a:pt x="11" y="124"/>
                  </a:cubicBezTo>
                  <a:cubicBezTo>
                    <a:pt x="11" y="125"/>
                    <a:pt x="12" y="125"/>
                    <a:pt x="13" y="126"/>
                  </a:cubicBezTo>
                  <a:cubicBezTo>
                    <a:pt x="13" y="126"/>
                    <a:pt x="13" y="126"/>
                    <a:pt x="13" y="126"/>
                  </a:cubicBezTo>
                  <a:moveTo>
                    <a:pt x="47" y="123"/>
                  </a:moveTo>
                  <a:cubicBezTo>
                    <a:pt x="47" y="123"/>
                    <a:pt x="47" y="123"/>
                    <a:pt x="47" y="123"/>
                  </a:cubicBezTo>
                  <a:cubicBezTo>
                    <a:pt x="47" y="123"/>
                    <a:pt x="47" y="123"/>
                    <a:pt x="47" y="123"/>
                  </a:cubicBezTo>
                  <a:cubicBezTo>
                    <a:pt x="48" y="123"/>
                    <a:pt x="48" y="123"/>
                    <a:pt x="48" y="123"/>
                  </a:cubicBezTo>
                  <a:cubicBezTo>
                    <a:pt x="48" y="123"/>
                    <a:pt x="48" y="123"/>
                    <a:pt x="48" y="123"/>
                  </a:cubicBezTo>
                  <a:cubicBezTo>
                    <a:pt x="48" y="123"/>
                    <a:pt x="48" y="123"/>
                    <a:pt x="48" y="123"/>
                  </a:cubicBezTo>
                  <a:cubicBezTo>
                    <a:pt x="47" y="123"/>
                    <a:pt x="47" y="123"/>
                    <a:pt x="47" y="123"/>
                  </a:cubicBezTo>
                  <a:moveTo>
                    <a:pt x="26" y="124"/>
                  </a:moveTo>
                  <a:cubicBezTo>
                    <a:pt x="26" y="124"/>
                    <a:pt x="25" y="123"/>
                    <a:pt x="24" y="123"/>
                  </a:cubicBezTo>
                  <a:cubicBezTo>
                    <a:pt x="24" y="123"/>
                    <a:pt x="24" y="123"/>
                    <a:pt x="24" y="123"/>
                  </a:cubicBezTo>
                  <a:cubicBezTo>
                    <a:pt x="25" y="123"/>
                    <a:pt x="26" y="124"/>
                    <a:pt x="26" y="124"/>
                  </a:cubicBezTo>
                  <a:cubicBezTo>
                    <a:pt x="26" y="124"/>
                    <a:pt x="26" y="124"/>
                    <a:pt x="26" y="124"/>
                  </a:cubicBezTo>
                  <a:moveTo>
                    <a:pt x="34" y="123"/>
                  </a:moveTo>
                  <a:cubicBezTo>
                    <a:pt x="34" y="123"/>
                    <a:pt x="33" y="123"/>
                    <a:pt x="33" y="123"/>
                  </a:cubicBezTo>
                  <a:cubicBezTo>
                    <a:pt x="33" y="123"/>
                    <a:pt x="33" y="123"/>
                    <a:pt x="33" y="123"/>
                  </a:cubicBezTo>
                  <a:cubicBezTo>
                    <a:pt x="33" y="123"/>
                    <a:pt x="33" y="123"/>
                    <a:pt x="33" y="123"/>
                  </a:cubicBezTo>
                  <a:cubicBezTo>
                    <a:pt x="33" y="123"/>
                    <a:pt x="34" y="123"/>
                    <a:pt x="34" y="123"/>
                  </a:cubicBezTo>
                  <a:moveTo>
                    <a:pt x="59" y="123"/>
                  </a:moveTo>
                  <a:cubicBezTo>
                    <a:pt x="59" y="123"/>
                    <a:pt x="60" y="122"/>
                    <a:pt x="60" y="122"/>
                  </a:cubicBezTo>
                  <a:cubicBezTo>
                    <a:pt x="61" y="122"/>
                    <a:pt x="61" y="122"/>
                    <a:pt x="61" y="122"/>
                  </a:cubicBezTo>
                  <a:cubicBezTo>
                    <a:pt x="61" y="122"/>
                    <a:pt x="61" y="122"/>
                    <a:pt x="61" y="122"/>
                  </a:cubicBezTo>
                  <a:cubicBezTo>
                    <a:pt x="60" y="123"/>
                    <a:pt x="59" y="123"/>
                    <a:pt x="59" y="123"/>
                  </a:cubicBezTo>
                  <a:moveTo>
                    <a:pt x="79" y="123"/>
                  </a:moveTo>
                  <a:cubicBezTo>
                    <a:pt x="78" y="122"/>
                    <a:pt x="78" y="122"/>
                    <a:pt x="78" y="122"/>
                  </a:cubicBezTo>
                  <a:cubicBezTo>
                    <a:pt x="78" y="122"/>
                    <a:pt x="78" y="122"/>
                    <a:pt x="78" y="122"/>
                  </a:cubicBezTo>
                  <a:cubicBezTo>
                    <a:pt x="79" y="122"/>
                    <a:pt x="79" y="122"/>
                    <a:pt x="80" y="122"/>
                  </a:cubicBezTo>
                  <a:cubicBezTo>
                    <a:pt x="79" y="122"/>
                    <a:pt x="79" y="122"/>
                    <a:pt x="79" y="123"/>
                  </a:cubicBezTo>
                  <a:moveTo>
                    <a:pt x="63" y="122"/>
                  </a:moveTo>
                  <a:cubicBezTo>
                    <a:pt x="63" y="122"/>
                    <a:pt x="63" y="122"/>
                    <a:pt x="63" y="122"/>
                  </a:cubicBezTo>
                  <a:cubicBezTo>
                    <a:pt x="64" y="122"/>
                    <a:pt x="65" y="122"/>
                    <a:pt x="66" y="121"/>
                  </a:cubicBezTo>
                  <a:cubicBezTo>
                    <a:pt x="65" y="122"/>
                    <a:pt x="64" y="122"/>
                    <a:pt x="63" y="122"/>
                  </a:cubicBezTo>
                  <a:moveTo>
                    <a:pt x="36" y="121"/>
                  </a:moveTo>
                  <a:cubicBezTo>
                    <a:pt x="35" y="121"/>
                    <a:pt x="35" y="121"/>
                    <a:pt x="34" y="121"/>
                  </a:cubicBezTo>
                  <a:cubicBezTo>
                    <a:pt x="34" y="121"/>
                    <a:pt x="34" y="121"/>
                    <a:pt x="34" y="121"/>
                  </a:cubicBezTo>
                  <a:cubicBezTo>
                    <a:pt x="35" y="121"/>
                    <a:pt x="35" y="121"/>
                    <a:pt x="36" y="121"/>
                  </a:cubicBezTo>
                  <a:moveTo>
                    <a:pt x="74" y="121"/>
                  </a:moveTo>
                  <a:cubicBezTo>
                    <a:pt x="75" y="121"/>
                    <a:pt x="76" y="121"/>
                    <a:pt x="77" y="121"/>
                  </a:cubicBezTo>
                  <a:cubicBezTo>
                    <a:pt x="77" y="121"/>
                    <a:pt x="77" y="121"/>
                    <a:pt x="77" y="121"/>
                  </a:cubicBezTo>
                  <a:cubicBezTo>
                    <a:pt x="76" y="121"/>
                    <a:pt x="75" y="121"/>
                    <a:pt x="74" y="121"/>
                  </a:cubicBezTo>
                  <a:moveTo>
                    <a:pt x="41" y="121"/>
                  </a:moveTo>
                  <a:cubicBezTo>
                    <a:pt x="40" y="121"/>
                    <a:pt x="40" y="121"/>
                    <a:pt x="39" y="121"/>
                  </a:cubicBezTo>
                  <a:cubicBezTo>
                    <a:pt x="39" y="121"/>
                    <a:pt x="39" y="121"/>
                    <a:pt x="39" y="121"/>
                  </a:cubicBezTo>
                  <a:cubicBezTo>
                    <a:pt x="40" y="121"/>
                    <a:pt x="40" y="121"/>
                    <a:pt x="40" y="121"/>
                  </a:cubicBezTo>
                  <a:cubicBezTo>
                    <a:pt x="40" y="121"/>
                    <a:pt x="40" y="121"/>
                    <a:pt x="41" y="121"/>
                  </a:cubicBezTo>
                  <a:moveTo>
                    <a:pt x="42" y="121"/>
                  </a:moveTo>
                  <a:cubicBezTo>
                    <a:pt x="41" y="121"/>
                    <a:pt x="41" y="121"/>
                    <a:pt x="41" y="121"/>
                  </a:cubicBezTo>
                  <a:cubicBezTo>
                    <a:pt x="41" y="120"/>
                    <a:pt x="41" y="120"/>
                    <a:pt x="41" y="120"/>
                  </a:cubicBezTo>
                  <a:cubicBezTo>
                    <a:pt x="42" y="120"/>
                    <a:pt x="42" y="120"/>
                    <a:pt x="43" y="120"/>
                  </a:cubicBezTo>
                  <a:cubicBezTo>
                    <a:pt x="43" y="121"/>
                    <a:pt x="42" y="121"/>
                    <a:pt x="42" y="121"/>
                  </a:cubicBezTo>
                  <a:moveTo>
                    <a:pt x="62" y="120"/>
                  </a:moveTo>
                  <a:cubicBezTo>
                    <a:pt x="62" y="120"/>
                    <a:pt x="62" y="120"/>
                    <a:pt x="62" y="120"/>
                  </a:cubicBezTo>
                  <a:cubicBezTo>
                    <a:pt x="63" y="120"/>
                    <a:pt x="63" y="119"/>
                    <a:pt x="64" y="119"/>
                  </a:cubicBezTo>
                  <a:cubicBezTo>
                    <a:pt x="63" y="120"/>
                    <a:pt x="63" y="120"/>
                    <a:pt x="63" y="120"/>
                  </a:cubicBezTo>
                  <a:cubicBezTo>
                    <a:pt x="62" y="120"/>
                    <a:pt x="62" y="120"/>
                    <a:pt x="62" y="120"/>
                  </a:cubicBezTo>
                  <a:cubicBezTo>
                    <a:pt x="62" y="120"/>
                    <a:pt x="62" y="120"/>
                    <a:pt x="62" y="120"/>
                  </a:cubicBezTo>
                  <a:moveTo>
                    <a:pt x="32" y="121"/>
                  </a:moveTo>
                  <a:cubicBezTo>
                    <a:pt x="31" y="120"/>
                    <a:pt x="31" y="120"/>
                    <a:pt x="30" y="120"/>
                  </a:cubicBezTo>
                  <a:cubicBezTo>
                    <a:pt x="30" y="119"/>
                    <a:pt x="30" y="119"/>
                    <a:pt x="30" y="119"/>
                  </a:cubicBezTo>
                  <a:cubicBezTo>
                    <a:pt x="31" y="119"/>
                    <a:pt x="31" y="119"/>
                    <a:pt x="31" y="119"/>
                  </a:cubicBezTo>
                  <a:cubicBezTo>
                    <a:pt x="31" y="120"/>
                    <a:pt x="32" y="120"/>
                    <a:pt x="32" y="121"/>
                  </a:cubicBezTo>
                  <a:moveTo>
                    <a:pt x="40" y="119"/>
                  </a:moveTo>
                  <a:cubicBezTo>
                    <a:pt x="40" y="119"/>
                    <a:pt x="39" y="119"/>
                    <a:pt x="39" y="119"/>
                  </a:cubicBezTo>
                  <a:cubicBezTo>
                    <a:pt x="38" y="119"/>
                    <a:pt x="38" y="119"/>
                    <a:pt x="38" y="119"/>
                  </a:cubicBezTo>
                  <a:cubicBezTo>
                    <a:pt x="39" y="119"/>
                    <a:pt x="40" y="119"/>
                    <a:pt x="41" y="119"/>
                  </a:cubicBezTo>
                  <a:cubicBezTo>
                    <a:pt x="40" y="119"/>
                    <a:pt x="40" y="119"/>
                    <a:pt x="40" y="119"/>
                  </a:cubicBezTo>
                  <a:moveTo>
                    <a:pt x="69" y="119"/>
                  </a:moveTo>
                  <a:cubicBezTo>
                    <a:pt x="69" y="119"/>
                    <a:pt x="69" y="119"/>
                    <a:pt x="69" y="119"/>
                  </a:cubicBezTo>
                  <a:cubicBezTo>
                    <a:pt x="70" y="119"/>
                    <a:pt x="70" y="119"/>
                    <a:pt x="71" y="119"/>
                  </a:cubicBezTo>
                  <a:cubicBezTo>
                    <a:pt x="70" y="119"/>
                    <a:pt x="70" y="119"/>
                    <a:pt x="70" y="119"/>
                  </a:cubicBezTo>
                  <a:cubicBezTo>
                    <a:pt x="69" y="119"/>
                    <a:pt x="69" y="119"/>
                    <a:pt x="69" y="119"/>
                  </a:cubicBezTo>
                  <a:moveTo>
                    <a:pt x="76" y="119"/>
                  </a:moveTo>
                  <a:cubicBezTo>
                    <a:pt x="76" y="119"/>
                    <a:pt x="76" y="119"/>
                    <a:pt x="76" y="119"/>
                  </a:cubicBezTo>
                  <a:cubicBezTo>
                    <a:pt x="77" y="118"/>
                    <a:pt x="77" y="118"/>
                    <a:pt x="77" y="118"/>
                  </a:cubicBezTo>
                  <a:cubicBezTo>
                    <a:pt x="78" y="118"/>
                    <a:pt x="78" y="119"/>
                    <a:pt x="79" y="119"/>
                  </a:cubicBezTo>
                  <a:cubicBezTo>
                    <a:pt x="79" y="119"/>
                    <a:pt x="79" y="119"/>
                    <a:pt x="79" y="119"/>
                  </a:cubicBezTo>
                  <a:cubicBezTo>
                    <a:pt x="78" y="119"/>
                    <a:pt x="78" y="119"/>
                    <a:pt x="77" y="119"/>
                  </a:cubicBezTo>
                  <a:cubicBezTo>
                    <a:pt x="77" y="119"/>
                    <a:pt x="77" y="119"/>
                    <a:pt x="76" y="119"/>
                  </a:cubicBezTo>
                  <a:moveTo>
                    <a:pt x="86" y="119"/>
                  </a:moveTo>
                  <a:cubicBezTo>
                    <a:pt x="85" y="119"/>
                    <a:pt x="84" y="119"/>
                    <a:pt x="84" y="119"/>
                  </a:cubicBezTo>
                  <a:cubicBezTo>
                    <a:pt x="83" y="119"/>
                    <a:pt x="83" y="118"/>
                    <a:pt x="83" y="118"/>
                  </a:cubicBezTo>
                  <a:cubicBezTo>
                    <a:pt x="84" y="119"/>
                    <a:pt x="85" y="119"/>
                    <a:pt x="86" y="119"/>
                  </a:cubicBezTo>
                  <a:moveTo>
                    <a:pt x="15" y="121"/>
                  </a:moveTo>
                  <a:cubicBezTo>
                    <a:pt x="15" y="121"/>
                    <a:pt x="15" y="121"/>
                    <a:pt x="15" y="121"/>
                  </a:cubicBezTo>
                  <a:cubicBezTo>
                    <a:pt x="14" y="120"/>
                    <a:pt x="14" y="119"/>
                    <a:pt x="13" y="118"/>
                  </a:cubicBezTo>
                  <a:cubicBezTo>
                    <a:pt x="13" y="118"/>
                    <a:pt x="13" y="118"/>
                    <a:pt x="13" y="118"/>
                  </a:cubicBezTo>
                  <a:cubicBezTo>
                    <a:pt x="14" y="119"/>
                    <a:pt x="15" y="120"/>
                    <a:pt x="15" y="121"/>
                  </a:cubicBezTo>
                  <a:moveTo>
                    <a:pt x="36" y="117"/>
                  </a:moveTo>
                  <a:cubicBezTo>
                    <a:pt x="35" y="117"/>
                    <a:pt x="35" y="117"/>
                    <a:pt x="34" y="117"/>
                  </a:cubicBezTo>
                  <a:cubicBezTo>
                    <a:pt x="34" y="117"/>
                    <a:pt x="33" y="117"/>
                    <a:pt x="33" y="116"/>
                  </a:cubicBezTo>
                  <a:cubicBezTo>
                    <a:pt x="33" y="116"/>
                    <a:pt x="32" y="116"/>
                    <a:pt x="32" y="115"/>
                  </a:cubicBezTo>
                  <a:cubicBezTo>
                    <a:pt x="32" y="115"/>
                    <a:pt x="32" y="115"/>
                    <a:pt x="32" y="115"/>
                  </a:cubicBezTo>
                  <a:cubicBezTo>
                    <a:pt x="33" y="116"/>
                    <a:pt x="35" y="117"/>
                    <a:pt x="36" y="117"/>
                  </a:cubicBezTo>
                  <a:moveTo>
                    <a:pt x="26" y="115"/>
                  </a:moveTo>
                  <a:cubicBezTo>
                    <a:pt x="26" y="114"/>
                    <a:pt x="25" y="113"/>
                    <a:pt x="24" y="112"/>
                  </a:cubicBezTo>
                  <a:cubicBezTo>
                    <a:pt x="24" y="112"/>
                    <a:pt x="24" y="112"/>
                    <a:pt x="24" y="112"/>
                  </a:cubicBezTo>
                  <a:cubicBezTo>
                    <a:pt x="25" y="113"/>
                    <a:pt x="26" y="114"/>
                    <a:pt x="26" y="115"/>
                  </a:cubicBezTo>
                  <a:moveTo>
                    <a:pt x="8" y="117"/>
                  </a:moveTo>
                  <a:cubicBezTo>
                    <a:pt x="8" y="116"/>
                    <a:pt x="8" y="116"/>
                    <a:pt x="8" y="115"/>
                  </a:cubicBezTo>
                  <a:cubicBezTo>
                    <a:pt x="7" y="115"/>
                    <a:pt x="7" y="113"/>
                    <a:pt x="7" y="111"/>
                  </a:cubicBezTo>
                  <a:cubicBezTo>
                    <a:pt x="7" y="111"/>
                    <a:pt x="7" y="111"/>
                    <a:pt x="7" y="111"/>
                  </a:cubicBezTo>
                  <a:cubicBezTo>
                    <a:pt x="7" y="113"/>
                    <a:pt x="8" y="115"/>
                    <a:pt x="8" y="117"/>
                  </a:cubicBezTo>
                  <a:moveTo>
                    <a:pt x="11" y="102"/>
                  </a:moveTo>
                  <a:cubicBezTo>
                    <a:pt x="11" y="102"/>
                    <a:pt x="11" y="101"/>
                    <a:pt x="11" y="100"/>
                  </a:cubicBezTo>
                  <a:cubicBezTo>
                    <a:pt x="11" y="100"/>
                    <a:pt x="11" y="100"/>
                    <a:pt x="11" y="100"/>
                  </a:cubicBezTo>
                  <a:cubicBezTo>
                    <a:pt x="11" y="101"/>
                    <a:pt x="11" y="101"/>
                    <a:pt x="11" y="101"/>
                  </a:cubicBezTo>
                  <a:cubicBezTo>
                    <a:pt x="11" y="101"/>
                    <a:pt x="11" y="101"/>
                    <a:pt x="11" y="101"/>
                  </a:cubicBezTo>
                  <a:cubicBezTo>
                    <a:pt x="11" y="102"/>
                    <a:pt x="11" y="102"/>
                    <a:pt x="11" y="102"/>
                  </a:cubicBezTo>
                  <a:moveTo>
                    <a:pt x="16" y="95"/>
                  </a:moveTo>
                  <a:cubicBezTo>
                    <a:pt x="15" y="95"/>
                    <a:pt x="15" y="95"/>
                    <a:pt x="15" y="95"/>
                  </a:cubicBezTo>
                  <a:cubicBezTo>
                    <a:pt x="15" y="94"/>
                    <a:pt x="15" y="94"/>
                    <a:pt x="15" y="94"/>
                  </a:cubicBezTo>
                  <a:cubicBezTo>
                    <a:pt x="15" y="94"/>
                    <a:pt x="16" y="95"/>
                    <a:pt x="16" y="95"/>
                  </a:cubicBezTo>
                  <a:cubicBezTo>
                    <a:pt x="16" y="95"/>
                    <a:pt x="16" y="95"/>
                    <a:pt x="16" y="95"/>
                  </a:cubicBezTo>
                  <a:moveTo>
                    <a:pt x="14" y="92"/>
                  </a:moveTo>
                  <a:cubicBezTo>
                    <a:pt x="14" y="91"/>
                    <a:pt x="14" y="91"/>
                    <a:pt x="14" y="91"/>
                  </a:cubicBezTo>
                  <a:cubicBezTo>
                    <a:pt x="14" y="90"/>
                    <a:pt x="14" y="90"/>
                    <a:pt x="15" y="89"/>
                  </a:cubicBezTo>
                  <a:cubicBezTo>
                    <a:pt x="14" y="90"/>
                    <a:pt x="14" y="91"/>
                    <a:pt x="14" y="92"/>
                  </a:cubicBezTo>
                  <a:cubicBezTo>
                    <a:pt x="14" y="92"/>
                    <a:pt x="14" y="92"/>
                    <a:pt x="14" y="92"/>
                  </a:cubicBezTo>
                  <a:moveTo>
                    <a:pt x="11" y="90"/>
                  </a:moveTo>
                  <a:cubicBezTo>
                    <a:pt x="11" y="89"/>
                    <a:pt x="11" y="89"/>
                    <a:pt x="11" y="89"/>
                  </a:cubicBezTo>
                  <a:cubicBezTo>
                    <a:pt x="11" y="88"/>
                    <a:pt x="11" y="87"/>
                    <a:pt x="11" y="86"/>
                  </a:cubicBezTo>
                  <a:cubicBezTo>
                    <a:pt x="11" y="86"/>
                    <a:pt x="11" y="86"/>
                    <a:pt x="11" y="86"/>
                  </a:cubicBezTo>
                  <a:cubicBezTo>
                    <a:pt x="11" y="87"/>
                    <a:pt x="11" y="87"/>
                    <a:pt x="11" y="87"/>
                  </a:cubicBezTo>
                  <a:cubicBezTo>
                    <a:pt x="11" y="88"/>
                    <a:pt x="11" y="89"/>
                    <a:pt x="11" y="90"/>
                  </a:cubicBezTo>
                  <a:moveTo>
                    <a:pt x="23" y="87"/>
                  </a:moveTo>
                  <a:cubicBezTo>
                    <a:pt x="23" y="87"/>
                    <a:pt x="23" y="87"/>
                    <a:pt x="23" y="87"/>
                  </a:cubicBezTo>
                  <a:cubicBezTo>
                    <a:pt x="24" y="86"/>
                    <a:pt x="25" y="86"/>
                    <a:pt x="25" y="86"/>
                  </a:cubicBezTo>
                  <a:cubicBezTo>
                    <a:pt x="25" y="86"/>
                    <a:pt x="25" y="86"/>
                    <a:pt x="25" y="86"/>
                  </a:cubicBezTo>
                  <a:cubicBezTo>
                    <a:pt x="24" y="87"/>
                    <a:pt x="24" y="87"/>
                    <a:pt x="24" y="87"/>
                  </a:cubicBezTo>
                  <a:cubicBezTo>
                    <a:pt x="24" y="87"/>
                    <a:pt x="24" y="87"/>
                    <a:pt x="23" y="87"/>
                  </a:cubicBezTo>
                  <a:moveTo>
                    <a:pt x="48" y="81"/>
                  </a:moveTo>
                  <a:cubicBezTo>
                    <a:pt x="47" y="81"/>
                    <a:pt x="46" y="81"/>
                    <a:pt x="44" y="81"/>
                  </a:cubicBezTo>
                  <a:cubicBezTo>
                    <a:pt x="45" y="81"/>
                    <a:pt x="46" y="81"/>
                    <a:pt x="46" y="81"/>
                  </a:cubicBezTo>
                  <a:cubicBezTo>
                    <a:pt x="47" y="81"/>
                    <a:pt x="48" y="81"/>
                    <a:pt x="48" y="81"/>
                  </a:cubicBezTo>
                  <a:cubicBezTo>
                    <a:pt x="48" y="81"/>
                    <a:pt x="48" y="81"/>
                    <a:pt x="48" y="81"/>
                  </a:cubicBezTo>
                  <a:moveTo>
                    <a:pt x="30" y="82"/>
                  </a:moveTo>
                  <a:cubicBezTo>
                    <a:pt x="30" y="82"/>
                    <a:pt x="30" y="81"/>
                    <a:pt x="31" y="81"/>
                  </a:cubicBezTo>
                  <a:cubicBezTo>
                    <a:pt x="31" y="81"/>
                    <a:pt x="31" y="81"/>
                    <a:pt x="31" y="81"/>
                  </a:cubicBezTo>
                  <a:cubicBezTo>
                    <a:pt x="31" y="81"/>
                    <a:pt x="31" y="82"/>
                    <a:pt x="30" y="82"/>
                  </a:cubicBezTo>
                  <a:cubicBezTo>
                    <a:pt x="30" y="82"/>
                    <a:pt x="30" y="82"/>
                    <a:pt x="30" y="82"/>
                  </a:cubicBezTo>
                  <a:moveTo>
                    <a:pt x="4" y="89"/>
                  </a:moveTo>
                  <a:cubicBezTo>
                    <a:pt x="4" y="89"/>
                    <a:pt x="4" y="89"/>
                    <a:pt x="4" y="89"/>
                  </a:cubicBezTo>
                  <a:cubicBezTo>
                    <a:pt x="4" y="87"/>
                    <a:pt x="4" y="86"/>
                    <a:pt x="4" y="84"/>
                  </a:cubicBezTo>
                  <a:cubicBezTo>
                    <a:pt x="4" y="83"/>
                    <a:pt x="4" y="82"/>
                    <a:pt x="4" y="81"/>
                  </a:cubicBezTo>
                  <a:cubicBezTo>
                    <a:pt x="4" y="81"/>
                    <a:pt x="4" y="81"/>
                    <a:pt x="4" y="81"/>
                  </a:cubicBezTo>
                  <a:cubicBezTo>
                    <a:pt x="4" y="84"/>
                    <a:pt x="4" y="86"/>
                    <a:pt x="4" y="88"/>
                  </a:cubicBezTo>
                  <a:cubicBezTo>
                    <a:pt x="4" y="88"/>
                    <a:pt x="4" y="89"/>
                    <a:pt x="4" y="89"/>
                  </a:cubicBezTo>
                  <a:moveTo>
                    <a:pt x="55" y="80"/>
                  </a:moveTo>
                  <a:cubicBezTo>
                    <a:pt x="55" y="80"/>
                    <a:pt x="55" y="80"/>
                    <a:pt x="55" y="80"/>
                  </a:cubicBezTo>
                  <a:cubicBezTo>
                    <a:pt x="55" y="80"/>
                    <a:pt x="55" y="80"/>
                    <a:pt x="55" y="80"/>
                  </a:cubicBezTo>
                  <a:cubicBezTo>
                    <a:pt x="55" y="80"/>
                    <a:pt x="55" y="80"/>
                    <a:pt x="55" y="80"/>
                  </a:cubicBezTo>
                  <a:cubicBezTo>
                    <a:pt x="56" y="80"/>
                    <a:pt x="56" y="80"/>
                    <a:pt x="57" y="80"/>
                  </a:cubicBezTo>
                  <a:cubicBezTo>
                    <a:pt x="56" y="80"/>
                    <a:pt x="56" y="80"/>
                    <a:pt x="55" y="80"/>
                  </a:cubicBezTo>
                  <a:moveTo>
                    <a:pt x="24" y="82"/>
                  </a:moveTo>
                  <a:cubicBezTo>
                    <a:pt x="25" y="81"/>
                    <a:pt x="26" y="80"/>
                    <a:pt x="26" y="79"/>
                  </a:cubicBezTo>
                  <a:cubicBezTo>
                    <a:pt x="27" y="79"/>
                    <a:pt x="27" y="79"/>
                    <a:pt x="27" y="79"/>
                  </a:cubicBezTo>
                  <a:cubicBezTo>
                    <a:pt x="26" y="80"/>
                    <a:pt x="26" y="81"/>
                    <a:pt x="25" y="81"/>
                  </a:cubicBezTo>
                  <a:cubicBezTo>
                    <a:pt x="25" y="81"/>
                    <a:pt x="25" y="81"/>
                    <a:pt x="25" y="81"/>
                  </a:cubicBezTo>
                  <a:cubicBezTo>
                    <a:pt x="25" y="82"/>
                    <a:pt x="24" y="82"/>
                    <a:pt x="24" y="82"/>
                  </a:cubicBezTo>
                  <a:moveTo>
                    <a:pt x="47" y="79"/>
                  </a:moveTo>
                  <a:cubicBezTo>
                    <a:pt x="47" y="79"/>
                    <a:pt x="46" y="79"/>
                    <a:pt x="45" y="79"/>
                  </a:cubicBezTo>
                  <a:cubicBezTo>
                    <a:pt x="45" y="78"/>
                    <a:pt x="45" y="78"/>
                    <a:pt x="45" y="78"/>
                  </a:cubicBezTo>
                  <a:cubicBezTo>
                    <a:pt x="46" y="79"/>
                    <a:pt x="47" y="79"/>
                    <a:pt x="47" y="79"/>
                  </a:cubicBezTo>
                  <a:moveTo>
                    <a:pt x="13" y="81"/>
                  </a:moveTo>
                  <a:cubicBezTo>
                    <a:pt x="12" y="80"/>
                    <a:pt x="12" y="80"/>
                    <a:pt x="12" y="80"/>
                  </a:cubicBezTo>
                  <a:cubicBezTo>
                    <a:pt x="12" y="80"/>
                    <a:pt x="12" y="80"/>
                    <a:pt x="12" y="80"/>
                  </a:cubicBezTo>
                  <a:cubicBezTo>
                    <a:pt x="12" y="79"/>
                    <a:pt x="12" y="79"/>
                    <a:pt x="12" y="78"/>
                  </a:cubicBezTo>
                  <a:cubicBezTo>
                    <a:pt x="13" y="79"/>
                    <a:pt x="13" y="80"/>
                    <a:pt x="13" y="81"/>
                  </a:cubicBezTo>
                  <a:cubicBezTo>
                    <a:pt x="13" y="81"/>
                    <a:pt x="13" y="81"/>
                    <a:pt x="13" y="81"/>
                  </a:cubicBezTo>
                  <a:moveTo>
                    <a:pt x="46" y="77"/>
                  </a:moveTo>
                  <a:cubicBezTo>
                    <a:pt x="45" y="77"/>
                    <a:pt x="45" y="77"/>
                    <a:pt x="45" y="77"/>
                  </a:cubicBezTo>
                  <a:cubicBezTo>
                    <a:pt x="46" y="77"/>
                    <a:pt x="46" y="77"/>
                    <a:pt x="46" y="77"/>
                  </a:cubicBezTo>
                  <a:cubicBezTo>
                    <a:pt x="46" y="77"/>
                    <a:pt x="46" y="77"/>
                    <a:pt x="47" y="77"/>
                  </a:cubicBezTo>
                  <a:cubicBezTo>
                    <a:pt x="46" y="77"/>
                    <a:pt x="46" y="77"/>
                    <a:pt x="46" y="77"/>
                  </a:cubicBezTo>
                  <a:moveTo>
                    <a:pt x="49" y="76"/>
                  </a:moveTo>
                  <a:cubicBezTo>
                    <a:pt x="49" y="76"/>
                    <a:pt x="50" y="76"/>
                    <a:pt x="50" y="76"/>
                  </a:cubicBezTo>
                  <a:cubicBezTo>
                    <a:pt x="50" y="77"/>
                    <a:pt x="50" y="77"/>
                    <a:pt x="50" y="77"/>
                  </a:cubicBezTo>
                  <a:cubicBezTo>
                    <a:pt x="50" y="77"/>
                    <a:pt x="50" y="77"/>
                    <a:pt x="50" y="77"/>
                  </a:cubicBezTo>
                  <a:cubicBezTo>
                    <a:pt x="49" y="77"/>
                    <a:pt x="49" y="76"/>
                    <a:pt x="48" y="76"/>
                  </a:cubicBezTo>
                  <a:cubicBezTo>
                    <a:pt x="48" y="76"/>
                    <a:pt x="48" y="76"/>
                    <a:pt x="48" y="76"/>
                  </a:cubicBezTo>
                  <a:cubicBezTo>
                    <a:pt x="49" y="76"/>
                    <a:pt x="49" y="76"/>
                    <a:pt x="49" y="76"/>
                  </a:cubicBezTo>
                  <a:moveTo>
                    <a:pt x="34" y="75"/>
                  </a:moveTo>
                  <a:cubicBezTo>
                    <a:pt x="34" y="75"/>
                    <a:pt x="34" y="75"/>
                    <a:pt x="34" y="75"/>
                  </a:cubicBezTo>
                  <a:cubicBezTo>
                    <a:pt x="34" y="75"/>
                    <a:pt x="34" y="75"/>
                    <a:pt x="34" y="75"/>
                  </a:cubicBezTo>
                  <a:cubicBezTo>
                    <a:pt x="35" y="75"/>
                    <a:pt x="36" y="75"/>
                    <a:pt x="36" y="76"/>
                  </a:cubicBezTo>
                  <a:cubicBezTo>
                    <a:pt x="36" y="76"/>
                    <a:pt x="36" y="76"/>
                    <a:pt x="36" y="76"/>
                  </a:cubicBezTo>
                  <a:cubicBezTo>
                    <a:pt x="36" y="75"/>
                    <a:pt x="35" y="75"/>
                    <a:pt x="35" y="75"/>
                  </a:cubicBezTo>
                  <a:cubicBezTo>
                    <a:pt x="34" y="75"/>
                    <a:pt x="34" y="75"/>
                    <a:pt x="34" y="75"/>
                  </a:cubicBezTo>
                  <a:moveTo>
                    <a:pt x="33" y="74"/>
                  </a:moveTo>
                  <a:cubicBezTo>
                    <a:pt x="32" y="73"/>
                    <a:pt x="32" y="73"/>
                    <a:pt x="32" y="72"/>
                  </a:cubicBezTo>
                  <a:cubicBezTo>
                    <a:pt x="32" y="73"/>
                    <a:pt x="32" y="73"/>
                    <a:pt x="33" y="74"/>
                  </a:cubicBezTo>
                  <a:cubicBezTo>
                    <a:pt x="33" y="74"/>
                    <a:pt x="33" y="74"/>
                    <a:pt x="33" y="74"/>
                  </a:cubicBezTo>
                  <a:cubicBezTo>
                    <a:pt x="33" y="74"/>
                    <a:pt x="33" y="74"/>
                    <a:pt x="33" y="74"/>
                  </a:cubicBezTo>
                  <a:moveTo>
                    <a:pt x="42" y="72"/>
                  </a:moveTo>
                  <a:cubicBezTo>
                    <a:pt x="41" y="72"/>
                    <a:pt x="41" y="72"/>
                    <a:pt x="41" y="72"/>
                  </a:cubicBezTo>
                  <a:cubicBezTo>
                    <a:pt x="41" y="71"/>
                    <a:pt x="41" y="71"/>
                    <a:pt x="41" y="71"/>
                  </a:cubicBezTo>
                  <a:cubicBezTo>
                    <a:pt x="41" y="71"/>
                    <a:pt x="41" y="71"/>
                    <a:pt x="41" y="71"/>
                  </a:cubicBezTo>
                  <a:cubicBezTo>
                    <a:pt x="42" y="72"/>
                    <a:pt x="42" y="72"/>
                    <a:pt x="42" y="72"/>
                  </a:cubicBezTo>
                  <a:cubicBezTo>
                    <a:pt x="42" y="72"/>
                    <a:pt x="42" y="72"/>
                    <a:pt x="42" y="72"/>
                  </a:cubicBezTo>
                  <a:moveTo>
                    <a:pt x="56" y="73"/>
                  </a:moveTo>
                  <a:cubicBezTo>
                    <a:pt x="57" y="72"/>
                    <a:pt x="57" y="72"/>
                    <a:pt x="57" y="72"/>
                  </a:cubicBezTo>
                  <a:cubicBezTo>
                    <a:pt x="56" y="71"/>
                    <a:pt x="56" y="71"/>
                    <a:pt x="56" y="71"/>
                  </a:cubicBezTo>
                  <a:cubicBezTo>
                    <a:pt x="57" y="71"/>
                    <a:pt x="57" y="71"/>
                    <a:pt x="58" y="71"/>
                  </a:cubicBezTo>
                  <a:cubicBezTo>
                    <a:pt x="57" y="71"/>
                    <a:pt x="57" y="72"/>
                    <a:pt x="57" y="72"/>
                  </a:cubicBezTo>
                  <a:cubicBezTo>
                    <a:pt x="56" y="73"/>
                    <a:pt x="56" y="73"/>
                    <a:pt x="56" y="73"/>
                  </a:cubicBezTo>
                  <a:moveTo>
                    <a:pt x="36" y="71"/>
                  </a:moveTo>
                  <a:cubicBezTo>
                    <a:pt x="35" y="70"/>
                    <a:pt x="35" y="70"/>
                    <a:pt x="35" y="70"/>
                  </a:cubicBezTo>
                  <a:cubicBezTo>
                    <a:pt x="36" y="70"/>
                    <a:pt x="36" y="70"/>
                    <a:pt x="36" y="70"/>
                  </a:cubicBezTo>
                  <a:cubicBezTo>
                    <a:pt x="36" y="70"/>
                    <a:pt x="37" y="70"/>
                    <a:pt x="37" y="71"/>
                  </a:cubicBezTo>
                  <a:cubicBezTo>
                    <a:pt x="37" y="71"/>
                    <a:pt x="36" y="71"/>
                    <a:pt x="36" y="71"/>
                  </a:cubicBezTo>
                  <a:moveTo>
                    <a:pt x="38" y="69"/>
                  </a:moveTo>
                  <a:cubicBezTo>
                    <a:pt x="38" y="69"/>
                    <a:pt x="38" y="69"/>
                    <a:pt x="38" y="69"/>
                  </a:cubicBezTo>
                  <a:cubicBezTo>
                    <a:pt x="37" y="68"/>
                    <a:pt x="37" y="68"/>
                    <a:pt x="37" y="68"/>
                  </a:cubicBezTo>
                  <a:cubicBezTo>
                    <a:pt x="37" y="68"/>
                    <a:pt x="38" y="69"/>
                    <a:pt x="38" y="69"/>
                  </a:cubicBezTo>
                  <a:cubicBezTo>
                    <a:pt x="38" y="69"/>
                    <a:pt x="38" y="69"/>
                    <a:pt x="38" y="69"/>
                  </a:cubicBezTo>
                  <a:moveTo>
                    <a:pt x="33" y="71"/>
                  </a:moveTo>
                  <a:cubicBezTo>
                    <a:pt x="33" y="71"/>
                    <a:pt x="33" y="71"/>
                    <a:pt x="33" y="71"/>
                  </a:cubicBezTo>
                  <a:cubicBezTo>
                    <a:pt x="32" y="70"/>
                    <a:pt x="32" y="69"/>
                    <a:pt x="31" y="68"/>
                  </a:cubicBezTo>
                  <a:cubicBezTo>
                    <a:pt x="31" y="68"/>
                    <a:pt x="31" y="68"/>
                    <a:pt x="31" y="68"/>
                  </a:cubicBezTo>
                  <a:cubicBezTo>
                    <a:pt x="32" y="69"/>
                    <a:pt x="32" y="69"/>
                    <a:pt x="32" y="70"/>
                  </a:cubicBezTo>
                  <a:cubicBezTo>
                    <a:pt x="33" y="71"/>
                    <a:pt x="33" y="71"/>
                    <a:pt x="33" y="71"/>
                  </a:cubicBezTo>
                  <a:moveTo>
                    <a:pt x="25" y="66"/>
                  </a:moveTo>
                  <a:cubicBezTo>
                    <a:pt x="24" y="65"/>
                    <a:pt x="24" y="65"/>
                    <a:pt x="24" y="64"/>
                  </a:cubicBezTo>
                  <a:cubicBezTo>
                    <a:pt x="24" y="64"/>
                    <a:pt x="24" y="64"/>
                    <a:pt x="24" y="64"/>
                  </a:cubicBezTo>
                  <a:cubicBezTo>
                    <a:pt x="25" y="65"/>
                    <a:pt x="25" y="65"/>
                    <a:pt x="25" y="65"/>
                  </a:cubicBezTo>
                  <a:cubicBezTo>
                    <a:pt x="25" y="65"/>
                    <a:pt x="25" y="65"/>
                    <a:pt x="25" y="66"/>
                  </a:cubicBezTo>
                  <a:moveTo>
                    <a:pt x="4" y="73"/>
                  </a:moveTo>
                  <a:cubicBezTo>
                    <a:pt x="4" y="69"/>
                    <a:pt x="5" y="66"/>
                    <a:pt x="5" y="63"/>
                  </a:cubicBezTo>
                  <a:cubicBezTo>
                    <a:pt x="5" y="63"/>
                    <a:pt x="5" y="64"/>
                    <a:pt x="5" y="65"/>
                  </a:cubicBezTo>
                  <a:cubicBezTo>
                    <a:pt x="5" y="68"/>
                    <a:pt x="4" y="70"/>
                    <a:pt x="4" y="73"/>
                  </a:cubicBezTo>
                  <a:moveTo>
                    <a:pt x="6" y="62"/>
                  </a:moveTo>
                  <a:cubicBezTo>
                    <a:pt x="5" y="62"/>
                    <a:pt x="5" y="61"/>
                    <a:pt x="5" y="61"/>
                  </a:cubicBezTo>
                  <a:cubicBezTo>
                    <a:pt x="5" y="60"/>
                    <a:pt x="5" y="60"/>
                    <a:pt x="5" y="60"/>
                  </a:cubicBezTo>
                  <a:cubicBezTo>
                    <a:pt x="6" y="60"/>
                    <a:pt x="6" y="60"/>
                    <a:pt x="6" y="60"/>
                  </a:cubicBezTo>
                  <a:cubicBezTo>
                    <a:pt x="6" y="61"/>
                    <a:pt x="6" y="61"/>
                    <a:pt x="6" y="62"/>
                  </a:cubicBezTo>
                  <a:cubicBezTo>
                    <a:pt x="6" y="62"/>
                    <a:pt x="6" y="62"/>
                    <a:pt x="6" y="62"/>
                  </a:cubicBezTo>
                  <a:moveTo>
                    <a:pt x="18" y="60"/>
                  </a:moveTo>
                  <a:cubicBezTo>
                    <a:pt x="18" y="59"/>
                    <a:pt x="18" y="58"/>
                    <a:pt x="18" y="58"/>
                  </a:cubicBezTo>
                  <a:cubicBezTo>
                    <a:pt x="19" y="58"/>
                    <a:pt x="19" y="58"/>
                    <a:pt x="19" y="58"/>
                  </a:cubicBezTo>
                  <a:cubicBezTo>
                    <a:pt x="19" y="59"/>
                    <a:pt x="18" y="59"/>
                    <a:pt x="18" y="60"/>
                  </a:cubicBezTo>
                  <a:moveTo>
                    <a:pt x="10" y="63"/>
                  </a:moveTo>
                  <a:cubicBezTo>
                    <a:pt x="10" y="61"/>
                    <a:pt x="10" y="59"/>
                    <a:pt x="10" y="57"/>
                  </a:cubicBezTo>
                  <a:cubicBezTo>
                    <a:pt x="10" y="57"/>
                    <a:pt x="10" y="57"/>
                    <a:pt x="10" y="57"/>
                  </a:cubicBezTo>
                  <a:cubicBezTo>
                    <a:pt x="10" y="58"/>
                    <a:pt x="10" y="59"/>
                    <a:pt x="10" y="60"/>
                  </a:cubicBezTo>
                  <a:cubicBezTo>
                    <a:pt x="10" y="60"/>
                    <a:pt x="10" y="60"/>
                    <a:pt x="10" y="60"/>
                  </a:cubicBezTo>
                  <a:cubicBezTo>
                    <a:pt x="10" y="61"/>
                    <a:pt x="10" y="62"/>
                    <a:pt x="10" y="63"/>
                  </a:cubicBezTo>
                  <a:moveTo>
                    <a:pt x="6" y="57"/>
                  </a:moveTo>
                  <a:cubicBezTo>
                    <a:pt x="6" y="54"/>
                    <a:pt x="7" y="51"/>
                    <a:pt x="8" y="49"/>
                  </a:cubicBezTo>
                  <a:cubicBezTo>
                    <a:pt x="7" y="50"/>
                    <a:pt x="7" y="52"/>
                    <a:pt x="7" y="54"/>
                  </a:cubicBezTo>
                  <a:cubicBezTo>
                    <a:pt x="7" y="55"/>
                    <a:pt x="6" y="56"/>
                    <a:pt x="6" y="57"/>
                  </a:cubicBezTo>
                  <a:moveTo>
                    <a:pt x="24" y="54"/>
                  </a:moveTo>
                  <a:cubicBezTo>
                    <a:pt x="24" y="54"/>
                    <a:pt x="24" y="54"/>
                    <a:pt x="24" y="54"/>
                  </a:cubicBezTo>
                  <a:cubicBezTo>
                    <a:pt x="24" y="53"/>
                    <a:pt x="24" y="52"/>
                    <a:pt x="24" y="51"/>
                  </a:cubicBezTo>
                  <a:cubicBezTo>
                    <a:pt x="25" y="50"/>
                    <a:pt x="26" y="49"/>
                    <a:pt x="26" y="47"/>
                  </a:cubicBezTo>
                  <a:cubicBezTo>
                    <a:pt x="26" y="49"/>
                    <a:pt x="25" y="51"/>
                    <a:pt x="25" y="52"/>
                  </a:cubicBezTo>
                  <a:cubicBezTo>
                    <a:pt x="24" y="53"/>
                    <a:pt x="24" y="53"/>
                    <a:pt x="24" y="54"/>
                  </a:cubicBezTo>
                  <a:moveTo>
                    <a:pt x="25" y="46"/>
                  </a:moveTo>
                  <a:cubicBezTo>
                    <a:pt x="25" y="46"/>
                    <a:pt x="25" y="46"/>
                    <a:pt x="25" y="46"/>
                  </a:cubicBezTo>
                  <a:cubicBezTo>
                    <a:pt x="26" y="45"/>
                    <a:pt x="26" y="45"/>
                    <a:pt x="26" y="45"/>
                  </a:cubicBezTo>
                  <a:cubicBezTo>
                    <a:pt x="26" y="44"/>
                    <a:pt x="26" y="44"/>
                    <a:pt x="26" y="44"/>
                  </a:cubicBezTo>
                  <a:cubicBezTo>
                    <a:pt x="26" y="45"/>
                    <a:pt x="26" y="45"/>
                    <a:pt x="26" y="45"/>
                  </a:cubicBezTo>
                  <a:cubicBezTo>
                    <a:pt x="26" y="45"/>
                    <a:pt x="25" y="46"/>
                    <a:pt x="25" y="46"/>
                  </a:cubicBezTo>
                  <a:moveTo>
                    <a:pt x="28" y="46"/>
                  </a:moveTo>
                  <a:cubicBezTo>
                    <a:pt x="28" y="45"/>
                    <a:pt x="28" y="45"/>
                    <a:pt x="28" y="44"/>
                  </a:cubicBezTo>
                  <a:cubicBezTo>
                    <a:pt x="28" y="44"/>
                    <a:pt x="29" y="43"/>
                    <a:pt x="29" y="43"/>
                  </a:cubicBezTo>
                  <a:cubicBezTo>
                    <a:pt x="29" y="43"/>
                    <a:pt x="29" y="44"/>
                    <a:pt x="28" y="44"/>
                  </a:cubicBezTo>
                  <a:cubicBezTo>
                    <a:pt x="28" y="45"/>
                    <a:pt x="28" y="45"/>
                    <a:pt x="28" y="45"/>
                  </a:cubicBezTo>
                  <a:cubicBezTo>
                    <a:pt x="28" y="45"/>
                    <a:pt x="28" y="46"/>
                    <a:pt x="28" y="46"/>
                  </a:cubicBezTo>
                  <a:moveTo>
                    <a:pt x="14" y="43"/>
                  </a:moveTo>
                  <a:cubicBezTo>
                    <a:pt x="14" y="42"/>
                    <a:pt x="14" y="42"/>
                    <a:pt x="14" y="42"/>
                  </a:cubicBezTo>
                  <a:cubicBezTo>
                    <a:pt x="15" y="42"/>
                    <a:pt x="15" y="41"/>
                    <a:pt x="15" y="40"/>
                  </a:cubicBezTo>
                  <a:cubicBezTo>
                    <a:pt x="15" y="40"/>
                    <a:pt x="15" y="40"/>
                    <a:pt x="15" y="40"/>
                  </a:cubicBezTo>
                  <a:cubicBezTo>
                    <a:pt x="15" y="40"/>
                    <a:pt x="15" y="40"/>
                    <a:pt x="15" y="40"/>
                  </a:cubicBezTo>
                  <a:cubicBezTo>
                    <a:pt x="15" y="41"/>
                    <a:pt x="15" y="42"/>
                    <a:pt x="14" y="43"/>
                  </a:cubicBezTo>
                  <a:cubicBezTo>
                    <a:pt x="14" y="43"/>
                    <a:pt x="14" y="43"/>
                    <a:pt x="14" y="43"/>
                  </a:cubicBezTo>
                  <a:moveTo>
                    <a:pt x="17" y="47"/>
                  </a:moveTo>
                  <a:cubicBezTo>
                    <a:pt x="17" y="47"/>
                    <a:pt x="17" y="46"/>
                    <a:pt x="18" y="45"/>
                  </a:cubicBezTo>
                  <a:cubicBezTo>
                    <a:pt x="18" y="43"/>
                    <a:pt x="18" y="42"/>
                    <a:pt x="19" y="40"/>
                  </a:cubicBezTo>
                  <a:cubicBezTo>
                    <a:pt x="19" y="40"/>
                    <a:pt x="19" y="40"/>
                    <a:pt x="19" y="40"/>
                  </a:cubicBezTo>
                  <a:cubicBezTo>
                    <a:pt x="19" y="42"/>
                    <a:pt x="18" y="44"/>
                    <a:pt x="17" y="46"/>
                  </a:cubicBezTo>
                  <a:cubicBezTo>
                    <a:pt x="18" y="47"/>
                    <a:pt x="18" y="47"/>
                    <a:pt x="18" y="47"/>
                  </a:cubicBezTo>
                  <a:cubicBezTo>
                    <a:pt x="17" y="47"/>
                    <a:pt x="17" y="47"/>
                    <a:pt x="17" y="47"/>
                  </a:cubicBezTo>
                  <a:moveTo>
                    <a:pt x="23" y="44"/>
                  </a:moveTo>
                  <a:cubicBezTo>
                    <a:pt x="23" y="43"/>
                    <a:pt x="24" y="41"/>
                    <a:pt x="24" y="40"/>
                  </a:cubicBezTo>
                  <a:cubicBezTo>
                    <a:pt x="24" y="40"/>
                    <a:pt x="24" y="40"/>
                    <a:pt x="24" y="40"/>
                  </a:cubicBezTo>
                  <a:cubicBezTo>
                    <a:pt x="24" y="39"/>
                    <a:pt x="24" y="39"/>
                    <a:pt x="24" y="39"/>
                  </a:cubicBezTo>
                  <a:cubicBezTo>
                    <a:pt x="24" y="41"/>
                    <a:pt x="23" y="42"/>
                    <a:pt x="23" y="44"/>
                  </a:cubicBezTo>
                  <a:cubicBezTo>
                    <a:pt x="23" y="44"/>
                    <a:pt x="23" y="44"/>
                    <a:pt x="23" y="44"/>
                  </a:cubicBezTo>
                  <a:moveTo>
                    <a:pt x="32" y="40"/>
                  </a:moveTo>
                  <a:cubicBezTo>
                    <a:pt x="32" y="40"/>
                    <a:pt x="32" y="39"/>
                    <a:pt x="33" y="38"/>
                  </a:cubicBezTo>
                  <a:cubicBezTo>
                    <a:pt x="33" y="38"/>
                    <a:pt x="34" y="37"/>
                    <a:pt x="34" y="37"/>
                  </a:cubicBezTo>
                  <a:cubicBezTo>
                    <a:pt x="33" y="38"/>
                    <a:pt x="32" y="39"/>
                    <a:pt x="32" y="40"/>
                  </a:cubicBezTo>
                  <a:moveTo>
                    <a:pt x="20" y="39"/>
                  </a:moveTo>
                  <a:cubicBezTo>
                    <a:pt x="20" y="38"/>
                    <a:pt x="20" y="37"/>
                    <a:pt x="21" y="36"/>
                  </a:cubicBezTo>
                  <a:cubicBezTo>
                    <a:pt x="21" y="36"/>
                    <a:pt x="21" y="36"/>
                    <a:pt x="21" y="36"/>
                  </a:cubicBezTo>
                  <a:cubicBezTo>
                    <a:pt x="21" y="37"/>
                    <a:pt x="21" y="37"/>
                    <a:pt x="21" y="37"/>
                  </a:cubicBezTo>
                  <a:cubicBezTo>
                    <a:pt x="20" y="37"/>
                    <a:pt x="20" y="38"/>
                    <a:pt x="20" y="39"/>
                  </a:cubicBezTo>
                  <a:moveTo>
                    <a:pt x="37" y="34"/>
                  </a:moveTo>
                  <a:cubicBezTo>
                    <a:pt x="38" y="34"/>
                    <a:pt x="40" y="33"/>
                    <a:pt x="41" y="32"/>
                  </a:cubicBezTo>
                  <a:cubicBezTo>
                    <a:pt x="41" y="32"/>
                    <a:pt x="41" y="32"/>
                    <a:pt x="41" y="32"/>
                  </a:cubicBezTo>
                  <a:cubicBezTo>
                    <a:pt x="42" y="32"/>
                    <a:pt x="42" y="31"/>
                    <a:pt x="43" y="31"/>
                  </a:cubicBezTo>
                  <a:cubicBezTo>
                    <a:pt x="42" y="32"/>
                    <a:pt x="41" y="32"/>
                    <a:pt x="40" y="33"/>
                  </a:cubicBezTo>
                  <a:cubicBezTo>
                    <a:pt x="39" y="33"/>
                    <a:pt x="39" y="33"/>
                    <a:pt x="39" y="33"/>
                  </a:cubicBezTo>
                  <a:cubicBezTo>
                    <a:pt x="39" y="34"/>
                    <a:pt x="38" y="34"/>
                    <a:pt x="37" y="34"/>
                  </a:cubicBezTo>
                  <a:moveTo>
                    <a:pt x="22" y="32"/>
                  </a:moveTo>
                  <a:cubicBezTo>
                    <a:pt x="22" y="32"/>
                    <a:pt x="22" y="32"/>
                    <a:pt x="22" y="32"/>
                  </a:cubicBezTo>
                  <a:cubicBezTo>
                    <a:pt x="22" y="31"/>
                    <a:pt x="22" y="31"/>
                    <a:pt x="22" y="31"/>
                  </a:cubicBezTo>
                  <a:cubicBezTo>
                    <a:pt x="23" y="31"/>
                    <a:pt x="23" y="31"/>
                    <a:pt x="23" y="31"/>
                  </a:cubicBezTo>
                  <a:cubicBezTo>
                    <a:pt x="22" y="32"/>
                    <a:pt x="22" y="32"/>
                    <a:pt x="22" y="32"/>
                  </a:cubicBezTo>
                  <a:cubicBezTo>
                    <a:pt x="22" y="32"/>
                    <a:pt x="22" y="32"/>
                    <a:pt x="22" y="32"/>
                  </a:cubicBezTo>
                  <a:moveTo>
                    <a:pt x="16" y="30"/>
                  </a:moveTo>
                  <a:cubicBezTo>
                    <a:pt x="16" y="30"/>
                    <a:pt x="16" y="30"/>
                    <a:pt x="16" y="30"/>
                  </a:cubicBezTo>
                  <a:cubicBezTo>
                    <a:pt x="16" y="30"/>
                    <a:pt x="16" y="30"/>
                    <a:pt x="16" y="30"/>
                  </a:cubicBezTo>
                  <a:cubicBezTo>
                    <a:pt x="16" y="30"/>
                    <a:pt x="16" y="30"/>
                    <a:pt x="16" y="30"/>
                  </a:cubicBezTo>
                  <a:moveTo>
                    <a:pt x="14" y="31"/>
                  </a:moveTo>
                  <a:cubicBezTo>
                    <a:pt x="14" y="30"/>
                    <a:pt x="14" y="30"/>
                    <a:pt x="14" y="29"/>
                  </a:cubicBezTo>
                  <a:cubicBezTo>
                    <a:pt x="14" y="28"/>
                    <a:pt x="14" y="28"/>
                    <a:pt x="14" y="28"/>
                  </a:cubicBezTo>
                  <a:cubicBezTo>
                    <a:pt x="15" y="28"/>
                    <a:pt x="15" y="28"/>
                    <a:pt x="15" y="28"/>
                  </a:cubicBezTo>
                  <a:cubicBezTo>
                    <a:pt x="15" y="28"/>
                    <a:pt x="15" y="28"/>
                    <a:pt x="15" y="28"/>
                  </a:cubicBezTo>
                  <a:cubicBezTo>
                    <a:pt x="15" y="29"/>
                    <a:pt x="15" y="29"/>
                    <a:pt x="15" y="29"/>
                  </a:cubicBezTo>
                  <a:cubicBezTo>
                    <a:pt x="14" y="29"/>
                    <a:pt x="14" y="30"/>
                    <a:pt x="14" y="31"/>
                  </a:cubicBezTo>
                  <a:cubicBezTo>
                    <a:pt x="14" y="31"/>
                    <a:pt x="14" y="31"/>
                    <a:pt x="14" y="31"/>
                  </a:cubicBezTo>
                  <a:moveTo>
                    <a:pt x="47" y="28"/>
                  </a:moveTo>
                  <a:cubicBezTo>
                    <a:pt x="48" y="28"/>
                    <a:pt x="48" y="28"/>
                    <a:pt x="49" y="27"/>
                  </a:cubicBezTo>
                  <a:cubicBezTo>
                    <a:pt x="49" y="27"/>
                    <a:pt x="49" y="27"/>
                    <a:pt x="49" y="27"/>
                  </a:cubicBezTo>
                  <a:cubicBezTo>
                    <a:pt x="49" y="27"/>
                    <a:pt x="49" y="27"/>
                    <a:pt x="50" y="27"/>
                  </a:cubicBezTo>
                  <a:cubicBezTo>
                    <a:pt x="50" y="27"/>
                    <a:pt x="50" y="27"/>
                    <a:pt x="50" y="27"/>
                  </a:cubicBezTo>
                  <a:cubicBezTo>
                    <a:pt x="49" y="28"/>
                    <a:pt x="48" y="28"/>
                    <a:pt x="47" y="28"/>
                  </a:cubicBezTo>
                  <a:moveTo>
                    <a:pt x="25" y="27"/>
                  </a:moveTo>
                  <a:cubicBezTo>
                    <a:pt x="26" y="27"/>
                    <a:pt x="26" y="27"/>
                    <a:pt x="26" y="27"/>
                  </a:cubicBezTo>
                  <a:cubicBezTo>
                    <a:pt x="25" y="27"/>
                    <a:pt x="25" y="27"/>
                    <a:pt x="25" y="27"/>
                  </a:cubicBezTo>
                  <a:cubicBezTo>
                    <a:pt x="25" y="28"/>
                    <a:pt x="25" y="28"/>
                    <a:pt x="25" y="28"/>
                  </a:cubicBezTo>
                  <a:cubicBezTo>
                    <a:pt x="25" y="28"/>
                    <a:pt x="25" y="28"/>
                    <a:pt x="25" y="28"/>
                  </a:cubicBezTo>
                  <a:cubicBezTo>
                    <a:pt x="24" y="29"/>
                    <a:pt x="24" y="29"/>
                    <a:pt x="24" y="29"/>
                  </a:cubicBezTo>
                  <a:cubicBezTo>
                    <a:pt x="24" y="28"/>
                    <a:pt x="24" y="28"/>
                    <a:pt x="24" y="28"/>
                  </a:cubicBezTo>
                  <a:cubicBezTo>
                    <a:pt x="24" y="28"/>
                    <a:pt x="25" y="28"/>
                    <a:pt x="25" y="27"/>
                  </a:cubicBezTo>
                  <a:cubicBezTo>
                    <a:pt x="25" y="27"/>
                    <a:pt x="25" y="27"/>
                    <a:pt x="25" y="27"/>
                  </a:cubicBezTo>
                  <a:moveTo>
                    <a:pt x="22" y="27"/>
                  </a:moveTo>
                  <a:cubicBezTo>
                    <a:pt x="22" y="27"/>
                    <a:pt x="22" y="27"/>
                    <a:pt x="22" y="27"/>
                  </a:cubicBezTo>
                  <a:cubicBezTo>
                    <a:pt x="22" y="26"/>
                    <a:pt x="22" y="26"/>
                    <a:pt x="22" y="26"/>
                  </a:cubicBezTo>
                  <a:cubicBezTo>
                    <a:pt x="23" y="26"/>
                    <a:pt x="23" y="26"/>
                    <a:pt x="23" y="26"/>
                  </a:cubicBezTo>
                  <a:cubicBezTo>
                    <a:pt x="22" y="26"/>
                    <a:pt x="22" y="27"/>
                    <a:pt x="22" y="27"/>
                  </a:cubicBezTo>
                  <a:moveTo>
                    <a:pt x="34" y="25"/>
                  </a:moveTo>
                  <a:cubicBezTo>
                    <a:pt x="34" y="24"/>
                    <a:pt x="34" y="24"/>
                    <a:pt x="34" y="24"/>
                  </a:cubicBezTo>
                  <a:cubicBezTo>
                    <a:pt x="35" y="24"/>
                    <a:pt x="35" y="24"/>
                    <a:pt x="35" y="23"/>
                  </a:cubicBezTo>
                  <a:cubicBezTo>
                    <a:pt x="35" y="24"/>
                    <a:pt x="35" y="24"/>
                    <a:pt x="35" y="24"/>
                  </a:cubicBezTo>
                  <a:cubicBezTo>
                    <a:pt x="35" y="24"/>
                    <a:pt x="35" y="24"/>
                    <a:pt x="34" y="25"/>
                  </a:cubicBezTo>
                  <a:moveTo>
                    <a:pt x="77" y="22"/>
                  </a:moveTo>
                  <a:cubicBezTo>
                    <a:pt x="77" y="22"/>
                    <a:pt x="78" y="22"/>
                    <a:pt x="78" y="22"/>
                  </a:cubicBezTo>
                  <a:cubicBezTo>
                    <a:pt x="76" y="22"/>
                    <a:pt x="73" y="23"/>
                    <a:pt x="70" y="24"/>
                  </a:cubicBezTo>
                  <a:cubicBezTo>
                    <a:pt x="72" y="23"/>
                    <a:pt x="73" y="23"/>
                    <a:pt x="75" y="22"/>
                  </a:cubicBezTo>
                  <a:cubicBezTo>
                    <a:pt x="75" y="22"/>
                    <a:pt x="76" y="22"/>
                    <a:pt x="76" y="22"/>
                  </a:cubicBezTo>
                  <a:cubicBezTo>
                    <a:pt x="76" y="22"/>
                    <a:pt x="76" y="22"/>
                    <a:pt x="76" y="22"/>
                  </a:cubicBezTo>
                  <a:cubicBezTo>
                    <a:pt x="77" y="22"/>
                    <a:pt x="77" y="22"/>
                    <a:pt x="77" y="22"/>
                  </a:cubicBezTo>
                  <a:moveTo>
                    <a:pt x="63" y="23"/>
                  </a:moveTo>
                  <a:cubicBezTo>
                    <a:pt x="63" y="23"/>
                    <a:pt x="63" y="23"/>
                    <a:pt x="63" y="23"/>
                  </a:cubicBezTo>
                  <a:cubicBezTo>
                    <a:pt x="65" y="22"/>
                    <a:pt x="66" y="22"/>
                    <a:pt x="67" y="21"/>
                  </a:cubicBezTo>
                  <a:cubicBezTo>
                    <a:pt x="67" y="21"/>
                    <a:pt x="67" y="21"/>
                    <a:pt x="67" y="21"/>
                  </a:cubicBezTo>
                  <a:cubicBezTo>
                    <a:pt x="68" y="21"/>
                    <a:pt x="68" y="21"/>
                    <a:pt x="68" y="21"/>
                  </a:cubicBezTo>
                  <a:cubicBezTo>
                    <a:pt x="66" y="22"/>
                    <a:pt x="65" y="22"/>
                    <a:pt x="64" y="23"/>
                  </a:cubicBezTo>
                  <a:cubicBezTo>
                    <a:pt x="64" y="23"/>
                    <a:pt x="63" y="23"/>
                    <a:pt x="63" y="23"/>
                  </a:cubicBezTo>
                  <a:moveTo>
                    <a:pt x="58" y="23"/>
                  </a:moveTo>
                  <a:cubicBezTo>
                    <a:pt x="59" y="23"/>
                    <a:pt x="60" y="22"/>
                    <a:pt x="61" y="22"/>
                  </a:cubicBezTo>
                  <a:cubicBezTo>
                    <a:pt x="62" y="22"/>
                    <a:pt x="63" y="21"/>
                    <a:pt x="64" y="21"/>
                  </a:cubicBezTo>
                  <a:cubicBezTo>
                    <a:pt x="63" y="21"/>
                    <a:pt x="63" y="21"/>
                    <a:pt x="63" y="21"/>
                  </a:cubicBezTo>
                  <a:cubicBezTo>
                    <a:pt x="62" y="22"/>
                    <a:pt x="60" y="22"/>
                    <a:pt x="59" y="23"/>
                  </a:cubicBezTo>
                  <a:cubicBezTo>
                    <a:pt x="58" y="23"/>
                    <a:pt x="58" y="23"/>
                    <a:pt x="58" y="23"/>
                  </a:cubicBezTo>
                  <a:moveTo>
                    <a:pt x="30" y="22"/>
                  </a:moveTo>
                  <a:cubicBezTo>
                    <a:pt x="30" y="22"/>
                    <a:pt x="30" y="22"/>
                    <a:pt x="30" y="22"/>
                  </a:cubicBezTo>
                  <a:cubicBezTo>
                    <a:pt x="31" y="21"/>
                    <a:pt x="33" y="21"/>
                    <a:pt x="34" y="21"/>
                  </a:cubicBezTo>
                  <a:cubicBezTo>
                    <a:pt x="33" y="21"/>
                    <a:pt x="31" y="22"/>
                    <a:pt x="30" y="22"/>
                  </a:cubicBezTo>
                  <a:moveTo>
                    <a:pt x="64" y="20"/>
                  </a:moveTo>
                  <a:cubicBezTo>
                    <a:pt x="65" y="20"/>
                    <a:pt x="65" y="20"/>
                    <a:pt x="65" y="20"/>
                  </a:cubicBezTo>
                  <a:cubicBezTo>
                    <a:pt x="65" y="20"/>
                    <a:pt x="66" y="19"/>
                    <a:pt x="66" y="19"/>
                  </a:cubicBezTo>
                  <a:cubicBezTo>
                    <a:pt x="65" y="20"/>
                    <a:pt x="65" y="20"/>
                    <a:pt x="65" y="20"/>
                  </a:cubicBezTo>
                  <a:cubicBezTo>
                    <a:pt x="65" y="20"/>
                    <a:pt x="64" y="20"/>
                    <a:pt x="64" y="20"/>
                  </a:cubicBezTo>
                  <a:moveTo>
                    <a:pt x="41" y="22"/>
                  </a:moveTo>
                  <a:cubicBezTo>
                    <a:pt x="41" y="22"/>
                    <a:pt x="41" y="22"/>
                    <a:pt x="41" y="22"/>
                  </a:cubicBezTo>
                  <a:cubicBezTo>
                    <a:pt x="44" y="21"/>
                    <a:pt x="46" y="20"/>
                    <a:pt x="48" y="19"/>
                  </a:cubicBezTo>
                  <a:cubicBezTo>
                    <a:pt x="47" y="20"/>
                    <a:pt x="46" y="21"/>
                    <a:pt x="45" y="21"/>
                  </a:cubicBezTo>
                  <a:cubicBezTo>
                    <a:pt x="44" y="21"/>
                    <a:pt x="42" y="22"/>
                    <a:pt x="41" y="22"/>
                  </a:cubicBezTo>
                  <a:moveTo>
                    <a:pt x="80" y="19"/>
                  </a:moveTo>
                  <a:cubicBezTo>
                    <a:pt x="80" y="19"/>
                    <a:pt x="80" y="19"/>
                    <a:pt x="80" y="19"/>
                  </a:cubicBezTo>
                  <a:cubicBezTo>
                    <a:pt x="81" y="19"/>
                    <a:pt x="81" y="19"/>
                    <a:pt x="81" y="19"/>
                  </a:cubicBezTo>
                  <a:cubicBezTo>
                    <a:pt x="81" y="19"/>
                    <a:pt x="82" y="19"/>
                    <a:pt x="82" y="19"/>
                  </a:cubicBezTo>
                  <a:cubicBezTo>
                    <a:pt x="82" y="19"/>
                    <a:pt x="81" y="19"/>
                    <a:pt x="80" y="20"/>
                  </a:cubicBezTo>
                  <a:cubicBezTo>
                    <a:pt x="80" y="19"/>
                    <a:pt x="80" y="19"/>
                    <a:pt x="80" y="19"/>
                  </a:cubicBezTo>
                  <a:cubicBezTo>
                    <a:pt x="80" y="19"/>
                    <a:pt x="80" y="19"/>
                    <a:pt x="80" y="19"/>
                  </a:cubicBezTo>
                  <a:cubicBezTo>
                    <a:pt x="80" y="19"/>
                    <a:pt x="80" y="19"/>
                    <a:pt x="80" y="19"/>
                  </a:cubicBezTo>
                  <a:moveTo>
                    <a:pt x="24" y="20"/>
                  </a:moveTo>
                  <a:cubicBezTo>
                    <a:pt x="24" y="20"/>
                    <a:pt x="24" y="20"/>
                    <a:pt x="24" y="20"/>
                  </a:cubicBezTo>
                  <a:cubicBezTo>
                    <a:pt x="25" y="19"/>
                    <a:pt x="25" y="19"/>
                    <a:pt x="25" y="19"/>
                  </a:cubicBezTo>
                  <a:cubicBezTo>
                    <a:pt x="25" y="19"/>
                    <a:pt x="25" y="19"/>
                    <a:pt x="25" y="19"/>
                  </a:cubicBezTo>
                  <a:cubicBezTo>
                    <a:pt x="25" y="19"/>
                    <a:pt x="25" y="19"/>
                    <a:pt x="25" y="19"/>
                  </a:cubicBezTo>
                  <a:cubicBezTo>
                    <a:pt x="25" y="19"/>
                    <a:pt x="24" y="20"/>
                    <a:pt x="24" y="20"/>
                  </a:cubicBezTo>
                  <a:moveTo>
                    <a:pt x="37" y="20"/>
                  </a:moveTo>
                  <a:cubicBezTo>
                    <a:pt x="37" y="20"/>
                    <a:pt x="37" y="19"/>
                    <a:pt x="38" y="19"/>
                  </a:cubicBezTo>
                  <a:cubicBezTo>
                    <a:pt x="39" y="19"/>
                    <a:pt x="40" y="19"/>
                    <a:pt x="41" y="18"/>
                  </a:cubicBezTo>
                  <a:cubicBezTo>
                    <a:pt x="39" y="19"/>
                    <a:pt x="38" y="20"/>
                    <a:pt x="37" y="20"/>
                  </a:cubicBezTo>
                  <a:moveTo>
                    <a:pt x="84" y="20"/>
                  </a:moveTo>
                  <a:cubicBezTo>
                    <a:pt x="85" y="20"/>
                    <a:pt x="86" y="19"/>
                    <a:pt x="87" y="19"/>
                  </a:cubicBezTo>
                  <a:cubicBezTo>
                    <a:pt x="88" y="18"/>
                    <a:pt x="88" y="18"/>
                    <a:pt x="88" y="18"/>
                  </a:cubicBezTo>
                  <a:cubicBezTo>
                    <a:pt x="88" y="18"/>
                    <a:pt x="88" y="18"/>
                    <a:pt x="88" y="18"/>
                  </a:cubicBezTo>
                  <a:cubicBezTo>
                    <a:pt x="88" y="18"/>
                    <a:pt x="89" y="18"/>
                    <a:pt x="89" y="18"/>
                  </a:cubicBezTo>
                  <a:cubicBezTo>
                    <a:pt x="87" y="19"/>
                    <a:pt x="86" y="20"/>
                    <a:pt x="84" y="20"/>
                  </a:cubicBezTo>
                  <a:moveTo>
                    <a:pt x="34" y="19"/>
                  </a:moveTo>
                  <a:cubicBezTo>
                    <a:pt x="35" y="18"/>
                    <a:pt x="35" y="18"/>
                    <a:pt x="35" y="18"/>
                  </a:cubicBezTo>
                  <a:cubicBezTo>
                    <a:pt x="36" y="18"/>
                    <a:pt x="36" y="18"/>
                    <a:pt x="36" y="18"/>
                  </a:cubicBezTo>
                  <a:cubicBezTo>
                    <a:pt x="36" y="19"/>
                    <a:pt x="36" y="19"/>
                    <a:pt x="36" y="19"/>
                  </a:cubicBezTo>
                  <a:cubicBezTo>
                    <a:pt x="35" y="19"/>
                    <a:pt x="35" y="19"/>
                    <a:pt x="34" y="19"/>
                  </a:cubicBezTo>
                  <a:moveTo>
                    <a:pt x="59" y="19"/>
                  </a:moveTo>
                  <a:cubicBezTo>
                    <a:pt x="60" y="19"/>
                    <a:pt x="61" y="18"/>
                    <a:pt x="62" y="17"/>
                  </a:cubicBezTo>
                  <a:cubicBezTo>
                    <a:pt x="62" y="17"/>
                    <a:pt x="62" y="17"/>
                    <a:pt x="62" y="17"/>
                  </a:cubicBezTo>
                  <a:cubicBezTo>
                    <a:pt x="61" y="18"/>
                    <a:pt x="61" y="18"/>
                    <a:pt x="60" y="19"/>
                  </a:cubicBezTo>
                  <a:cubicBezTo>
                    <a:pt x="59" y="19"/>
                    <a:pt x="59" y="19"/>
                    <a:pt x="59" y="19"/>
                  </a:cubicBezTo>
                  <a:moveTo>
                    <a:pt x="48" y="18"/>
                  </a:moveTo>
                  <a:cubicBezTo>
                    <a:pt x="49" y="17"/>
                    <a:pt x="50" y="17"/>
                    <a:pt x="50" y="16"/>
                  </a:cubicBezTo>
                  <a:cubicBezTo>
                    <a:pt x="51" y="16"/>
                    <a:pt x="51" y="16"/>
                    <a:pt x="52" y="16"/>
                  </a:cubicBezTo>
                  <a:cubicBezTo>
                    <a:pt x="51" y="16"/>
                    <a:pt x="49" y="17"/>
                    <a:pt x="48" y="18"/>
                  </a:cubicBezTo>
                  <a:cubicBezTo>
                    <a:pt x="48" y="18"/>
                    <a:pt x="48" y="18"/>
                    <a:pt x="48" y="18"/>
                  </a:cubicBezTo>
                  <a:moveTo>
                    <a:pt x="44" y="17"/>
                  </a:moveTo>
                  <a:cubicBezTo>
                    <a:pt x="45" y="16"/>
                    <a:pt x="46" y="16"/>
                    <a:pt x="47" y="16"/>
                  </a:cubicBezTo>
                  <a:cubicBezTo>
                    <a:pt x="46" y="16"/>
                    <a:pt x="45" y="16"/>
                    <a:pt x="45" y="17"/>
                  </a:cubicBezTo>
                  <a:cubicBezTo>
                    <a:pt x="45" y="17"/>
                    <a:pt x="45" y="17"/>
                    <a:pt x="45" y="17"/>
                  </a:cubicBezTo>
                  <a:cubicBezTo>
                    <a:pt x="44" y="17"/>
                    <a:pt x="44" y="17"/>
                    <a:pt x="44" y="17"/>
                  </a:cubicBezTo>
                  <a:moveTo>
                    <a:pt x="74" y="16"/>
                  </a:moveTo>
                  <a:cubicBezTo>
                    <a:pt x="74" y="15"/>
                    <a:pt x="74" y="15"/>
                    <a:pt x="74" y="15"/>
                  </a:cubicBezTo>
                  <a:cubicBezTo>
                    <a:pt x="75" y="15"/>
                    <a:pt x="75" y="15"/>
                    <a:pt x="75" y="15"/>
                  </a:cubicBezTo>
                  <a:cubicBezTo>
                    <a:pt x="75" y="15"/>
                    <a:pt x="75" y="15"/>
                    <a:pt x="75" y="15"/>
                  </a:cubicBezTo>
                  <a:cubicBezTo>
                    <a:pt x="75" y="15"/>
                    <a:pt x="75" y="15"/>
                    <a:pt x="75" y="15"/>
                  </a:cubicBezTo>
                  <a:cubicBezTo>
                    <a:pt x="74" y="16"/>
                    <a:pt x="74" y="16"/>
                    <a:pt x="74" y="16"/>
                  </a:cubicBezTo>
                  <a:moveTo>
                    <a:pt x="67" y="15"/>
                  </a:moveTo>
                  <a:cubicBezTo>
                    <a:pt x="68" y="15"/>
                    <a:pt x="68" y="15"/>
                    <a:pt x="68" y="15"/>
                  </a:cubicBezTo>
                  <a:cubicBezTo>
                    <a:pt x="68" y="14"/>
                    <a:pt x="68" y="14"/>
                    <a:pt x="68" y="14"/>
                  </a:cubicBezTo>
                  <a:cubicBezTo>
                    <a:pt x="69" y="14"/>
                    <a:pt x="69" y="14"/>
                    <a:pt x="69" y="13"/>
                  </a:cubicBezTo>
                  <a:cubicBezTo>
                    <a:pt x="69" y="14"/>
                    <a:pt x="68" y="14"/>
                    <a:pt x="68" y="15"/>
                  </a:cubicBezTo>
                  <a:cubicBezTo>
                    <a:pt x="68" y="15"/>
                    <a:pt x="68" y="15"/>
                    <a:pt x="68" y="15"/>
                  </a:cubicBezTo>
                  <a:cubicBezTo>
                    <a:pt x="67" y="15"/>
                    <a:pt x="67" y="15"/>
                    <a:pt x="67" y="15"/>
                  </a:cubicBezTo>
                  <a:moveTo>
                    <a:pt x="40" y="14"/>
                  </a:moveTo>
                  <a:cubicBezTo>
                    <a:pt x="40" y="14"/>
                    <a:pt x="40" y="14"/>
                    <a:pt x="40" y="14"/>
                  </a:cubicBezTo>
                  <a:cubicBezTo>
                    <a:pt x="40" y="13"/>
                    <a:pt x="40" y="13"/>
                    <a:pt x="40" y="13"/>
                  </a:cubicBezTo>
                  <a:cubicBezTo>
                    <a:pt x="41" y="13"/>
                    <a:pt x="42" y="13"/>
                    <a:pt x="43" y="13"/>
                  </a:cubicBezTo>
                  <a:cubicBezTo>
                    <a:pt x="42" y="13"/>
                    <a:pt x="41" y="13"/>
                    <a:pt x="41" y="13"/>
                  </a:cubicBezTo>
                  <a:cubicBezTo>
                    <a:pt x="40" y="14"/>
                    <a:pt x="40" y="14"/>
                    <a:pt x="40" y="14"/>
                  </a:cubicBezTo>
                  <a:moveTo>
                    <a:pt x="52" y="12"/>
                  </a:moveTo>
                  <a:cubicBezTo>
                    <a:pt x="52" y="12"/>
                    <a:pt x="52" y="12"/>
                    <a:pt x="52" y="12"/>
                  </a:cubicBezTo>
                  <a:cubicBezTo>
                    <a:pt x="53" y="12"/>
                    <a:pt x="53" y="12"/>
                    <a:pt x="54" y="11"/>
                  </a:cubicBezTo>
                  <a:cubicBezTo>
                    <a:pt x="54" y="11"/>
                    <a:pt x="55" y="11"/>
                    <a:pt x="56" y="11"/>
                  </a:cubicBezTo>
                  <a:cubicBezTo>
                    <a:pt x="55" y="11"/>
                    <a:pt x="54" y="12"/>
                    <a:pt x="53" y="12"/>
                  </a:cubicBezTo>
                  <a:cubicBezTo>
                    <a:pt x="52" y="12"/>
                    <a:pt x="52" y="12"/>
                    <a:pt x="52" y="12"/>
                  </a:cubicBezTo>
                  <a:moveTo>
                    <a:pt x="43" y="12"/>
                  </a:moveTo>
                  <a:cubicBezTo>
                    <a:pt x="43" y="12"/>
                    <a:pt x="43" y="12"/>
                    <a:pt x="43" y="12"/>
                  </a:cubicBezTo>
                  <a:cubicBezTo>
                    <a:pt x="44" y="12"/>
                    <a:pt x="44" y="12"/>
                    <a:pt x="45" y="11"/>
                  </a:cubicBezTo>
                  <a:cubicBezTo>
                    <a:pt x="46" y="11"/>
                    <a:pt x="48" y="11"/>
                    <a:pt x="49" y="11"/>
                  </a:cubicBezTo>
                  <a:cubicBezTo>
                    <a:pt x="48" y="11"/>
                    <a:pt x="46" y="12"/>
                    <a:pt x="45" y="12"/>
                  </a:cubicBezTo>
                  <a:cubicBezTo>
                    <a:pt x="44" y="12"/>
                    <a:pt x="44" y="12"/>
                    <a:pt x="43" y="12"/>
                  </a:cubicBezTo>
                  <a:cubicBezTo>
                    <a:pt x="43" y="12"/>
                    <a:pt x="43" y="12"/>
                    <a:pt x="43" y="12"/>
                  </a:cubicBezTo>
                  <a:moveTo>
                    <a:pt x="76" y="14"/>
                  </a:moveTo>
                  <a:cubicBezTo>
                    <a:pt x="76" y="13"/>
                    <a:pt x="76" y="13"/>
                    <a:pt x="76" y="12"/>
                  </a:cubicBezTo>
                  <a:cubicBezTo>
                    <a:pt x="77" y="12"/>
                    <a:pt x="77" y="12"/>
                    <a:pt x="77" y="12"/>
                  </a:cubicBezTo>
                  <a:cubicBezTo>
                    <a:pt x="78" y="12"/>
                    <a:pt x="79" y="11"/>
                    <a:pt x="80" y="11"/>
                  </a:cubicBezTo>
                  <a:cubicBezTo>
                    <a:pt x="79" y="12"/>
                    <a:pt x="77" y="13"/>
                    <a:pt x="76" y="14"/>
                  </a:cubicBezTo>
                  <a:moveTo>
                    <a:pt x="59" y="11"/>
                  </a:moveTo>
                  <a:cubicBezTo>
                    <a:pt x="59" y="10"/>
                    <a:pt x="59" y="10"/>
                    <a:pt x="59" y="10"/>
                  </a:cubicBezTo>
                  <a:cubicBezTo>
                    <a:pt x="58" y="10"/>
                    <a:pt x="58" y="10"/>
                    <a:pt x="58" y="10"/>
                  </a:cubicBezTo>
                  <a:cubicBezTo>
                    <a:pt x="59" y="10"/>
                    <a:pt x="59" y="10"/>
                    <a:pt x="59" y="10"/>
                  </a:cubicBezTo>
                  <a:cubicBezTo>
                    <a:pt x="60" y="10"/>
                    <a:pt x="61" y="10"/>
                    <a:pt x="62" y="9"/>
                  </a:cubicBezTo>
                  <a:cubicBezTo>
                    <a:pt x="61" y="10"/>
                    <a:pt x="60" y="10"/>
                    <a:pt x="59" y="11"/>
                  </a:cubicBezTo>
                  <a:moveTo>
                    <a:pt x="73" y="7"/>
                  </a:moveTo>
                  <a:cubicBezTo>
                    <a:pt x="73" y="7"/>
                    <a:pt x="73" y="7"/>
                    <a:pt x="73" y="7"/>
                  </a:cubicBezTo>
                  <a:cubicBezTo>
                    <a:pt x="74" y="6"/>
                    <a:pt x="75" y="6"/>
                    <a:pt x="77" y="6"/>
                  </a:cubicBezTo>
                  <a:cubicBezTo>
                    <a:pt x="75" y="6"/>
                    <a:pt x="74" y="7"/>
                    <a:pt x="73" y="7"/>
                  </a:cubicBezTo>
                  <a:moveTo>
                    <a:pt x="82" y="7"/>
                  </a:moveTo>
                  <a:cubicBezTo>
                    <a:pt x="81" y="7"/>
                    <a:pt x="81" y="7"/>
                    <a:pt x="81" y="7"/>
                  </a:cubicBezTo>
                  <a:cubicBezTo>
                    <a:pt x="82" y="6"/>
                    <a:pt x="83" y="5"/>
                    <a:pt x="84" y="5"/>
                  </a:cubicBezTo>
                  <a:cubicBezTo>
                    <a:pt x="84" y="5"/>
                    <a:pt x="83" y="6"/>
                    <a:pt x="82" y="7"/>
                  </a:cubicBezTo>
                  <a:moveTo>
                    <a:pt x="85" y="4"/>
                  </a:moveTo>
                  <a:cubicBezTo>
                    <a:pt x="85" y="4"/>
                    <a:pt x="85" y="4"/>
                    <a:pt x="85" y="4"/>
                  </a:cubicBezTo>
                  <a:cubicBezTo>
                    <a:pt x="85" y="3"/>
                    <a:pt x="85" y="3"/>
                    <a:pt x="85" y="3"/>
                  </a:cubicBezTo>
                  <a:cubicBezTo>
                    <a:pt x="86" y="3"/>
                    <a:pt x="86" y="3"/>
                    <a:pt x="86" y="3"/>
                  </a:cubicBezTo>
                  <a:cubicBezTo>
                    <a:pt x="85" y="3"/>
                    <a:pt x="85" y="4"/>
                    <a:pt x="85" y="4"/>
                  </a:cubicBezTo>
                  <a:moveTo>
                    <a:pt x="88" y="0"/>
                  </a:moveTo>
                  <a:cubicBezTo>
                    <a:pt x="88" y="0"/>
                    <a:pt x="88" y="0"/>
                    <a:pt x="88" y="0"/>
                  </a:cubicBezTo>
                  <a:cubicBezTo>
                    <a:pt x="72" y="7"/>
                    <a:pt x="54" y="6"/>
                    <a:pt x="38" y="10"/>
                  </a:cubicBezTo>
                  <a:cubicBezTo>
                    <a:pt x="22" y="14"/>
                    <a:pt x="11" y="24"/>
                    <a:pt x="7" y="40"/>
                  </a:cubicBezTo>
                  <a:cubicBezTo>
                    <a:pt x="4" y="47"/>
                    <a:pt x="4" y="55"/>
                    <a:pt x="3" y="63"/>
                  </a:cubicBezTo>
                  <a:cubicBezTo>
                    <a:pt x="2" y="71"/>
                    <a:pt x="1" y="78"/>
                    <a:pt x="0" y="86"/>
                  </a:cubicBezTo>
                  <a:cubicBezTo>
                    <a:pt x="0" y="100"/>
                    <a:pt x="0" y="116"/>
                    <a:pt x="10" y="127"/>
                  </a:cubicBezTo>
                  <a:cubicBezTo>
                    <a:pt x="16" y="134"/>
                    <a:pt x="25" y="136"/>
                    <a:pt x="34" y="136"/>
                  </a:cubicBezTo>
                  <a:cubicBezTo>
                    <a:pt x="34" y="136"/>
                    <a:pt x="34" y="136"/>
                    <a:pt x="35" y="136"/>
                  </a:cubicBezTo>
                  <a:cubicBezTo>
                    <a:pt x="44" y="136"/>
                    <a:pt x="53" y="134"/>
                    <a:pt x="62" y="133"/>
                  </a:cubicBezTo>
                  <a:cubicBezTo>
                    <a:pt x="65" y="132"/>
                    <a:pt x="68" y="132"/>
                    <a:pt x="72" y="132"/>
                  </a:cubicBezTo>
                  <a:cubicBezTo>
                    <a:pt x="74" y="132"/>
                    <a:pt x="76" y="132"/>
                    <a:pt x="78" y="132"/>
                  </a:cubicBezTo>
                  <a:cubicBezTo>
                    <a:pt x="80" y="132"/>
                    <a:pt x="84" y="133"/>
                    <a:pt x="87" y="133"/>
                  </a:cubicBezTo>
                  <a:cubicBezTo>
                    <a:pt x="89" y="133"/>
                    <a:pt x="90" y="133"/>
                    <a:pt x="90" y="132"/>
                  </a:cubicBezTo>
                  <a:cubicBezTo>
                    <a:pt x="90" y="131"/>
                    <a:pt x="82" y="124"/>
                    <a:pt x="81" y="124"/>
                  </a:cubicBezTo>
                  <a:cubicBezTo>
                    <a:pt x="81" y="124"/>
                    <a:pt x="81" y="124"/>
                    <a:pt x="81" y="124"/>
                  </a:cubicBezTo>
                  <a:cubicBezTo>
                    <a:pt x="82" y="123"/>
                    <a:pt x="83" y="123"/>
                    <a:pt x="85" y="123"/>
                  </a:cubicBezTo>
                  <a:cubicBezTo>
                    <a:pt x="86" y="123"/>
                    <a:pt x="86" y="123"/>
                    <a:pt x="87" y="123"/>
                  </a:cubicBezTo>
                  <a:cubicBezTo>
                    <a:pt x="87" y="123"/>
                    <a:pt x="88" y="123"/>
                    <a:pt x="88" y="123"/>
                  </a:cubicBezTo>
                  <a:cubicBezTo>
                    <a:pt x="89" y="123"/>
                    <a:pt x="89" y="123"/>
                    <a:pt x="89" y="123"/>
                  </a:cubicBezTo>
                  <a:cubicBezTo>
                    <a:pt x="90" y="123"/>
                    <a:pt x="97" y="123"/>
                    <a:pt x="94" y="121"/>
                  </a:cubicBezTo>
                  <a:cubicBezTo>
                    <a:pt x="88" y="116"/>
                    <a:pt x="81" y="115"/>
                    <a:pt x="74" y="115"/>
                  </a:cubicBezTo>
                  <a:cubicBezTo>
                    <a:pt x="71" y="115"/>
                    <a:pt x="68" y="115"/>
                    <a:pt x="65" y="115"/>
                  </a:cubicBezTo>
                  <a:cubicBezTo>
                    <a:pt x="60" y="116"/>
                    <a:pt x="54" y="117"/>
                    <a:pt x="48" y="117"/>
                  </a:cubicBezTo>
                  <a:cubicBezTo>
                    <a:pt x="44" y="117"/>
                    <a:pt x="40" y="116"/>
                    <a:pt x="36" y="115"/>
                  </a:cubicBezTo>
                  <a:cubicBezTo>
                    <a:pt x="30" y="112"/>
                    <a:pt x="26" y="107"/>
                    <a:pt x="24" y="101"/>
                  </a:cubicBezTo>
                  <a:cubicBezTo>
                    <a:pt x="23" y="99"/>
                    <a:pt x="23" y="96"/>
                    <a:pt x="24" y="93"/>
                  </a:cubicBezTo>
                  <a:cubicBezTo>
                    <a:pt x="25" y="87"/>
                    <a:pt x="31" y="84"/>
                    <a:pt x="36" y="83"/>
                  </a:cubicBezTo>
                  <a:cubicBezTo>
                    <a:pt x="39" y="83"/>
                    <a:pt x="66" y="84"/>
                    <a:pt x="65" y="80"/>
                  </a:cubicBezTo>
                  <a:cubicBezTo>
                    <a:pt x="64" y="79"/>
                    <a:pt x="57" y="77"/>
                    <a:pt x="55" y="77"/>
                  </a:cubicBezTo>
                  <a:cubicBezTo>
                    <a:pt x="55" y="77"/>
                    <a:pt x="54" y="77"/>
                    <a:pt x="54" y="77"/>
                  </a:cubicBezTo>
                  <a:cubicBezTo>
                    <a:pt x="56" y="76"/>
                    <a:pt x="62" y="68"/>
                    <a:pt x="61" y="68"/>
                  </a:cubicBezTo>
                  <a:cubicBezTo>
                    <a:pt x="61" y="68"/>
                    <a:pt x="61" y="68"/>
                    <a:pt x="61" y="68"/>
                  </a:cubicBezTo>
                  <a:cubicBezTo>
                    <a:pt x="58" y="68"/>
                    <a:pt x="55" y="68"/>
                    <a:pt x="53" y="68"/>
                  </a:cubicBezTo>
                  <a:cubicBezTo>
                    <a:pt x="48" y="68"/>
                    <a:pt x="44" y="68"/>
                    <a:pt x="39" y="66"/>
                  </a:cubicBezTo>
                  <a:cubicBezTo>
                    <a:pt x="36" y="65"/>
                    <a:pt x="32" y="63"/>
                    <a:pt x="29" y="60"/>
                  </a:cubicBezTo>
                  <a:cubicBezTo>
                    <a:pt x="27" y="57"/>
                    <a:pt x="27" y="55"/>
                    <a:pt x="28" y="52"/>
                  </a:cubicBezTo>
                  <a:cubicBezTo>
                    <a:pt x="31" y="44"/>
                    <a:pt x="37" y="37"/>
                    <a:pt x="45" y="33"/>
                  </a:cubicBezTo>
                  <a:cubicBezTo>
                    <a:pt x="52" y="29"/>
                    <a:pt x="60" y="28"/>
                    <a:pt x="68" y="27"/>
                  </a:cubicBezTo>
                  <a:cubicBezTo>
                    <a:pt x="74" y="26"/>
                    <a:pt x="79" y="24"/>
                    <a:pt x="84" y="22"/>
                  </a:cubicBezTo>
                  <a:cubicBezTo>
                    <a:pt x="86" y="22"/>
                    <a:pt x="92" y="20"/>
                    <a:pt x="91" y="18"/>
                  </a:cubicBezTo>
                  <a:cubicBezTo>
                    <a:pt x="91" y="15"/>
                    <a:pt x="81" y="14"/>
                    <a:pt x="79" y="14"/>
                  </a:cubicBezTo>
                  <a:cubicBezTo>
                    <a:pt x="82" y="13"/>
                    <a:pt x="83" y="11"/>
                    <a:pt x="85" y="9"/>
                  </a:cubicBezTo>
                  <a:cubicBezTo>
                    <a:pt x="86" y="8"/>
                    <a:pt x="90" y="0"/>
                    <a:pt x="8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6"/>
            <p:cNvSpPr/>
            <p:nvPr/>
          </p:nvSpPr>
          <p:spPr bwMode="auto">
            <a:xfrm>
              <a:off x="2763" y="1781"/>
              <a:ext cx="47" cy="79"/>
            </a:xfrm>
            <a:custGeom>
              <a:avLst/>
              <a:gdLst>
                <a:gd name="T0" fmla="*/ 22 w 39"/>
                <a:gd name="T1" fmla="*/ 0 h 65"/>
                <a:gd name="T2" fmla="*/ 17 w 39"/>
                <a:gd name="T3" fmla="*/ 0 h 65"/>
                <a:gd name="T4" fmla="*/ 13 w 39"/>
                <a:gd name="T5" fmla="*/ 17 h 65"/>
                <a:gd name="T6" fmla="*/ 13 w 39"/>
                <a:gd name="T7" fmla="*/ 23 h 65"/>
                <a:gd name="T8" fmla="*/ 1 w 39"/>
                <a:gd name="T9" fmla="*/ 22 h 65"/>
                <a:gd name="T10" fmla="*/ 0 w 39"/>
                <a:gd name="T11" fmla="*/ 28 h 65"/>
                <a:gd name="T12" fmla="*/ 12 w 39"/>
                <a:gd name="T13" fmla="*/ 30 h 65"/>
                <a:gd name="T14" fmla="*/ 13 w 39"/>
                <a:gd name="T15" fmla="*/ 47 h 65"/>
                <a:gd name="T16" fmla="*/ 22 w 39"/>
                <a:gd name="T17" fmla="*/ 65 h 65"/>
                <a:gd name="T18" fmla="*/ 26 w 39"/>
                <a:gd name="T19" fmla="*/ 65 h 65"/>
                <a:gd name="T20" fmla="*/ 39 w 39"/>
                <a:gd name="T21" fmla="*/ 60 h 65"/>
                <a:gd name="T22" fmla="*/ 36 w 39"/>
                <a:gd name="T23" fmla="*/ 54 h 65"/>
                <a:gd name="T24" fmla="*/ 27 w 39"/>
                <a:gd name="T25" fmla="*/ 59 h 65"/>
                <a:gd name="T26" fmla="*/ 24 w 39"/>
                <a:gd name="T27" fmla="*/ 58 h 65"/>
                <a:gd name="T28" fmla="*/ 19 w 39"/>
                <a:gd name="T29" fmla="*/ 40 h 65"/>
                <a:gd name="T30" fmla="*/ 19 w 39"/>
                <a:gd name="T31" fmla="*/ 30 h 65"/>
                <a:gd name="T32" fmla="*/ 34 w 39"/>
                <a:gd name="T33" fmla="*/ 26 h 65"/>
                <a:gd name="T34" fmla="*/ 33 w 39"/>
                <a:gd name="T35" fmla="*/ 20 h 65"/>
                <a:gd name="T36" fmla="*/ 19 w 39"/>
                <a:gd name="T37" fmla="*/ 23 h 65"/>
                <a:gd name="T38" fmla="*/ 22 w 39"/>
                <a:gd name="T3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65">
                  <a:moveTo>
                    <a:pt x="22" y="0"/>
                  </a:moveTo>
                  <a:cubicBezTo>
                    <a:pt x="20" y="0"/>
                    <a:pt x="18" y="0"/>
                    <a:pt x="17" y="0"/>
                  </a:cubicBezTo>
                  <a:cubicBezTo>
                    <a:pt x="15" y="6"/>
                    <a:pt x="14" y="11"/>
                    <a:pt x="13" y="17"/>
                  </a:cubicBezTo>
                  <a:cubicBezTo>
                    <a:pt x="13" y="19"/>
                    <a:pt x="13" y="21"/>
                    <a:pt x="13" y="23"/>
                  </a:cubicBezTo>
                  <a:cubicBezTo>
                    <a:pt x="9" y="23"/>
                    <a:pt x="5" y="22"/>
                    <a:pt x="1" y="22"/>
                  </a:cubicBezTo>
                  <a:cubicBezTo>
                    <a:pt x="1" y="24"/>
                    <a:pt x="1" y="26"/>
                    <a:pt x="0" y="28"/>
                  </a:cubicBezTo>
                  <a:cubicBezTo>
                    <a:pt x="4" y="29"/>
                    <a:pt x="8" y="30"/>
                    <a:pt x="12" y="30"/>
                  </a:cubicBezTo>
                  <a:cubicBezTo>
                    <a:pt x="12" y="36"/>
                    <a:pt x="12" y="42"/>
                    <a:pt x="13" y="47"/>
                  </a:cubicBezTo>
                  <a:cubicBezTo>
                    <a:pt x="14" y="54"/>
                    <a:pt x="16" y="62"/>
                    <a:pt x="22" y="65"/>
                  </a:cubicBezTo>
                  <a:cubicBezTo>
                    <a:pt x="23" y="65"/>
                    <a:pt x="25" y="65"/>
                    <a:pt x="26" y="65"/>
                  </a:cubicBezTo>
                  <a:cubicBezTo>
                    <a:pt x="31" y="65"/>
                    <a:pt x="35" y="63"/>
                    <a:pt x="39" y="60"/>
                  </a:cubicBezTo>
                  <a:cubicBezTo>
                    <a:pt x="38" y="59"/>
                    <a:pt x="37" y="56"/>
                    <a:pt x="36" y="54"/>
                  </a:cubicBezTo>
                  <a:cubicBezTo>
                    <a:pt x="33" y="56"/>
                    <a:pt x="30" y="59"/>
                    <a:pt x="27" y="59"/>
                  </a:cubicBezTo>
                  <a:cubicBezTo>
                    <a:pt x="26" y="59"/>
                    <a:pt x="25" y="59"/>
                    <a:pt x="24" y="58"/>
                  </a:cubicBezTo>
                  <a:cubicBezTo>
                    <a:pt x="19" y="54"/>
                    <a:pt x="19" y="45"/>
                    <a:pt x="19" y="40"/>
                  </a:cubicBezTo>
                  <a:cubicBezTo>
                    <a:pt x="19" y="37"/>
                    <a:pt x="19" y="33"/>
                    <a:pt x="19" y="30"/>
                  </a:cubicBezTo>
                  <a:cubicBezTo>
                    <a:pt x="25" y="30"/>
                    <a:pt x="30" y="29"/>
                    <a:pt x="34" y="26"/>
                  </a:cubicBezTo>
                  <a:cubicBezTo>
                    <a:pt x="34" y="24"/>
                    <a:pt x="33" y="22"/>
                    <a:pt x="33" y="20"/>
                  </a:cubicBezTo>
                  <a:cubicBezTo>
                    <a:pt x="28" y="21"/>
                    <a:pt x="24" y="22"/>
                    <a:pt x="19" y="23"/>
                  </a:cubicBezTo>
                  <a:cubicBezTo>
                    <a:pt x="20" y="15"/>
                    <a:pt x="21" y="7"/>
                    <a:pt x="2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7"/>
            <p:cNvSpPr/>
            <p:nvPr/>
          </p:nvSpPr>
          <p:spPr bwMode="auto">
            <a:xfrm>
              <a:off x="2819" y="1772"/>
              <a:ext cx="34" cy="88"/>
            </a:xfrm>
            <a:custGeom>
              <a:avLst/>
              <a:gdLst>
                <a:gd name="T0" fmla="*/ 6 w 28"/>
                <a:gd name="T1" fmla="*/ 0 h 72"/>
                <a:gd name="T2" fmla="*/ 1 w 28"/>
                <a:gd name="T3" fmla="*/ 0 h 72"/>
                <a:gd name="T4" fmla="*/ 2 w 28"/>
                <a:gd name="T5" fmla="*/ 10 h 72"/>
                <a:gd name="T6" fmla="*/ 1 w 28"/>
                <a:gd name="T7" fmla="*/ 33 h 72"/>
                <a:gd name="T8" fmla="*/ 1 w 28"/>
                <a:gd name="T9" fmla="*/ 56 h 72"/>
                <a:gd name="T10" fmla="*/ 1 w 28"/>
                <a:gd name="T11" fmla="*/ 72 h 72"/>
                <a:gd name="T12" fmla="*/ 7 w 28"/>
                <a:gd name="T13" fmla="*/ 71 h 72"/>
                <a:gd name="T14" fmla="*/ 7 w 28"/>
                <a:gd name="T15" fmla="*/ 56 h 72"/>
                <a:gd name="T16" fmla="*/ 7 w 28"/>
                <a:gd name="T17" fmla="*/ 37 h 72"/>
                <a:gd name="T18" fmla="*/ 12 w 28"/>
                <a:gd name="T19" fmla="*/ 28 h 72"/>
                <a:gd name="T20" fmla="*/ 15 w 28"/>
                <a:gd name="T21" fmla="*/ 27 h 72"/>
                <a:gd name="T22" fmla="*/ 22 w 28"/>
                <a:gd name="T23" fmla="*/ 37 h 72"/>
                <a:gd name="T24" fmla="*/ 21 w 28"/>
                <a:gd name="T25" fmla="*/ 51 h 72"/>
                <a:gd name="T26" fmla="*/ 22 w 28"/>
                <a:gd name="T27" fmla="*/ 70 h 72"/>
                <a:gd name="T28" fmla="*/ 24 w 28"/>
                <a:gd name="T29" fmla="*/ 70 h 72"/>
                <a:gd name="T30" fmla="*/ 28 w 28"/>
                <a:gd name="T31" fmla="*/ 70 h 72"/>
                <a:gd name="T32" fmla="*/ 28 w 28"/>
                <a:gd name="T33" fmla="*/ 45 h 72"/>
                <a:gd name="T34" fmla="*/ 25 w 28"/>
                <a:gd name="T35" fmla="*/ 27 h 72"/>
                <a:gd name="T36" fmla="*/ 16 w 28"/>
                <a:gd name="T37" fmla="*/ 22 h 72"/>
                <a:gd name="T38" fmla="*/ 9 w 28"/>
                <a:gd name="T39" fmla="*/ 24 h 72"/>
                <a:gd name="T40" fmla="*/ 7 w 28"/>
                <a:gd name="T41" fmla="*/ 26 h 72"/>
                <a:gd name="T42" fmla="*/ 6 w 28"/>
                <a:gd name="T43" fmla="*/ 10 h 72"/>
                <a:gd name="T44" fmla="*/ 6 w 28"/>
                <a:gd name="T4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72">
                  <a:moveTo>
                    <a:pt x="6" y="0"/>
                  </a:moveTo>
                  <a:cubicBezTo>
                    <a:pt x="4" y="0"/>
                    <a:pt x="3" y="0"/>
                    <a:pt x="1" y="0"/>
                  </a:cubicBezTo>
                  <a:cubicBezTo>
                    <a:pt x="1" y="4"/>
                    <a:pt x="2" y="7"/>
                    <a:pt x="2" y="10"/>
                  </a:cubicBezTo>
                  <a:cubicBezTo>
                    <a:pt x="2" y="18"/>
                    <a:pt x="1" y="25"/>
                    <a:pt x="1" y="33"/>
                  </a:cubicBezTo>
                  <a:cubicBezTo>
                    <a:pt x="1" y="41"/>
                    <a:pt x="1" y="48"/>
                    <a:pt x="1" y="56"/>
                  </a:cubicBezTo>
                  <a:cubicBezTo>
                    <a:pt x="1" y="61"/>
                    <a:pt x="0" y="67"/>
                    <a:pt x="1" y="72"/>
                  </a:cubicBezTo>
                  <a:cubicBezTo>
                    <a:pt x="3" y="72"/>
                    <a:pt x="5" y="72"/>
                    <a:pt x="7" y="71"/>
                  </a:cubicBezTo>
                  <a:cubicBezTo>
                    <a:pt x="8" y="66"/>
                    <a:pt x="7" y="60"/>
                    <a:pt x="7" y="56"/>
                  </a:cubicBezTo>
                  <a:cubicBezTo>
                    <a:pt x="7" y="49"/>
                    <a:pt x="7" y="43"/>
                    <a:pt x="7" y="37"/>
                  </a:cubicBezTo>
                  <a:cubicBezTo>
                    <a:pt x="8" y="33"/>
                    <a:pt x="9" y="30"/>
                    <a:pt x="12" y="28"/>
                  </a:cubicBezTo>
                  <a:cubicBezTo>
                    <a:pt x="13" y="27"/>
                    <a:pt x="14" y="27"/>
                    <a:pt x="15" y="27"/>
                  </a:cubicBezTo>
                  <a:cubicBezTo>
                    <a:pt x="20" y="27"/>
                    <a:pt x="22" y="33"/>
                    <a:pt x="22" y="37"/>
                  </a:cubicBezTo>
                  <a:cubicBezTo>
                    <a:pt x="22" y="42"/>
                    <a:pt x="22" y="47"/>
                    <a:pt x="21" y="51"/>
                  </a:cubicBezTo>
                  <a:cubicBezTo>
                    <a:pt x="21" y="58"/>
                    <a:pt x="21" y="64"/>
                    <a:pt x="22" y="70"/>
                  </a:cubicBezTo>
                  <a:cubicBezTo>
                    <a:pt x="22" y="70"/>
                    <a:pt x="23" y="70"/>
                    <a:pt x="24" y="70"/>
                  </a:cubicBezTo>
                  <a:cubicBezTo>
                    <a:pt x="25" y="70"/>
                    <a:pt x="27" y="70"/>
                    <a:pt x="28" y="70"/>
                  </a:cubicBezTo>
                  <a:cubicBezTo>
                    <a:pt x="28" y="62"/>
                    <a:pt x="28" y="54"/>
                    <a:pt x="28" y="45"/>
                  </a:cubicBezTo>
                  <a:cubicBezTo>
                    <a:pt x="28" y="39"/>
                    <a:pt x="28" y="32"/>
                    <a:pt x="25" y="27"/>
                  </a:cubicBezTo>
                  <a:cubicBezTo>
                    <a:pt x="23" y="23"/>
                    <a:pt x="19" y="22"/>
                    <a:pt x="16" y="22"/>
                  </a:cubicBezTo>
                  <a:cubicBezTo>
                    <a:pt x="14" y="22"/>
                    <a:pt x="11" y="23"/>
                    <a:pt x="9" y="24"/>
                  </a:cubicBezTo>
                  <a:cubicBezTo>
                    <a:pt x="8" y="24"/>
                    <a:pt x="8" y="25"/>
                    <a:pt x="7" y="26"/>
                  </a:cubicBezTo>
                  <a:cubicBezTo>
                    <a:pt x="7" y="21"/>
                    <a:pt x="6" y="15"/>
                    <a:pt x="6" y="10"/>
                  </a:cubicBezTo>
                  <a:cubicBezTo>
                    <a:pt x="6" y="7"/>
                    <a:pt x="6" y="3"/>
                    <a:pt x="6"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8"/>
            <p:cNvSpPr>
              <a:spLocks noEditPoints="1"/>
            </p:cNvSpPr>
            <p:nvPr/>
          </p:nvSpPr>
          <p:spPr bwMode="auto">
            <a:xfrm>
              <a:off x="2862" y="1799"/>
              <a:ext cx="50" cy="63"/>
            </a:xfrm>
            <a:custGeom>
              <a:avLst/>
              <a:gdLst>
                <a:gd name="T0" fmla="*/ 14 w 41"/>
                <a:gd name="T1" fmla="*/ 19 h 52"/>
                <a:gd name="T2" fmla="*/ 12 w 41"/>
                <a:gd name="T3" fmla="*/ 19 h 52"/>
                <a:gd name="T4" fmla="*/ 15 w 41"/>
                <a:gd name="T5" fmla="*/ 12 h 52"/>
                <a:gd name="T6" fmla="*/ 24 w 41"/>
                <a:gd name="T7" fmla="*/ 6 h 52"/>
                <a:gd name="T8" fmla="*/ 25 w 41"/>
                <a:gd name="T9" fmla="*/ 6 h 52"/>
                <a:gd name="T10" fmla="*/ 33 w 41"/>
                <a:gd name="T11" fmla="*/ 12 h 52"/>
                <a:gd name="T12" fmla="*/ 23 w 41"/>
                <a:gd name="T13" fmla="*/ 18 h 52"/>
                <a:gd name="T14" fmla="*/ 14 w 41"/>
                <a:gd name="T15" fmla="*/ 19 h 52"/>
                <a:gd name="T16" fmla="*/ 25 w 41"/>
                <a:gd name="T17" fmla="*/ 0 h 52"/>
                <a:gd name="T18" fmla="*/ 13 w 41"/>
                <a:gd name="T19" fmla="*/ 5 h 52"/>
                <a:gd name="T20" fmla="*/ 6 w 41"/>
                <a:gd name="T21" fmla="*/ 41 h 52"/>
                <a:gd name="T22" fmla="*/ 23 w 41"/>
                <a:gd name="T23" fmla="*/ 52 h 52"/>
                <a:gd name="T24" fmla="*/ 41 w 41"/>
                <a:gd name="T25" fmla="*/ 44 h 52"/>
                <a:gd name="T26" fmla="*/ 38 w 41"/>
                <a:gd name="T27" fmla="*/ 39 h 52"/>
                <a:gd name="T28" fmla="*/ 23 w 41"/>
                <a:gd name="T29" fmla="*/ 45 h 52"/>
                <a:gd name="T30" fmla="*/ 11 w 41"/>
                <a:gd name="T31" fmla="*/ 37 h 52"/>
                <a:gd name="T32" fmla="*/ 10 w 41"/>
                <a:gd name="T33" fmla="*/ 23 h 52"/>
                <a:gd name="T34" fmla="*/ 18 w 41"/>
                <a:gd name="T35" fmla="*/ 24 h 52"/>
                <a:gd name="T36" fmla="*/ 26 w 41"/>
                <a:gd name="T37" fmla="*/ 23 h 52"/>
                <a:gd name="T38" fmla="*/ 39 w 41"/>
                <a:gd name="T39" fmla="*/ 12 h 52"/>
                <a:gd name="T40" fmla="*/ 28 w 41"/>
                <a:gd name="T41" fmla="*/ 0 h 52"/>
                <a:gd name="T42" fmla="*/ 25 w 41"/>
                <a:gd name="T4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52">
                  <a:moveTo>
                    <a:pt x="14" y="19"/>
                  </a:moveTo>
                  <a:cubicBezTo>
                    <a:pt x="13" y="19"/>
                    <a:pt x="12" y="19"/>
                    <a:pt x="12" y="19"/>
                  </a:cubicBezTo>
                  <a:cubicBezTo>
                    <a:pt x="13" y="17"/>
                    <a:pt x="14" y="14"/>
                    <a:pt x="15" y="12"/>
                  </a:cubicBezTo>
                  <a:cubicBezTo>
                    <a:pt x="18" y="9"/>
                    <a:pt x="20" y="7"/>
                    <a:pt x="24" y="6"/>
                  </a:cubicBezTo>
                  <a:cubicBezTo>
                    <a:pt x="24" y="6"/>
                    <a:pt x="25" y="6"/>
                    <a:pt x="25" y="6"/>
                  </a:cubicBezTo>
                  <a:cubicBezTo>
                    <a:pt x="28" y="6"/>
                    <a:pt x="33" y="9"/>
                    <a:pt x="33" y="12"/>
                  </a:cubicBezTo>
                  <a:cubicBezTo>
                    <a:pt x="33" y="15"/>
                    <a:pt x="26" y="17"/>
                    <a:pt x="23" y="18"/>
                  </a:cubicBezTo>
                  <a:cubicBezTo>
                    <a:pt x="21" y="19"/>
                    <a:pt x="17" y="19"/>
                    <a:pt x="14" y="19"/>
                  </a:cubicBezTo>
                  <a:moveTo>
                    <a:pt x="25" y="0"/>
                  </a:moveTo>
                  <a:cubicBezTo>
                    <a:pt x="21" y="0"/>
                    <a:pt x="16" y="2"/>
                    <a:pt x="13" y="5"/>
                  </a:cubicBezTo>
                  <a:cubicBezTo>
                    <a:pt x="4" y="14"/>
                    <a:pt x="0" y="29"/>
                    <a:pt x="6" y="41"/>
                  </a:cubicBezTo>
                  <a:cubicBezTo>
                    <a:pt x="9" y="48"/>
                    <a:pt x="16" y="52"/>
                    <a:pt x="23" y="52"/>
                  </a:cubicBezTo>
                  <a:cubicBezTo>
                    <a:pt x="30" y="52"/>
                    <a:pt x="37" y="49"/>
                    <a:pt x="41" y="44"/>
                  </a:cubicBezTo>
                  <a:cubicBezTo>
                    <a:pt x="40" y="42"/>
                    <a:pt x="39" y="40"/>
                    <a:pt x="38" y="39"/>
                  </a:cubicBezTo>
                  <a:cubicBezTo>
                    <a:pt x="34" y="42"/>
                    <a:pt x="28" y="45"/>
                    <a:pt x="23" y="45"/>
                  </a:cubicBezTo>
                  <a:cubicBezTo>
                    <a:pt x="19" y="45"/>
                    <a:pt x="14" y="42"/>
                    <a:pt x="11" y="37"/>
                  </a:cubicBezTo>
                  <a:cubicBezTo>
                    <a:pt x="9" y="32"/>
                    <a:pt x="9" y="28"/>
                    <a:pt x="10" y="23"/>
                  </a:cubicBezTo>
                  <a:cubicBezTo>
                    <a:pt x="13" y="24"/>
                    <a:pt x="15" y="24"/>
                    <a:pt x="18" y="24"/>
                  </a:cubicBezTo>
                  <a:cubicBezTo>
                    <a:pt x="20" y="24"/>
                    <a:pt x="23" y="24"/>
                    <a:pt x="26" y="23"/>
                  </a:cubicBezTo>
                  <a:cubicBezTo>
                    <a:pt x="31" y="22"/>
                    <a:pt x="39" y="19"/>
                    <a:pt x="39" y="12"/>
                  </a:cubicBezTo>
                  <a:cubicBezTo>
                    <a:pt x="39" y="6"/>
                    <a:pt x="33" y="1"/>
                    <a:pt x="28" y="0"/>
                  </a:cubicBezTo>
                  <a:cubicBezTo>
                    <a:pt x="27" y="0"/>
                    <a:pt x="26" y="0"/>
                    <a:pt x="2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9"/>
            <p:cNvSpPr>
              <a:spLocks noEditPoints="1"/>
            </p:cNvSpPr>
            <p:nvPr/>
          </p:nvSpPr>
          <p:spPr bwMode="auto">
            <a:xfrm>
              <a:off x="2713" y="1886"/>
              <a:ext cx="112" cy="167"/>
            </a:xfrm>
            <a:custGeom>
              <a:avLst/>
              <a:gdLst>
                <a:gd name="T0" fmla="*/ 79 w 92"/>
                <a:gd name="T1" fmla="*/ 124 h 137"/>
                <a:gd name="T2" fmla="*/ 22 w 92"/>
                <a:gd name="T3" fmla="*/ 128 h 137"/>
                <a:gd name="T4" fmla="*/ 15 w 92"/>
                <a:gd name="T5" fmla="*/ 122 h 137"/>
                <a:gd name="T6" fmla="*/ 11 w 92"/>
                <a:gd name="T7" fmla="*/ 120 h 137"/>
                <a:gd name="T8" fmla="*/ 18 w 92"/>
                <a:gd name="T9" fmla="*/ 118 h 137"/>
                <a:gd name="T10" fmla="*/ 81 w 92"/>
                <a:gd name="T11" fmla="*/ 115 h 137"/>
                <a:gd name="T12" fmla="*/ 22 w 92"/>
                <a:gd name="T13" fmla="*/ 117 h 137"/>
                <a:gd name="T14" fmla="*/ 73 w 92"/>
                <a:gd name="T15" fmla="*/ 114 h 137"/>
                <a:gd name="T16" fmla="*/ 26 w 92"/>
                <a:gd name="T17" fmla="*/ 110 h 137"/>
                <a:gd name="T18" fmla="*/ 31 w 92"/>
                <a:gd name="T19" fmla="*/ 104 h 137"/>
                <a:gd name="T20" fmla="*/ 27 w 92"/>
                <a:gd name="T21" fmla="*/ 105 h 137"/>
                <a:gd name="T22" fmla="*/ 79 w 92"/>
                <a:gd name="T23" fmla="*/ 93 h 137"/>
                <a:gd name="T24" fmla="*/ 22 w 92"/>
                <a:gd name="T25" fmla="*/ 90 h 137"/>
                <a:gd name="T26" fmla="*/ 78 w 92"/>
                <a:gd name="T27" fmla="*/ 89 h 137"/>
                <a:gd name="T28" fmla="*/ 30 w 92"/>
                <a:gd name="T29" fmla="*/ 85 h 137"/>
                <a:gd name="T30" fmla="*/ 32 w 92"/>
                <a:gd name="T31" fmla="*/ 87 h 137"/>
                <a:gd name="T32" fmla="*/ 73 w 92"/>
                <a:gd name="T33" fmla="*/ 77 h 137"/>
                <a:gd name="T34" fmla="*/ 23 w 92"/>
                <a:gd name="T35" fmla="*/ 75 h 137"/>
                <a:gd name="T36" fmla="*/ 79 w 92"/>
                <a:gd name="T37" fmla="*/ 75 h 137"/>
                <a:gd name="T38" fmla="*/ 64 w 92"/>
                <a:gd name="T39" fmla="*/ 68 h 137"/>
                <a:gd name="T40" fmla="*/ 27 w 92"/>
                <a:gd name="T41" fmla="*/ 66 h 137"/>
                <a:gd name="T42" fmla="*/ 70 w 92"/>
                <a:gd name="T43" fmla="*/ 66 h 137"/>
                <a:gd name="T44" fmla="*/ 76 w 92"/>
                <a:gd name="T45" fmla="*/ 71 h 137"/>
                <a:gd name="T46" fmla="*/ 32 w 92"/>
                <a:gd name="T47" fmla="*/ 69 h 137"/>
                <a:gd name="T48" fmla="*/ 38 w 92"/>
                <a:gd name="T49" fmla="*/ 62 h 137"/>
                <a:gd name="T50" fmla="*/ 71 w 92"/>
                <a:gd name="T51" fmla="*/ 62 h 137"/>
                <a:gd name="T52" fmla="*/ 41 w 92"/>
                <a:gd name="T53" fmla="*/ 61 h 137"/>
                <a:gd name="T54" fmla="*/ 43 w 92"/>
                <a:gd name="T55" fmla="*/ 59 h 137"/>
                <a:gd name="T56" fmla="*/ 60 w 92"/>
                <a:gd name="T57" fmla="*/ 59 h 137"/>
                <a:gd name="T58" fmla="*/ 68 w 92"/>
                <a:gd name="T59" fmla="*/ 58 h 137"/>
                <a:gd name="T60" fmla="*/ 57 w 92"/>
                <a:gd name="T61" fmla="*/ 58 h 137"/>
                <a:gd name="T62" fmla="*/ 48 w 92"/>
                <a:gd name="T63" fmla="*/ 58 h 137"/>
                <a:gd name="T64" fmla="*/ 39 w 92"/>
                <a:gd name="T65" fmla="*/ 57 h 137"/>
                <a:gd name="T66" fmla="*/ 72 w 92"/>
                <a:gd name="T67" fmla="*/ 56 h 137"/>
                <a:gd name="T68" fmla="*/ 74 w 92"/>
                <a:gd name="T69" fmla="*/ 59 h 137"/>
                <a:gd name="T70" fmla="*/ 31 w 92"/>
                <a:gd name="T71" fmla="*/ 48 h 137"/>
                <a:gd name="T72" fmla="*/ 35 w 92"/>
                <a:gd name="T73" fmla="*/ 47 h 137"/>
                <a:gd name="T74" fmla="*/ 79 w 92"/>
                <a:gd name="T75" fmla="*/ 46 h 137"/>
                <a:gd name="T76" fmla="*/ 74 w 92"/>
                <a:gd name="T77" fmla="*/ 45 h 137"/>
                <a:gd name="T78" fmla="*/ 79 w 92"/>
                <a:gd name="T79" fmla="*/ 44 h 137"/>
                <a:gd name="T80" fmla="*/ 77 w 92"/>
                <a:gd name="T81" fmla="*/ 40 h 137"/>
                <a:gd name="T82" fmla="*/ 33 w 92"/>
                <a:gd name="T83" fmla="*/ 41 h 137"/>
                <a:gd name="T84" fmla="*/ 72 w 92"/>
                <a:gd name="T85" fmla="*/ 28 h 137"/>
                <a:gd name="T86" fmla="*/ 42 w 92"/>
                <a:gd name="T87" fmla="*/ 24 h 137"/>
                <a:gd name="T88" fmla="*/ 78 w 92"/>
                <a:gd name="T89" fmla="*/ 25 h 137"/>
                <a:gd name="T90" fmla="*/ 70 w 92"/>
                <a:gd name="T91" fmla="*/ 20 h 137"/>
                <a:gd name="T92" fmla="*/ 77 w 92"/>
                <a:gd name="T93" fmla="*/ 22 h 137"/>
                <a:gd name="T94" fmla="*/ 72 w 92"/>
                <a:gd name="T95" fmla="*/ 52 h 137"/>
                <a:gd name="T96" fmla="*/ 73 w 92"/>
                <a:gd name="T97" fmla="*/ 17 h 137"/>
                <a:gd name="T98" fmla="*/ 60 w 92"/>
                <a:gd name="T99" fmla="*/ 15 h 137"/>
                <a:gd name="T100" fmla="*/ 80 w 92"/>
                <a:gd name="T101" fmla="*/ 17 h 137"/>
                <a:gd name="T102" fmla="*/ 57 w 92"/>
                <a:gd name="T103" fmla="*/ 14 h 137"/>
                <a:gd name="T104" fmla="*/ 63 w 92"/>
                <a:gd name="T105" fmla="*/ 12 h 137"/>
                <a:gd name="T106" fmla="*/ 71 w 92"/>
                <a:gd name="T107" fmla="*/ 12 h 137"/>
                <a:gd name="T108" fmla="*/ 60 w 92"/>
                <a:gd name="T109" fmla="*/ 10 h 137"/>
                <a:gd name="T110" fmla="*/ 54 w 92"/>
                <a:gd name="T111" fmla="*/ 10 h 137"/>
                <a:gd name="T112" fmla="*/ 65 w 92"/>
                <a:gd name="T113" fmla="*/ 9 h 137"/>
                <a:gd name="T114" fmla="*/ 74 w 92"/>
                <a:gd name="T115" fmla="*/ 8 h 137"/>
                <a:gd name="T116" fmla="*/ 63 w 92"/>
                <a:gd name="T117" fmla="*/ 7 h 137"/>
                <a:gd name="T118" fmla="*/ 59 w 92"/>
                <a:gd name="T119" fmla="*/ 2 h 137"/>
                <a:gd name="T120" fmla="*/ 64 w 92"/>
                <a:gd name="T121" fmla="*/ 3 h 137"/>
                <a:gd name="T122" fmla="*/ 16 w 92"/>
                <a:gd name="T123" fmla="*/ 125 h 137"/>
                <a:gd name="T124" fmla="*/ 80 w 92"/>
                <a:gd name="T125" fmla="*/ 13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2" h="137">
                  <a:moveTo>
                    <a:pt x="9" y="126"/>
                  </a:moveTo>
                  <a:cubicBezTo>
                    <a:pt x="9" y="126"/>
                    <a:pt x="10" y="125"/>
                    <a:pt x="10" y="125"/>
                  </a:cubicBezTo>
                  <a:cubicBezTo>
                    <a:pt x="10" y="126"/>
                    <a:pt x="9" y="126"/>
                    <a:pt x="9" y="127"/>
                  </a:cubicBezTo>
                  <a:cubicBezTo>
                    <a:pt x="8" y="128"/>
                    <a:pt x="8" y="128"/>
                    <a:pt x="8" y="128"/>
                  </a:cubicBezTo>
                  <a:cubicBezTo>
                    <a:pt x="8" y="127"/>
                    <a:pt x="8" y="127"/>
                    <a:pt x="8" y="127"/>
                  </a:cubicBezTo>
                  <a:cubicBezTo>
                    <a:pt x="9" y="127"/>
                    <a:pt x="9" y="127"/>
                    <a:pt x="9" y="127"/>
                  </a:cubicBezTo>
                  <a:cubicBezTo>
                    <a:pt x="9" y="126"/>
                    <a:pt x="9" y="126"/>
                    <a:pt x="9" y="126"/>
                  </a:cubicBezTo>
                  <a:cubicBezTo>
                    <a:pt x="9" y="126"/>
                    <a:pt x="9" y="126"/>
                    <a:pt x="9" y="126"/>
                  </a:cubicBezTo>
                  <a:moveTo>
                    <a:pt x="79" y="128"/>
                  </a:moveTo>
                  <a:cubicBezTo>
                    <a:pt x="79" y="128"/>
                    <a:pt x="79" y="128"/>
                    <a:pt x="79" y="128"/>
                  </a:cubicBezTo>
                  <a:cubicBezTo>
                    <a:pt x="79" y="127"/>
                    <a:pt x="79" y="127"/>
                    <a:pt x="79" y="127"/>
                  </a:cubicBezTo>
                  <a:cubicBezTo>
                    <a:pt x="79" y="126"/>
                    <a:pt x="79" y="125"/>
                    <a:pt x="79" y="124"/>
                  </a:cubicBezTo>
                  <a:cubicBezTo>
                    <a:pt x="79" y="124"/>
                    <a:pt x="79" y="124"/>
                    <a:pt x="79" y="124"/>
                  </a:cubicBezTo>
                  <a:cubicBezTo>
                    <a:pt x="79" y="125"/>
                    <a:pt x="79" y="127"/>
                    <a:pt x="79" y="128"/>
                  </a:cubicBezTo>
                  <a:moveTo>
                    <a:pt x="18" y="127"/>
                  </a:moveTo>
                  <a:cubicBezTo>
                    <a:pt x="18" y="126"/>
                    <a:pt x="18" y="125"/>
                    <a:pt x="18" y="123"/>
                  </a:cubicBezTo>
                  <a:cubicBezTo>
                    <a:pt x="18" y="123"/>
                    <a:pt x="18" y="123"/>
                    <a:pt x="18" y="123"/>
                  </a:cubicBezTo>
                  <a:cubicBezTo>
                    <a:pt x="18" y="124"/>
                    <a:pt x="18" y="125"/>
                    <a:pt x="18" y="125"/>
                  </a:cubicBezTo>
                  <a:cubicBezTo>
                    <a:pt x="18" y="126"/>
                    <a:pt x="18" y="126"/>
                    <a:pt x="18" y="126"/>
                  </a:cubicBezTo>
                  <a:cubicBezTo>
                    <a:pt x="18" y="126"/>
                    <a:pt x="18" y="126"/>
                    <a:pt x="18" y="127"/>
                  </a:cubicBezTo>
                  <a:moveTo>
                    <a:pt x="21" y="131"/>
                  </a:moveTo>
                  <a:cubicBezTo>
                    <a:pt x="21" y="131"/>
                    <a:pt x="21" y="131"/>
                    <a:pt x="21" y="131"/>
                  </a:cubicBezTo>
                  <a:cubicBezTo>
                    <a:pt x="21" y="130"/>
                    <a:pt x="22" y="129"/>
                    <a:pt x="22" y="129"/>
                  </a:cubicBezTo>
                  <a:cubicBezTo>
                    <a:pt x="22" y="128"/>
                    <a:pt x="22" y="128"/>
                    <a:pt x="22" y="128"/>
                  </a:cubicBezTo>
                  <a:cubicBezTo>
                    <a:pt x="22" y="127"/>
                    <a:pt x="23" y="125"/>
                    <a:pt x="23" y="123"/>
                  </a:cubicBezTo>
                  <a:cubicBezTo>
                    <a:pt x="24" y="123"/>
                    <a:pt x="24" y="123"/>
                    <a:pt x="24" y="123"/>
                  </a:cubicBezTo>
                  <a:cubicBezTo>
                    <a:pt x="23" y="123"/>
                    <a:pt x="23" y="124"/>
                    <a:pt x="23" y="124"/>
                  </a:cubicBezTo>
                  <a:cubicBezTo>
                    <a:pt x="23" y="126"/>
                    <a:pt x="22" y="127"/>
                    <a:pt x="22" y="129"/>
                  </a:cubicBezTo>
                  <a:cubicBezTo>
                    <a:pt x="22" y="130"/>
                    <a:pt x="22" y="130"/>
                    <a:pt x="22" y="130"/>
                  </a:cubicBezTo>
                  <a:cubicBezTo>
                    <a:pt x="21" y="130"/>
                    <a:pt x="21" y="131"/>
                    <a:pt x="21" y="131"/>
                  </a:cubicBezTo>
                  <a:moveTo>
                    <a:pt x="25" y="126"/>
                  </a:moveTo>
                  <a:cubicBezTo>
                    <a:pt x="26" y="124"/>
                    <a:pt x="26" y="123"/>
                    <a:pt x="26" y="121"/>
                  </a:cubicBezTo>
                  <a:cubicBezTo>
                    <a:pt x="27" y="122"/>
                    <a:pt x="27" y="122"/>
                    <a:pt x="27" y="122"/>
                  </a:cubicBezTo>
                  <a:cubicBezTo>
                    <a:pt x="26" y="123"/>
                    <a:pt x="26" y="125"/>
                    <a:pt x="25" y="126"/>
                  </a:cubicBezTo>
                  <a:moveTo>
                    <a:pt x="15" y="123"/>
                  </a:moveTo>
                  <a:cubicBezTo>
                    <a:pt x="15" y="123"/>
                    <a:pt x="15" y="123"/>
                    <a:pt x="15" y="122"/>
                  </a:cubicBezTo>
                  <a:cubicBezTo>
                    <a:pt x="16" y="121"/>
                    <a:pt x="16" y="121"/>
                    <a:pt x="16" y="121"/>
                  </a:cubicBezTo>
                  <a:cubicBezTo>
                    <a:pt x="16" y="122"/>
                    <a:pt x="16" y="122"/>
                    <a:pt x="15" y="123"/>
                  </a:cubicBezTo>
                  <a:cubicBezTo>
                    <a:pt x="15" y="123"/>
                    <a:pt x="15" y="123"/>
                    <a:pt x="15" y="123"/>
                  </a:cubicBezTo>
                  <a:moveTo>
                    <a:pt x="76" y="123"/>
                  </a:moveTo>
                  <a:cubicBezTo>
                    <a:pt x="76" y="122"/>
                    <a:pt x="76" y="121"/>
                    <a:pt x="76" y="120"/>
                  </a:cubicBezTo>
                  <a:cubicBezTo>
                    <a:pt x="76" y="120"/>
                    <a:pt x="76" y="120"/>
                    <a:pt x="76" y="120"/>
                  </a:cubicBezTo>
                  <a:cubicBezTo>
                    <a:pt x="76" y="120"/>
                    <a:pt x="76" y="120"/>
                    <a:pt x="76" y="120"/>
                  </a:cubicBezTo>
                  <a:cubicBezTo>
                    <a:pt x="76" y="121"/>
                    <a:pt x="76" y="121"/>
                    <a:pt x="76" y="122"/>
                  </a:cubicBezTo>
                  <a:cubicBezTo>
                    <a:pt x="76" y="123"/>
                    <a:pt x="76" y="123"/>
                    <a:pt x="76" y="123"/>
                  </a:cubicBezTo>
                  <a:moveTo>
                    <a:pt x="10" y="121"/>
                  </a:moveTo>
                  <a:cubicBezTo>
                    <a:pt x="10" y="121"/>
                    <a:pt x="10" y="121"/>
                    <a:pt x="10" y="121"/>
                  </a:cubicBezTo>
                  <a:cubicBezTo>
                    <a:pt x="10" y="121"/>
                    <a:pt x="11" y="120"/>
                    <a:pt x="11" y="120"/>
                  </a:cubicBezTo>
                  <a:cubicBezTo>
                    <a:pt x="11" y="121"/>
                    <a:pt x="11" y="121"/>
                    <a:pt x="11" y="121"/>
                  </a:cubicBezTo>
                  <a:cubicBezTo>
                    <a:pt x="11" y="121"/>
                    <a:pt x="11" y="121"/>
                    <a:pt x="11" y="121"/>
                  </a:cubicBezTo>
                  <a:cubicBezTo>
                    <a:pt x="10" y="121"/>
                    <a:pt x="10" y="121"/>
                    <a:pt x="10" y="121"/>
                  </a:cubicBezTo>
                  <a:moveTo>
                    <a:pt x="15" y="120"/>
                  </a:moveTo>
                  <a:cubicBezTo>
                    <a:pt x="15" y="120"/>
                    <a:pt x="15" y="120"/>
                    <a:pt x="15" y="120"/>
                  </a:cubicBezTo>
                  <a:cubicBezTo>
                    <a:pt x="15" y="119"/>
                    <a:pt x="15" y="119"/>
                    <a:pt x="16" y="118"/>
                  </a:cubicBezTo>
                  <a:cubicBezTo>
                    <a:pt x="16" y="118"/>
                    <a:pt x="16" y="118"/>
                    <a:pt x="16" y="118"/>
                  </a:cubicBezTo>
                  <a:cubicBezTo>
                    <a:pt x="16" y="118"/>
                    <a:pt x="16" y="119"/>
                    <a:pt x="16" y="119"/>
                  </a:cubicBezTo>
                  <a:cubicBezTo>
                    <a:pt x="16" y="119"/>
                    <a:pt x="15" y="120"/>
                    <a:pt x="15" y="120"/>
                  </a:cubicBezTo>
                  <a:moveTo>
                    <a:pt x="18" y="120"/>
                  </a:moveTo>
                  <a:cubicBezTo>
                    <a:pt x="18" y="120"/>
                    <a:pt x="18" y="120"/>
                    <a:pt x="18" y="120"/>
                  </a:cubicBezTo>
                  <a:cubicBezTo>
                    <a:pt x="18" y="120"/>
                    <a:pt x="18" y="119"/>
                    <a:pt x="18" y="118"/>
                  </a:cubicBezTo>
                  <a:cubicBezTo>
                    <a:pt x="18" y="118"/>
                    <a:pt x="18" y="118"/>
                    <a:pt x="18" y="118"/>
                  </a:cubicBezTo>
                  <a:cubicBezTo>
                    <a:pt x="18" y="119"/>
                    <a:pt x="18" y="119"/>
                    <a:pt x="18" y="120"/>
                  </a:cubicBezTo>
                  <a:cubicBezTo>
                    <a:pt x="18" y="120"/>
                    <a:pt x="18" y="120"/>
                    <a:pt x="18" y="120"/>
                  </a:cubicBezTo>
                  <a:moveTo>
                    <a:pt x="78" y="121"/>
                  </a:moveTo>
                  <a:cubicBezTo>
                    <a:pt x="78" y="119"/>
                    <a:pt x="78" y="118"/>
                    <a:pt x="78" y="117"/>
                  </a:cubicBezTo>
                  <a:cubicBezTo>
                    <a:pt x="78" y="117"/>
                    <a:pt x="78" y="118"/>
                    <a:pt x="78" y="118"/>
                  </a:cubicBezTo>
                  <a:cubicBezTo>
                    <a:pt x="78" y="119"/>
                    <a:pt x="78" y="120"/>
                    <a:pt x="78" y="121"/>
                  </a:cubicBezTo>
                  <a:moveTo>
                    <a:pt x="81" y="115"/>
                  </a:moveTo>
                  <a:cubicBezTo>
                    <a:pt x="81" y="115"/>
                    <a:pt x="81" y="114"/>
                    <a:pt x="81" y="114"/>
                  </a:cubicBezTo>
                  <a:cubicBezTo>
                    <a:pt x="81" y="114"/>
                    <a:pt x="81" y="114"/>
                    <a:pt x="81" y="114"/>
                  </a:cubicBezTo>
                  <a:cubicBezTo>
                    <a:pt x="81" y="114"/>
                    <a:pt x="81" y="115"/>
                    <a:pt x="81" y="115"/>
                  </a:cubicBezTo>
                  <a:cubicBezTo>
                    <a:pt x="81" y="115"/>
                    <a:pt x="81" y="115"/>
                    <a:pt x="81" y="115"/>
                  </a:cubicBezTo>
                  <a:moveTo>
                    <a:pt x="24" y="116"/>
                  </a:moveTo>
                  <a:cubicBezTo>
                    <a:pt x="24" y="115"/>
                    <a:pt x="24" y="114"/>
                    <a:pt x="24" y="114"/>
                  </a:cubicBezTo>
                  <a:cubicBezTo>
                    <a:pt x="24" y="114"/>
                    <a:pt x="24" y="115"/>
                    <a:pt x="24" y="115"/>
                  </a:cubicBezTo>
                  <a:cubicBezTo>
                    <a:pt x="24" y="116"/>
                    <a:pt x="24" y="116"/>
                    <a:pt x="24" y="116"/>
                  </a:cubicBezTo>
                  <a:moveTo>
                    <a:pt x="18" y="115"/>
                  </a:moveTo>
                  <a:cubicBezTo>
                    <a:pt x="18" y="115"/>
                    <a:pt x="18" y="115"/>
                    <a:pt x="18" y="115"/>
                  </a:cubicBezTo>
                  <a:cubicBezTo>
                    <a:pt x="19" y="113"/>
                    <a:pt x="20" y="112"/>
                    <a:pt x="20" y="110"/>
                  </a:cubicBezTo>
                  <a:cubicBezTo>
                    <a:pt x="20" y="110"/>
                    <a:pt x="20" y="110"/>
                    <a:pt x="20" y="110"/>
                  </a:cubicBezTo>
                  <a:cubicBezTo>
                    <a:pt x="20" y="110"/>
                    <a:pt x="20" y="111"/>
                    <a:pt x="20" y="111"/>
                  </a:cubicBezTo>
                  <a:cubicBezTo>
                    <a:pt x="19" y="113"/>
                    <a:pt x="19" y="114"/>
                    <a:pt x="19" y="115"/>
                  </a:cubicBezTo>
                  <a:cubicBezTo>
                    <a:pt x="18" y="115"/>
                    <a:pt x="18" y="115"/>
                    <a:pt x="18" y="115"/>
                  </a:cubicBezTo>
                  <a:moveTo>
                    <a:pt x="22" y="117"/>
                  </a:moveTo>
                  <a:cubicBezTo>
                    <a:pt x="22" y="116"/>
                    <a:pt x="22" y="115"/>
                    <a:pt x="22" y="115"/>
                  </a:cubicBezTo>
                  <a:cubicBezTo>
                    <a:pt x="22" y="113"/>
                    <a:pt x="22" y="112"/>
                    <a:pt x="22" y="110"/>
                  </a:cubicBezTo>
                  <a:cubicBezTo>
                    <a:pt x="22" y="110"/>
                    <a:pt x="22" y="110"/>
                    <a:pt x="22" y="110"/>
                  </a:cubicBezTo>
                  <a:cubicBezTo>
                    <a:pt x="23" y="110"/>
                    <a:pt x="23" y="110"/>
                    <a:pt x="23" y="110"/>
                  </a:cubicBezTo>
                  <a:cubicBezTo>
                    <a:pt x="22" y="111"/>
                    <a:pt x="22" y="113"/>
                    <a:pt x="22" y="114"/>
                  </a:cubicBezTo>
                  <a:cubicBezTo>
                    <a:pt x="22" y="115"/>
                    <a:pt x="22" y="115"/>
                    <a:pt x="22" y="115"/>
                  </a:cubicBezTo>
                  <a:cubicBezTo>
                    <a:pt x="22" y="116"/>
                    <a:pt x="22" y="116"/>
                    <a:pt x="22" y="117"/>
                  </a:cubicBezTo>
                  <a:moveTo>
                    <a:pt x="73" y="114"/>
                  </a:moveTo>
                  <a:cubicBezTo>
                    <a:pt x="73" y="112"/>
                    <a:pt x="72" y="110"/>
                    <a:pt x="72" y="108"/>
                  </a:cubicBezTo>
                  <a:cubicBezTo>
                    <a:pt x="72" y="109"/>
                    <a:pt x="72" y="110"/>
                    <a:pt x="73" y="111"/>
                  </a:cubicBezTo>
                  <a:cubicBezTo>
                    <a:pt x="73" y="111"/>
                    <a:pt x="73" y="111"/>
                    <a:pt x="73" y="111"/>
                  </a:cubicBezTo>
                  <a:cubicBezTo>
                    <a:pt x="73" y="112"/>
                    <a:pt x="73" y="113"/>
                    <a:pt x="73" y="114"/>
                  </a:cubicBezTo>
                  <a:moveTo>
                    <a:pt x="16" y="109"/>
                  </a:moveTo>
                  <a:cubicBezTo>
                    <a:pt x="16" y="108"/>
                    <a:pt x="16" y="108"/>
                    <a:pt x="16" y="108"/>
                  </a:cubicBezTo>
                  <a:cubicBezTo>
                    <a:pt x="17" y="108"/>
                    <a:pt x="17" y="108"/>
                    <a:pt x="17" y="108"/>
                  </a:cubicBezTo>
                  <a:cubicBezTo>
                    <a:pt x="17" y="109"/>
                    <a:pt x="17" y="109"/>
                    <a:pt x="17" y="109"/>
                  </a:cubicBezTo>
                  <a:cubicBezTo>
                    <a:pt x="16" y="109"/>
                    <a:pt x="16" y="109"/>
                    <a:pt x="16" y="109"/>
                  </a:cubicBezTo>
                  <a:moveTo>
                    <a:pt x="26" y="110"/>
                  </a:moveTo>
                  <a:cubicBezTo>
                    <a:pt x="25" y="110"/>
                    <a:pt x="25" y="110"/>
                    <a:pt x="25" y="110"/>
                  </a:cubicBezTo>
                  <a:cubicBezTo>
                    <a:pt x="25" y="109"/>
                    <a:pt x="25" y="108"/>
                    <a:pt x="25" y="107"/>
                  </a:cubicBezTo>
                  <a:cubicBezTo>
                    <a:pt x="25" y="108"/>
                    <a:pt x="25" y="109"/>
                    <a:pt x="25" y="110"/>
                  </a:cubicBezTo>
                  <a:cubicBezTo>
                    <a:pt x="26" y="110"/>
                    <a:pt x="26" y="110"/>
                    <a:pt x="26" y="110"/>
                  </a:cubicBezTo>
                  <a:cubicBezTo>
                    <a:pt x="26" y="110"/>
                    <a:pt x="26" y="110"/>
                    <a:pt x="26" y="110"/>
                  </a:cubicBezTo>
                  <a:cubicBezTo>
                    <a:pt x="26" y="110"/>
                    <a:pt x="26" y="110"/>
                    <a:pt x="26" y="110"/>
                  </a:cubicBezTo>
                  <a:moveTo>
                    <a:pt x="30" y="110"/>
                  </a:moveTo>
                  <a:cubicBezTo>
                    <a:pt x="31" y="109"/>
                    <a:pt x="31" y="108"/>
                    <a:pt x="31" y="107"/>
                  </a:cubicBezTo>
                  <a:cubicBezTo>
                    <a:pt x="31" y="106"/>
                    <a:pt x="31" y="106"/>
                    <a:pt x="31" y="106"/>
                  </a:cubicBezTo>
                  <a:cubicBezTo>
                    <a:pt x="31" y="107"/>
                    <a:pt x="31" y="107"/>
                    <a:pt x="31" y="107"/>
                  </a:cubicBezTo>
                  <a:cubicBezTo>
                    <a:pt x="31" y="108"/>
                    <a:pt x="31" y="109"/>
                    <a:pt x="30" y="110"/>
                  </a:cubicBezTo>
                  <a:moveTo>
                    <a:pt x="83" y="106"/>
                  </a:moveTo>
                  <a:cubicBezTo>
                    <a:pt x="83" y="106"/>
                    <a:pt x="83" y="106"/>
                    <a:pt x="83" y="106"/>
                  </a:cubicBezTo>
                  <a:cubicBezTo>
                    <a:pt x="83" y="106"/>
                    <a:pt x="83" y="106"/>
                    <a:pt x="83" y="106"/>
                  </a:cubicBezTo>
                  <a:cubicBezTo>
                    <a:pt x="83" y="106"/>
                    <a:pt x="83" y="106"/>
                    <a:pt x="83" y="106"/>
                  </a:cubicBezTo>
                  <a:moveTo>
                    <a:pt x="31" y="106"/>
                  </a:moveTo>
                  <a:cubicBezTo>
                    <a:pt x="31" y="105"/>
                    <a:pt x="31" y="104"/>
                    <a:pt x="31" y="104"/>
                  </a:cubicBezTo>
                  <a:cubicBezTo>
                    <a:pt x="31" y="104"/>
                    <a:pt x="31" y="104"/>
                    <a:pt x="31" y="104"/>
                  </a:cubicBezTo>
                  <a:cubicBezTo>
                    <a:pt x="31" y="104"/>
                    <a:pt x="31" y="105"/>
                    <a:pt x="31" y="106"/>
                  </a:cubicBezTo>
                  <a:moveTo>
                    <a:pt x="19" y="107"/>
                  </a:moveTo>
                  <a:cubicBezTo>
                    <a:pt x="19" y="106"/>
                    <a:pt x="19" y="106"/>
                    <a:pt x="20" y="105"/>
                  </a:cubicBezTo>
                  <a:cubicBezTo>
                    <a:pt x="19" y="105"/>
                    <a:pt x="19" y="105"/>
                    <a:pt x="19" y="105"/>
                  </a:cubicBezTo>
                  <a:cubicBezTo>
                    <a:pt x="20" y="104"/>
                    <a:pt x="20" y="103"/>
                    <a:pt x="20" y="103"/>
                  </a:cubicBezTo>
                  <a:cubicBezTo>
                    <a:pt x="20" y="104"/>
                    <a:pt x="20" y="105"/>
                    <a:pt x="19" y="106"/>
                  </a:cubicBezTo>
                  <a:cubicBezTo>
                    <a:pt x="19" y="107"/>
                    <a:pt x="19" y="107"/>
                    <a:pt x="19" y="107"/>
                  </a:cubicBezTo>
                  <a:moveTo>
                    <a:pt x="27" y="105"/>
                  </a:moveTo>
                  <a:cubicBezTo>
                    <a:pt x="27" y="105"/>
                    <a:pt x="27" y="104"/>
                    <a:pt x="27" y="103"/>
                  </a:cubicBezTo>
                  <a:cubicBezTo>
                    <a:pt x="28" y="102"/>
                    <a:pt x="28" y="101"/>
                    <a:pt x="28" y="100"/>
                  </a:cubicBezTo>
                  <a:cubicBezTo>
                    <a:pt x="28" y="101"/>
                    <a:pt x="28" y="102"/>
                    <a:pt x="28" y="102"/>
                  </a:cubicBezTo>
                  <a:cubicBezTo>
                    <a:pt x="28" y="103"/>
                    <a:pt x="28" y="104"/>
                    <a:pt x="27" y="105"/>
                  </a:cubicBezTo>
                  <a:moveTo>
                    <a:pt x="20" y="100"/>
                  </a:moveTo>
                  <a:cubicBezTo>
                    <a:pt x="20" y="100"/>
                    <a:pt x="20" y="100"/>
                    <a:pt x="20" y="100"/>
                  </a:cubicBezTo>
                  <a:cubicBezTo>
                    <a:pt x="20" y="100"/>
                    <a:pt x="20" y="100"/>
                    <a:pt x="20" y="100"/>
                  </a:cubicBezTo>
                  <a:cubicBezTo>
                    <a:pt x="20" y="100"/>
                    <a:pt x="20" y="100"/>
                    <a:pt x="20" y="100"/>
                  </a:cubicBezTo>
                  <a:moveTo>
                    <a:pt x="23" y="101"/>
                  </a:moveTo>
                  <a:cubicBezTo>
                    <a:pt x="23" y="100"/>
                    <a:pt x="23" y="99"/>
                    <a:pt x="23" y="98"/>
                  </a:cubicBezTo>
                  <a:cubicBezTo>
                    <a:pt x="24" y="98"/>
                    <a:pt x="24" y="98"/>
                    <a:pt x="24" y="98"/>
                  </a:cubicBezTo>
                  <a:cubicBezTo>
                    <a:pt x="23" y="99"/>
                    <a:pt x="23" y="100"/>
                    <a:pt x="23" y="101"/>
                  </a:cubicBezTo>
                  <a:cubicBezTo>
                    <a:pt x="23" y="101"/>
                    <a:pt x="23" y="101"/>
                    <a:pt x="23" y="101"/>
                  </a:cubicBezTo>
                  <a:moveTo>
                    <a:pt x="79" y="96"/>
                  </a:moveTo>
                  <a:cubicBezTo>
                    <a:pt x="79" y="96"/>
                    <a:pt x="79" y="95"/>
                    <a:pt x="78" y="95"/>
                  </a:cubicBezTo>
                  <a:cubicBezTo>
                    <a:pt x="79" y="94"/>
                    <a:pt x="79" y="94"/>
                    <a:pt x="79" y="93"/>
                  </a:cubicBezTo>
                  <a:cubicBezTo>
                    <a:pt x="79" y="94"/>
                    <a:pt x="79" y="95"/>
                    <a:pt x="79" y="95"/>
                  </a:cubicBezTo>
                  <a:cubicBezTo>
                    <a:pt x="79" y="96"/>
                    <a:pt x="79" y="96"/>
                    <a:pt x="79" y="96"/>
                  </a:cubicBezTo>
                  <a:moveTo>
                    <a:pt x="77" y="98"/>
                  </a:moveTo>
                  <a:cubicBezTo>
                    <a:pt x="77" y="98"/>
                    <a:pt x="77" y="97"/>
                    <a:pt x="77" y="96"/>
                  </a:cubicBezTo>
                  <a:cubicBezTo>
                    <a:pt x="76" y="95"/>
                    <a:pt x="76" y="94"/>
                    <a:pt x="76" y="93"/>
                  </a:cubicBezTo>
                  <a:cubicBezTo>
                    <a:pt x="76" y="93"/>
                    <a:pt x="76" y="93"/>
                    <a:pt x="76" y="93"/>
                  </a:cubicBezTo>
                  <a:cubicBezTo>
                    <a:pt x="76" y="94"/>
                    <a:pt x="77" y="94"/>
                    <a:pt x="77" y="95"/>
                  </a:cubicBezTo>
                  <a:cubicBezTo>
                    <a:pt x="77" y="96"/>
                    <a:pt x="77" y="97"/>
                    <a:pt x="77" y="98"/>
                  </a:cubicBezTo>
                  <a:cubicBezTo>
                    <a:pt x="77" y="98"/>
                    <a:pt x="77" y="98"/>
                    <a:pt x="77" y="98"/>
                  </a:cubicBezTo>
                  <a:moveTo>
                    <a:pt x="21" y="94"/>
                  </a:moveTo>
                  <a:cubicBezTo>
                    <a:pt x="21" y="92"/>
                    <a:pt x="21" y="91"/>
                    <a:pt x="21" y="90"/>
                  </a:cubicBezTo>
                  <a:cubicBezTo>
                    <a:pt x="22" y="90"/>
                    <a:pt x="22" y="90"/>
                    <a:pt x="22" y="90"/>
                  </a:cubicBezTo>
                  <a:cubicBezTo>
                    <a:pt x="22" y="91"/>
                    <a:pt x="22" y="91"/>
                    <a:pt x="22" y="91"/>
                  </a:cubicBezTo>
                  <a:cubicBezTo>
                    <a:pt x="22" y="91"/>
                    <a:pt x="22" y="92"/>
                    <a:pt x="22" y="93"/>
                  </a:cubicBezTo>
                  <a:cubicBezTo>
                    <a:pt x="21" y="94"/>
                    <a:pt x="21" y="94"/>
                    <a:pt x="21" y="94"/>
                  </a:cubicBezTo>
                  <a:moveTo>
                    <a:pt x="31" y="101"/>
                  </a:moveTo>
                  <a:cubicBezTo>
                    <a:pt x="31" y="97"/>
                    <a:pt x="31" y="93"/>
                    <a:pt x="32" y="89"/>
                  </a:cubicBezTo>
                  <a:cubicBezTo>
                    <a:pt x="32" y="89"/>
                    <a:pt x="32" y="89"/>
                    <a:pt x="32" y="89"/>
                  </a:cubicBezTo>
                  <a:cubicBezTo>
                    <a:pt x="32" y="91"/>
                    <a:pt x="32" y="93"/>
                    <a:pt x="32" y="96"/>
                  </a:cubicBezTo>
                  <a:cubicBezTo>
                    <a:pt x="32" y="97"/>
                    <a:pt x="31" y="99"/>
                    <a:pt x="31" y="101"/>
                  </a:cubicBezTo>
                  <a:moveTo>
                    <a:pt x="77" y="91"/>
                  </a:moveTo>
                  <a:cubicBezTo>
                    <a:pt x="77" y="90"/>
                    <a:pt x="77" y="90"/>
                    <a:pt x="77" y="90"/>
                  </a:cubicBezTo>
                  <a:cubicBezTo>
                    <a:pt x="77" y="89"/>
                    <a:pt x="77" y="88"/>
                    <a:pt x="77" y="88"/>
                  </a:cubicBezTo>
                  <a:cubicBezTo>
                    <a:pt x="77" y="88"/>
                    <a:pt x="77" y="89"/>
                    <a:pt x="78" y="89"/>
                  </a:cubicBezTo>
                  <a:cubicBezTo>
                    <a:pt x="77" y="90"/>
                    <a:pt x="77" y="90"/>
                    <a:pt x="77" y="91"/>
                  </a:cubicBezTo>
                  <a:moveTo>
                    <a:pt x="79" y="87"/>
                  </a:moveTo>
                  <a:cubicBezTo>
                    <a:pt x="79" y="87"/>
                    <a:pt x="79" y="86"/>
                    <a:pt x="79" y="86"/>
                  </a:cubicBezTo>
                  <a:cubicBezTo>
                    <a:pt x="79" y="85"/>
                    <a:pt x="79" y="85"/>
                    <a:pt x="79" y="85"/>
                  </a:cubicBezTo>
                  <a:cubicBezTo>
                    <a:pt x="79" y="86"/>
                    <a:pt x="79" y="86"/>
                    <a:pt x="79" y="86"/>
                  </a:cubicBezTo>
                  <a:cubicBezTo>
                    <a:pt x="79" y="87"/>
                    <a:pt x="79" y="87"/>
                    <a:pt x="79" y="87"/>
                  </a:cubicBezTo>
                  <a:moveTo>
                    <a:pt x="30" y="85"/>
                  </a:moveTo>
                  <a:cubicBezTo>
                    <a:pt x="30" y="84"/>
                    <a:pt x="30" y="84"/>
                    <a:pt x="30" y="84"/>
                  </a:cubicBezTo>
                  <a:cubicBezTo>
                    <a:pt x="30" y="84"/>
                    <a:pt x="30" y="84"/>
                    <a:pt x="30" y="84"/>
                  </a:cubicBezTo>
                  <a:cubicBezTo>
                    <a:pt x="30" y="84"/>
                    <a:pt x="30" y="83"/>
                    <a:pt x="30" y="82"/>
                  </a:cubicBezTo>
                  <a:cubicBezTo>
                    <a:pt x="30" y="83"/>
                    <a:pt x="30" y="83"/>
                    <a:pt x="30" y="83"/>
                  </a:cubicBezTo>
                  <a:cubicBezTo>
                    <a:pt x="30" y="84"/>
                    <a:pt x="30" y="84"/>
                    <a:pt x="30" y="85"/>
                  </a:cubicBezTo>
                  <a:cubicBezTo>
                    <a:pt x="30" y="85"/>
                    <a:pt x="30" y="85"/>
                    <a:pt x="30" y="85"/>
                  </a:cubicBezTo>
                  <a:moveTo>
                    <a:pt x="76" y="85"/>
                  </a:moveTo>
                  <a:cubicBezTo>
                    <a:pt x="76" y="85"/>
                    <a:pt x="76" y="85"/>
                    <a:pt x="76" y="85"/>
                  </a:cubicBezTo>
                  <a:cubicBezTo>
                    <a:pt x="76" y="84"/>
                    <a:pt x="76" y="84"/>
                    <a:pt x="76" y="83"/>
                  </a:cubicBezTo>
                  <a:cubicBezTo>
                    <a:pt x="76" y="83"/>
                    <a:pt x="76" y="82"/>
                    <a:pt x="76" y="82"/>
                  </a:cubicBezTo>
                  <a:cubicBezTo>
                    <a:pt x="77" y="82"/>
                    <a:pt x="77" y="82"/>
                    <a:pt x="77" y="82"/>
                  </a:cubicBezTo>
                  <a:cubicBezTo>
                    <a:pt x="77" y="82"/>
                    <a:pt x="77" y="82"/>
                    <a:pt x="77" y="82"/>
                  </a:cubicBezTo>
                  <a:cubicBezTo>
                    <a:pt x="76" y="83"/>
                    <a:pt x="76" y="84"/>
                    <a:pt x="76" y="85"/>
                  </a:cubicBezTo>
                  <a:moveTo>
                    <a:pt x="32" y="87"/>
                  </a:moveTo>
                  <a:cubicBezTo>
                    <a:pt x="32" y="86"/>
                    <a:pt x="32" y="85"/>
                    <a:pt x="32" y="84"/>
                  </a:cubicBezTo>
                  <a:cubicBezTo>
                    <a:pt x="32" y="83"/>
                    <a:pt x="32" y="82"/>
                    <a:pt x="32" y="81"/>
                  </a:cubicBezTo>
                  <a:cubicBezTo>
                    <a:pt x="32" y="83"/>
                    <a:pt x="32" y="85"/>
                    <a:pt x="32" y="87"/>
                  </a:cubicBezTo>
                  <a:moveTo>
                    <a:pt x="25" y="85"/>
                  </a:moveTo>
                  <a:cubicBezTo>
                    <a:pt x="25" y="84"/>
                    <a:pt x="25" y="84"/>
                    <a:pt x="25" y="84"/>
                  </a:cubicBezTo>
                  <a:cubicBezTo>
                    <a:pt x="25" y="83"/>
                    <a:pt x="25" y="82"/>
                    <a:pt x="25" y="81"/>
                  </a:cubicBezTo>
                  <a:cubicBezTo>
                    <a:pt x="25" y="81"/>
                    <a:pt x="25" y="81"/>
                    <a:pt x="25" y="81"/>
                  </a:cubicBezTo>
                  <a:cubicBezTo>
                    <a:pt x="25" y="80"/>
                    <a:pt x="25" y="80"/>
                    <a:pt x="25" y="80"/>
                  </a:cubicBezTo>
                  <a:cubicBezTo>
                    <a:pt x="25" y="81"/>
                    <a:pt x="25" y="83"/>
                    <a:pt x="25" y="85"/>
                  </a:cubicBezTo>
                  <a:moveTo>
                    <a:pt x="78" y="81"/>
                  </a:moveTo>
                  <a:cubicBezTo>
                    <a:pt x="79" y="80"/>
                    <a:pt x="79" y="79"/>
                    <a:pt x="79" y="77"/>
                  </a:cubicBezTo>
                  <a:cubicBezTo>
                    <a:pt x="79" y="78"/>
                    <a:pt x="79" y="79"/>
                    <a:pt x="79" y="80"/>
                  </a:cubicBezTo>
                  <a:cubicBezTo>
                    <a:pt x="78" y="81"/>
                    <a:pt x="78" y="81"/>
                    <a:pt x="78" y="81"/>
                  </a:cubicBezTo>
                  <a:moveTo>
                    <a:pt x="73" y="80"/>
                  </a:moveTo>
                  <a:cubicBezTo>
                    <a:pt x="73" y="79"/>
                    <a:pt x="73" y="78"/>
                    <a:pt x="73" y="77"/>
                  </a:cubicBezTo>
                  <a:cubicBezTo>
                    <a:pt x="73" y="78"/>
                    <a:pt x="73" y="78"/>
                    <a:pt x="73" y="78"/>
                  </a:cubicBezTo>
                  <a:cubicBezTo>
                    <a:pt x="73" y="78"/>
                    <a:pt x="73" y="78"/>
                    <a:pt x="73" y="78"/>
                  </a:cubicBezTo>
                  <a:cubicBezTo>
                    <a:pt x="73" y="79"/>
                    <a:pt x="73" y="79"/>
                    <a:pt x="73" y="80"/>
                  </a:cubicBezTo>
                  <a:moveTo>
                    <a:pt x="26" y="82"/>
                  </a:moveTo>
                  <a:cubicBezTo>
                    <a:pt x="26" y="81"/>
                    <a:pt x="26" y="81"/>
                    <a:pt x="26" y="80"/>
                  </a:cubicBezTo>
                  <a:cubicBezTo>
                    <a:pt x="27" y="79"/>
                    <a:pt x="27" y="77"/>
                    <a:pt x="27" y="76"/>
                  </a:cubicBezTo>
                  <a:cubicBezTo>
                    <a:pt x="27" y="77"/>
                    <a:pt x="27" y="79"/>
                    <a:pt x="27" y="80"/>
                  </a:cubicBezTo>
                  <a:cubicBezTo>
                    <a:pt x="27" y="80"/>
                    <a:pt x="27" y="80"/>
                    <a:pt x="27" y="80"/>
                  </a:cubicBezTo>
                  <a:cubicBezTo>
                    <a:pt x="27" y="80"/>
                    <a:pt x="27" y="80"/>
                    <a:pt x="27" y="80"/>
                  </a:cubicBezTo>
                  <a:cubicBezTo>
                    <a:pt x="27" y="81"/>
                    <a:pt x="27" y="81"/>
                    <a:pt x="26" y="82"/>
                  </a:cubicBezTo>
                  <a:moveTo>
                    <a:pt x="22" y="81"/>
                  </a:moveTo>
                  <a:cubicBezTo>
                    <a:pt x="23" y="79"/>
                    <a:pt x="23" y="77"/>
                    <a:pt x="23" y="75"/>
                  </a:cubicBezTo>
                  <a:cubicBezTo>
                    <a:pt x="23" y="76"/>
                    <a:pt x="23" y="76"/>
                    <a:pt x="23" y="77"/>
                  </a:cubicBezTo>
                  <a:cubicBezTo>
                    <a:pt x="23" y="78"/>
                    <a:pt x="23" y="79"/>
                    <a:pt x="23" y="80"/>
                  </a:cubicBezTo>
                  <a:cubicBezTo>
                    <a:pt x="23" y="80"/>
                    <a:pt x="23" y="80"/>
                    <a:pt x="23" y="80"/>
                  </a:cubicBezTo>
                  <a:cubicBezTo>
                    <a:pt x="23" y="80"/>
                    <a:pt x="22" y="80"/>
                    <a:pt x="22" y="81"/>
                  </a:cubicBezTo>
                  <a:moveTo>
                    <a:pt x="25" y="77"/>
                  </a:moveTo>
                  <a:cubicBezTo>
                    <a:pt x="25" y="76"/>
                    <a:pt x="25" y="75"/>
                    <a:pt x="25" y="73"/>
                  </a:cubicBezTo>
                  <a:cubicBezTo>
                    <a:pt x="25" y="74"/>
                    <a:pt x="25" y="75"/>
                    <a:pt x="25" y="75"/>
                  </a:cubicBezTo>
                  <a:cubicBezTo>
                    <a:pt x="25" y="76"/>
                    <a:pt x="25" y="77"/>
                    <a:pt x="25" y="77"/>
                  </a:cubicBezTo>
                  <a:moveTo>
                    <a:pt x="79" y="75"/>
                  </a:moveTo>
                  <a:cubicBezTo>
                    <a:pt x="79" y="75"/>
                    <a:pt x="79" y="75"/>
                    <a:pt x="79" y="75"/>
                  </a:cubicBezTo>
                  <a:cubicBezTo>
                    <a:pt x="79" y="74"/>
                    <a:pt x="79" y="73"/>
                    <a:pt x="79" y="73"/>
                  </a:cubicBezTo>
                  <a:cubicBezTo>
                    <a:pt x="79" y="73"/>
                    <a:pt x="79" y="74"/>
                    <a:pt x="79" y="75"/>
                  </a:cubicBezTo>
                  <a:moveTo>
                    <a:pt x="29" y="77"/>
                  </a:moveTo>
                  <a:cubicBezTo>
                    <a:pt x="29" y="75"/>
                    <a:pt x="30" y="72"/>
                    <a:pt x="30" y="69"/>
                  </a:cubicBezTo>
                  <a:cubicBezTo>
                    <a:pt x="30" y="70"/>
                    <a:pt x="30" y="71"/>
                    <a:pt x="30" y="71"/>
                  </a:cubicBezTo>
                  <a:cubicBezTo>
                    <a:pt x="30" y="71"/>
                    <a:pt x="30" y="71"/>
                    <a:pt x="30" y="71"/>
                  </a:cubicBezTo>
                  <a:cubicBezTo>
                    <a:pt x="30" y="71"/>
                    <a:pt x="30" y="71"/>
                    <a:pt x="30" y="71"/>
                  </a:cubicBezTo>
                  <a:cubicBezTo>
                    <a:pt x="30" y="73"/>
                    <a:pt x="30" y="74"/>
                    <a:pt x="30" y="75"/>
                  </a:cubicBezTo>
                  <a:cubicBezTo>
                    <a:pt x="30" y="76"/>
                    <a:pt x="30" y="76"/>
                    <a:pt x="30" y="76"/>
                  </a:cubicBezTo>
                  <a:cubicBezTo>
                    <a:pt x="30" y="77"/>
                    <a:pt x="30" y="77"/>
                    <a:pt x="29" y="77"/>
                  </a:cubicBezTo>
                  <a:moveTo>
                    <a:pt x="63" y="68"/>
                  </a:moveTo>
                  <a:cubicBezTo>
                    <a:pt x="63" y="68"/>
                    <a:pt x="63" y="68"/>
                    <a:pt x="63" y="68"/>
                  </a:cubicBezTo>
                  <a:cubicBezTo>
                    <a:pt x="64" y="68"/>
                    <a:pt x="64" y="68"/>
                    <a:pt x="64" y="68"/>
                  </a:cubicBezTo>
                  <a:cubicBezTo>
                    <a:pt x="64" y="68"/>
                    <a:pt x="64" y="68"/>
                    <a:pt x="64" y="68"/>
                  </a:cubicBezTo>
                  <a:cubicBezTo>
                    <a:pt x="64" y="68"/>
                    <a:pt x="63" y="68"/>
                    <a:pt x="63" y="68"/>
                  </a:cubicBezTo>
                  <a:moveTo>
                    <a:pt x="60" y="68"/>
                  </a:moveTo>
                  <a:cubicBezTo>
                    <a:pt x="60" y="68"/>
                    <a:pt x="59" y="68"/>
                    <a:pt x="59" y="68"/>
                  </a:cubicBezTo>
                  <a:cubicBezTo>
                    <a:pt x="59" y="68"/>
                    <a:pt x="59" y="68"/>
                    <a:pt x="59" y="68"/>
                  </a:cubicBezTo>
                  <a:cubicBezTo>
                    <a:pt x="59" y="68"/>
                    <a:pt x="59" y="68"/>
                    <a:pt x="59" y="68"/>
                  </a:cubicBezTo>
                  <a:cubicBezTo>
                    <a:pt x="60" y="68"/>
                    <a:pt x="60" y="68"/>
                    <a:pt x="61" y="68"/>
                  </a:cubicBezTo>
                  <a:cubicBezTo>
                    <a:pt x="60" y="68"/>
                    <a:pt x="60" y="68"/>
                    <a:pt x="60" y="68"/>
                  </a:cubicBezTo>
                  <a:cubicBezTo>
                    <a:pt x="60" y="68"/>
                    <a:pt x="60" y="68"/>
                    <a:pt x="60" y="68"/>
                  </a:cubicBezTo>
                  <a:moveTo>
                    <a:pt x="26" y="69"/>
                  </a:moveTo>
                  <a:cubicBezTo>
                    <a:pt x="26" y="69"/>
                    <a:pt x="26" y="69"/>
                    <a:pt x="26" y="69"/>
                  </a:cubicBezTo>
                  <a:cubicBezTo>
                    <a:pt x="26" y="68"/>
                    <a:pt x="26" y="67"/>
                    <a:pt x="27" y="66"/>
                  </a:cubicBezTo>
                  <a:cubicBezTo>
                    <a:pt x="27" y="66"/>
                    <a:pt x="27" y="66"/>
                    <a:pt x="27" y="66"/>
                  </a:cubicBezTo>
                  <a:cubicBezTo>
                    <a:pt x="27" y="67"/>
                    <a:pt x="27" y="68"/>
                    <a:pt x="27" y="69"/>
                  </a:cubicBezTo>
                  <a:cubicBezTo>
                    <a:pt x="26" y="69"/>
                    <a:pt x="26" y="69"/>
                    <a:pt x="26" y="69"/>
                  </a:cubicBezTo>
                  <a:moveTo>
                    <a:pt x="55" y="67"/>
                  </a:moveTo>
                  <a:cubicBezTo>
                    <a:pt x="55" y="67"/>
                    <a:pt x="55" y="67"/>
                    <a:pt x="55" y="67"/>
                  </a:cubicBezTo>
                  <a:cubicBezTo>
                    <a:pt x="55" y="67"/>
                    <a:pt x="54" y="66"/>
                    <a:pt x="54" y="66"/>
                  </a:cubicBezTo>
                  <a:cubicBezTo>
                    <a:pt x="55" y="66"/>
                    <a:pt x="56" y="66"/>
                    <a:pt x="57" y="66"/>
                  </a:cubicBezTo>
                  <a:cubicBezTo>
                    <a:pt x="57" y="66"/>
                    <a:pt x="57" y="66"/>
                    <a:pt x="57" y="66"/>
                  </a:cubicBezTo>
                  <a:cubicBezTo>
                    <a:pt x="57" y="66"/>
                    <a:pt x="57" y="66"/>
                    <a:pt x="56" y="67"/>
                  </a:cubicBezTo>
                  <a:cubicBezTo>
                    <a:pt x="56" y="67"/>
                    <a:pt x="56" y="67"/>
                    <a:pt x="55" y="67"/>
                  </a:cubicBezTo>
                  <a:moveTo>
                    <a:pt x="68" y="67"/>
                  </a:moveTo>
                  <a:cubicBezTo>
                    <a:pt x="69" y="66"/>
                    <a:pt x="69" y="66"/>
                    <a:pt x="69" y="66"/>
                  </a:cubicBezTo>
                  <a:cubicBezTo>
                    <a:pt x="69" y="66"/>
                    <a:pt x="70" y="66"/>
                    <a:pt x="70" y="66"/>
                  </a:cubicBezTo>
                  <a:cubicBezTo>
                    <a:pt x="69" y="66"/>
                    <a:pt x="69" y="67"/>
                    <a:pt x="68" y="67"/>
                  </a:cubicBezTo>
                  <a:moveTo>
                    <a:pt x="52" y="68"/>
                  </a:moveTo>
                  <a:cubicBezTo>
                    <a:pt x="49" y="68"/>
                    <a:pt x="47" y="67"/>
                    <a:pt x="44" y="66"/>
                  </a:cubicBezTo>
                  <a:cubicBezTo>
                    <a:pt x="44" y="66"/>
                    <a:pt x="44" y="66"/>
                    <a:pt x="44" y="66"/>
                  </a:cubicBezTo>
                  <a:cubicBezTo>
                    <a:pt x="43" y="66"/>
                    <a:pt x="43" y="66"/>
                    <a:pt x="43" y="66"/>
                  </a:cubicBezTo>
                  <a:cubicBezTo>
                    <a:pt x="43" y="66"/>
                    <a:pt x="42" y="66"/>
                    <a:pt x="42" y="65"/>
                  </a:cubicBezTo>
                  <a:cubicBezTo>
                    <a:pt x="42" y="65"/>
                    <a:pt x="42" y="65"/>
                    <a:pt x="42" y="65"/>
                  </a:cubicBezTo>
                  <a:cubicBezTo>
                    <a:pt x="45" y="66"/>
                    <a:pt x="47" y="67"/>
                    <a:pt x="50" y="68"/>
                  </a:cubicBezTo>
                  <a:cubicBezTo>
                    <a:pt x="50" y="68"/>
                    <a:pt x="50" y="68"/>
                    <a:pt x="50" y="68"/>
                  </a:cubicBezTo>
                  <a:cubicBezTo>
                    <a:pt x="51" y="68"/>
                    <a:pt x="51" y="68"/>
                    <a:pt x="52" y="68"/>
                  </a:cubicBezTo>
                  <a:moveTo>
                    <a:pt x="76" y="72"/>
                  </a:moveTo>
                  <a:cubicBezTo>
                    <a:pt x="76" y="71"/>
                    <a:pt x="76" y="71"/>
                    <a:pt x="76" y="71"/>
                  </a:cubicBezTo>
                  <a:cubicBezTo>
                    <a:pt x="76" y="70"/>
                    <a:pt x="76" y="70"/>
                    <a:pt x="77" y="69"/>
                  </a:cubicBezTo>
                  <a:cubicBezTo>
                    <a:pt x="76" y="69"/>
                    <a:pt x="76" y="69"/>
                    <a:pt x="76" y="69"/>
                  </a:cubicBezTo>
                  <a:cubicBezTo>
                    <a:pt x="76" y="67"/>
                    <a:pt x="76" y="66"/>
                    <a:pt x="77" y="64"/>
                  </a:cubicBezTo>
                  <a:cubicBezTo>
                    <a:pt x="77" y="67"/>
                    <a:pt x="77" y="69"/>
                    <a:pt x="77" y="71"/>
                  </a:cubicBezTo>
                  <a:cubicBezTo>
                    <a:pt x="76" y="72"/>
                    <a:pt x="76" y="72"/>
                    <a:pt x="76" y="72"/>
                  </a:cubicBezTo>
                  <a:moveTo>
                    <a:pt x="49" y="65"/>
                  </a:moveTo>
                  <a:cubicBezTo>
                    <a:pt x="48" y="65"/>
                    <a:pt x="48" y="65"/>
                    <a:pt x="48" y="65"/>
                  </a:cubicBezTo>
                  <a:cubicBezTo>
                    <a:pt x="48" y="64"/>
                    <a:pt x="48" y="64"/>
                    <a:pt x="48" y="64"/>
                  </a:cubicBezTo>
                  <a:cubicBezTo>
                    <a:pt x="49" y="65"/>
                    <a:pt x="49" y="65"/>
                    <a:pt x="49" y="65"/>
                  </a:cubicBezTo>
                  <a:cubicBezTo>
                    <a:pt x="49" y="65"/>
                    <a:pt x="49" y="65"/>
                    <a:pt x="49" y="65"/>
                  </a:cubicBezTo>
                  <a:cubicBezTo>
                    <a:pt x="49" y="65"/>
                    <a:pt x="49" y="65"/>
                    <a:pt x="49" y="65"/>
                  </a:cubicBezTo>
                  <a:moveTo>
                    <a:pt x="32" y="69"/>
                  </a:moveTo>
                  <a:cubicBezTo>
                    <a:pt x="32" y="69"/>
                    <a:pt x="32" y="69"/>
                    <a:pt x="32" y="69"/>
                  </a:cubicBezTo>
                  <a:cubicBezTo>
                    <a:pt x="32" y="68"/>
                    <a:pt x="32" y="68"/>
                    <a:pt x="32" y="68"/>
                  </a:cubicBezTo>
                  <a:cubicBezTo>
                    <a:pt x="32" y="67"/>
                    <a:pt x="32" y="65"/>
                    <a:pt x="32" y="64"/>
                  </a:cubicBezTo>
                  <a:cubicBezTo>
                    <a:pt x="32" y="64"/>
                    <a:pt x="32" y="64"/>
                    <a:pt x="32" y="64"/>
                  </a:cubicBezTo>
                  <a:cubicBezTo>
                    <a:pt x="32" y="66"/>
                    <a:pt x="32" y="67"/>
                    <a:pt x="32" y="69"/>
                  </a:cubicBezTo>
                  <a:moveTo>
                    <a:pt x="47" y="64"/>
                  </a:moveTo>
                  <a:cubicBezTo>
                    <a:pt x="46" y="64"/>
                    <a:pt x="44" y="64"/>
                    <a:pt x="43" y="63"/>
                  </a:cubicBezTo>
                  <a:cubicBezTo>
                    <a:pt x="44" y="63"/>
                    <a:pt x="44" y="63"/>
                    <a:pt x="44" y="63"/>
                  </a:cubicBezTo>
                  <a:cubicBezTo>
                    <a:pt x="45" y="64"/>
                    <a:pt x="46" y="64"/>
                    <a:pt x="47" y="64"/>
                  </a:cubicBezTo>
                  <a:cubicBezTo>
                    <a:pt x="47" y="64"/>
                    <a:pt x="47" y="64"/>
                    <a:pt x="47" y="64"/>
                  </a:cubicBezTo>
                  <a:moveTo>
                    <a:pt x="39" y="63"/>
                  </a:moveTo>
                  <a:cubicBezTo>
                    <a:pt x="38" y="62"/>
                    <a:pt x="38" y="62"/>
                    <a:pt x="38" y="62"/>
                  </a:cubicBezTo>
                  <a:cubicBezTo>
                    <a:pt x="38" y="62"/>
                    <a:pt x="38" y="62"/>
                    <a:pt x="38" y="62"/>
                  </a:cubicBezTo>
                  <a:cubicBezTo>
                    <a:pt x="39" y="63"/>
                    <a:pt x="39" y="63"/>
                    <a:pt x="39" y="63"/>
                  </a:cubicBezTo>
                  <a:cubicBezTo>
                    <a:pt x="40" y="63"/>
                    <a:pt x="40" y="63"/>
                    <a:pt x="40" y="63"/>
                  </a:cubicBezTo>
                  <a:cubicBezTo>
                    <a:pt x="39" y="63"/>
                    <a:pt x="39" y="63"/>
                    <a:pt x="39" y="63"/>
                  </a:cubicBezTo>
                  <a:cubicBezTo>
                    <a:pt x="39" y="63"/>
                    <a:pt x="39" y="63"/>
                    <a:pt x="39" y="63"/>
                  </a:cubicBezTo>
                  <a:moveTo>
                    <a:pt x="70" y="63"/>
                  </a:moveTo>
                  <a:cubicBezTo>
                    <a:pt x="70" y="63"/>
                    <a:pt x="70" y="63"/>
                    <a:pt x="71" y="63"/>
                  </a:cubicBezTo>
                  <a:cubicBezTo>
                    <a:pt x="71" y="62"/>
                    <a:pt x="71" y="62"/>
                    <a:pt x="71" y="62"/>
                  </a:cubicBezTo>
                  <a:cubicBezTo>
                    <a:pt x="72" y="62"/>
                    <a:pt x="72" y="62"/>
                    <a:pt x="72" y="62"/>
                  </a:cubicBezTo>
                  <a:cubicBezTo>
                    <a:pt x="72" y="62"/>
                    <a:pt x="72" y="62"/>
                    <a:pt x="72" y="62"/>
                  </a:cubicBezTo>
                  <a:cubicBezTo>
                    <a:pt x="71" y="62"/>
                    <a:pt x="71" y="62"/>
                    <a:pt x="71" y="62"/>
                  </a:cubicBezTo>
                  <a:cubicBezTo>
                    <a:pt x="71" y="62"/>
                    <a:pt x="71" y="62"/>
                    <a:pt x="71" y="62"/>
                  </a:cubicBezTo>
                  <a:cubicBezTo>
                    <a:pt x="71" y="63"/>
                    <a:pt x="71" y="63"/>
                    <a:pt x="71" y="63"/>
                  </a:cubicBezTo>
                  <a:cubicBezTo>
                    <a:pt x="71" y="63"/>
                    <a:pt x="70" y="63"/>
                    <a:pt x="70" y="63"/>
                  </a:cubicBezTo>
                  <a:moveTo>
                    <a:pt x="37" y="63"/>
                  </a:moveTo>
                  <a:cubicBezTo>
                    <a:pt x="36" y="62"/>
                    <a:pt x="36" y="62"/>
                    <a:pt x="36" y="62"/>
                  </a:cubicBezTo>
                  <a:cubicBezTo>
                    <a:pt x="36" y="62"/>
                    <a:pt x="36" y="62"/>
                    <a:pt x="36" y="62"/>
                  </a:cubicBezTo>
                  <a:cubicBezTo>
                    <a:pt x="36" y="61"/>
                    <a:pt x="36" y="61"/>
                    <a:pt x="36" y="61"/>
                  </a:cubicBezTo>
                  <a:cubicBezTo>
                    <a:pt x="36" y="62"/>
                    <a:pt x="37" y="62"/>
                    <a:pt x="37" y="63"/>
                  </a:cubicBezTo>
                  <a:moveTo>
                    <a:pt x="41" y="62"/>
                  </a:moveTo>
                  <a:cubicBezTo>
                    <a:pt x="41" y="62"/>
                    <a:pt x="41" y="62"/>
                    <a:pt x="41" y="62"/>
                  </a:cubicBezTo>
                  <a:cubicBezTo>
                    <a:pt x="40" y="61"/>
                    <a:pt x="40" y="61"/>
                    <a:pt x="40" y="61"/>
                  </a:cubicBezTo>
                  <a:cubicBezTo>
                    <a:pt x="40" y="61"/>
                    <a:pt x="40" y="61"/>
                    <a:pt x="40" y="61"/>
                  </a:cubicBezTo>
                  <a:cubicBezTo>
                    <a:pt x="41" y="61"/>
                    <a:pt x="41" y="61"/>
                    <a:pt x="41" y="61"/>
                  </a:cubicBezTo>
                  <a:cubicBezTo>
                    <a:pt x="41" y="61"/>
                    <a:pt x="41" y="61"/>
                    <a:pt x="41" y="61"/>
                  </a:cubicBezTo>
                  <a:cubicBezTo>
                    <a:pt x="42" y="62"/>
                    <a:pt x="42" y="62"/>
                    <a:pt x="42" y="62"/>
                  </a:cubicBezTo>
                  <a:cubicBezTo>
                    <a:pt x="41" y="62"/>
                    <a:pt x="41" y="62"/>
                    <a:pt x="41" y="62"/>
                  </a:cubicBezTo>
                  <a:moveTo>
                    <a:pt x="74" y="62"/>
                  </a:moveTo>
                  <a:cubicBezTo>
                    <a:pt x="74" y="61"/>
                    <a:pt x="74" y="61"/>
                    <a:pt x="74" y="61"/>
                  </a:cubicBezTo>
                  <a:cubicBezTo>
                    <a:pt x="74" y="61"/>
                    <a:pt x="74" y="61"/>
                    <a:pt x="74" y="61"/>
                  </a:cubicBezTo>
                  <a:cubicBezTo>
                    <a:pt x="74" y="60"/>
                    <a:pt x="74" y="60"/>
                    <a:pt x="74" y="60"/>
                  </a:cubicBezTo>
                  <a:cubicBezTo>
                    <a:pt x="74" y="61"/>
                    <a:pt x="74" y="61"/>
                    <a:pt x="74" y="61"/>
                  </a:cubicBezTo>
                  <a:cubicBezTo>
                    <a:pt x="74" y="62"/>
                    <a:pt x="74" y="62"/>
                    <a:pt x="74" y="62"/>
                  </a:cubicBezTo>
                  <a:moveTo>
                    <a:pt x="43" y="59"/>
                  </a:moveTo>
                  <a:cubicBezTo>
                    <a:pt x="43" y="59"/>
                    <a:pt x="43" y="59"/>
                    <a:pt x="43" y="59"/>
                  </a:cubicBezTo>
                  <a:cubicBezTo>
                    <a:pt x="43" y="59"/>
                    <a:pt x="43" y="59"/>
                    <a:pt x="43" y="59"/>
                  </a:cubicBezTo>
                  <a:cubicBezTo>
                    <a:pt x="44" y="59"/>
                    <a:pt x="44" y="59"/>
                    <a:pt x="44" y="59"/>
                  </a:cubicBezTo>
                  <a:cubicBezTo>
                    <a:pt x="43" y="59"/>
                    <a:pt x="43" y="59"/>
                    <a:pt x="43" y="59"/>
                  </a:cubicBezTo>
                  <a:moveTo>
                    <a:pt x="39" y="60"/>
                  </a:moveTo>
                  <a:cubicBezTo>
                    <a:pt x="38" y="60"/>
                    <a:pt x="38" y="59"/>
                    <a:pt x="38" y="59"/>
                  </a:cubicBezTo>
                  <a:cubicBezTo>
                    <a:pt x="38" y="59"/>
                    <a:pt x="38" y="59"/>
                    <a:pt x="38" y="59"/>
                  </a:cubicBezTo>
                  <a:cubicBezTo>
                    <a:pt x="38" y="59"/>
                    <a:pt x="38" y="59"/>
                    <a:pt x="38" y="59"/>
                  </a:cubicBezTo>
                  <a:cubicBezTo>
                    <a:pt x="39" y="60"/>
                    <a:pt x="39" y="60"/>
                    <a:pt x="40" y="60"/>
                  </a:cubicBezTo>
                  <a:cubicBezTo>
                    <a:pt x="40" y="60"/>
                    <a:pt x="40" y="60"/>
                    <a:pt x="40" y="60"/>
                  </a:cubicBezTo>
                  <a:cubicBezTo>
                    <a:pt x="40" y="60"/>
                    <a:pt x="40" y="60"/>
                    <a:pt x="40" y="60"/>
                  </a:cubicBezTo>
                  <a:cubicBezTo>
                    <a:pt x="39" y="60"/>
                    <a:pt x="39" y="60"/>
                    <a:pt x="39" y="60"/>
                  </a:cubicBezTo>
                  <a:cubicBezTo>
                    <a:pt x="39" y="60"/>
                    <a:pt x="39" y="60"/>
                    <a:pt x="39" y="60"/>
                  </a:cubicBezTo>
                  <a:moveTo>
                    <a:pt x="60" y="59"/>
                  </a:moveTo>
                  <a:cubicBezTo>
                    <a:pt x="60" y="59"/>
                    <a:pt x="60" y="59"/>
                    <a:pt x="60" y="59"/>
                  </a:cubicBezTo>
                  <a:cubicBezTo>
                    <a:pt x="60" y="59"/>
                    <a:pt x="60" y="59"/>
                    <a:pt x="60" y="59"/>
                  </a:cubicBezTo>
                  <a:cubicBezTo>
                    <a:pt x="61" y="58"/>
                    <a:pt x="61" y="58"/>
                    <a:pt x="61" y="58"/>
                  </a:cubicBezTo>
                  <a:cubicBezTo>
                    <a:pt x="61" y="58"/>
                    <a:pt x="62" y="58"/>
                    <a:pt x="62" y="58"/>
                  </a:cubicBezTo>
                  <a:cubicBezTo>
                    <a:pt x="62" y="58"/>
                    <a:pt x="62" y="58"/>
                    <a:pt x="62" y="58"/>
                  </a:cubicBezTo>
                  <a:cubicBezTo>
                    <a:pt x="63" y="58"/>
                    <a:pt x="63" y="58"/>
                    <a:pt x="63" y="58"/>
                  </a:cubicBezTo>
                  <a:cubicBezTo>
                    <a:pt x="63" y="59"/>
                    <a:pt x="63" y="59"/>
                    <a:pt x="63" y="59"/>
                  </a:cubicBezTo>
                  <a:cubicBezTo>
                    <a:pt x="62" y="59"/>
                    <a:pt x="61" y="59"/>
                    <a:pt x="60" y="59"/>
                  </a:cubicBezTo>
                  <a:moveTo>
                    <a:pt x="66" y="59"/>
                  </a:moveTo>
                  <a:cubicBezTo>
                    <a:pt x="67" y="59"/>
                    <a:pt x="67" y="59"/>
                    <a:pt x="67" y="59"/>
                  </a:cubicBezTo>
                  <a:cubicBezTo>
                    <a:pt x="68" y="58"/>
                    <a:pt x="68" y="58"/>
                    <a:pt x="68" y="58"/>
                  </a:cubicBezTo>
                  <a:cubicBezTo>
                    <a:pt x="68" y="58"/>
                    <a:pt x="68" y="58"/>
                    <a:pt x="68" y="58"/>
                  </a:cubicBezTo>
                  <a:cubicBezTo>
                    <a:pt x="68" y="58"/>
                    <a:pt x="68" y="58"/>
                    <a:pt x="68" y="58"/>
                  </a:cubicBezTo>
                  <a:cubicBezTo>
                    <a:pt x="69" y="58"/>
                    <a:pt x="69" y="58"/>
                    <a:pt x="69" y="58"/>
                  </a:cubicBezTo>
                  <a:cubicBezTo>
                    <a:pt x="68" y="59"/>
                    <a:pt x="68" y="59"/>
                    <a:pt x="67" y="60"/>
                  </a:cubicBezTo>
                  <a:cubicBezTo>
                    <a:pt x="67" y="59"/>
                    <a:pt x="67" y="59"/>
                    <a:pt x="67" y="59"/>
                  </a:cubicBezTo>
                  <a:cubicBezTo>
                    <a:pt x="67" y="59"/>
                    <a:pt x="67" y="59"/>
                    <a:pt x="67" y="59"/>
                  </a:cubicBezTo>
                  <a:cubicBezTo>
                    <a:pt x="66" y="59"/>
                    <a:pt x="66" y="59"/>
                    <a:pt x="66" y="59"/>
                  </a:cubicBezTo>
                  <a:moveTo>
                    <a:pt x="57" y="58"/>
                  </a:moveTo>
                  <a:cubicBezTo>
                    <a:pt x="58" y="58"/>
                    <a:pt x="59" y="58"/>
                    <a:pt x="60" y="58"/>
                  </a:cubicBezTo>
                  <a:cubicBezTo>
                    <a:pt x="59" y="59"/>
                    <a:pt x="59" y="59"/>
                    <a:pt x="59" y="59"/>
                  </a:cubicBezTo>
                  <a:cubicBezTo>
                    <a:pt x="59" y="59"/>
                    <a:pt x="59" y="59"/>
                    <a:pt x="59" y="59"/>
                  </a:cubicBezTo>
                  <a:cubicBezTo>
                    <a:pt x="58" y="59"/>
                    <a:pt x="58" y="59"/>
                    <a:pt x="58" y="59"/>
                  </a:cubicBezTo>
                  <a:cubicBezTo>
                    <a:pt x="57" y="58"/>
                    <a:pt x="57" y="58"/>
                    <a:pt x="57" y="58"/>
                  </a:cubicBezTo>
                  <a:cubicBezTo>
                    <a:pt x="57" y="58"/>
                    <a:pt x="57" y="58"/>
                    <a:pt x="57" y="58"/>
                  </a:cubicBezTo>
                  <a:moveTo>
                    <a:pt x="41" y="59"/>
                  </a:moveTo>
                  <a:cubicBezTo>
                    <a:pt x="41" y="58"/>
                    <a:pt x="41" y="58"/>
                    <a:pt x="41" y="58"/>
                  </a:cubicBezTo>
                  <a:cubicBezTo>
                    <a:pt x="40" y="58"/>
                    <a:pt x="40" y="58"/>
                    <a:pt x="40" y="58"/>
                  </a:cubicBezTo>
                  <a:cubicBezTo>
                    <a:pt x="40" y="58"/>
                    <a:pt x="40" y="58"/>
                    <a:pt x="40" y="58"/>
                  </a:cubicBezTo>
                  <a:cubicBezTo>
                    <a:pt x="40" y="58"/>
                    <a:pt x="40" y="58"/>
                    <a:pt x="40" y="58"/>
                  </a:cubicBezTo>
                  <a:cubicBezTo>
                    <a:pt x="41" y="58"/>
                    <a:pt x="41" y="58"/>
                    <a:pt x="41" y="58"/>
                  </a:cubicBezTo>
                  <a:cubicBezTo>
                    <a:pt x="41" y="58"/>
                    <a:pt x="41" y="58"/>
                    <a:pt x="41" y="58"/>
                  </a:cubicBezTo>
                  <a:cubicBezTo>
                    <a:pt x="41" y="59"/>
                    <a:pt x="41" y="59"/>
                    <a:pt x="41" y="59"/>
                  </a:cubicBezTo>
                  <a:moveTo>
                    <a:pt x="49" y="58"/>
                  </a:moveTo>
                  <a:cubicBezTo>
                    <a:pt x="49" y="58"/>
                    <a:pt x="49" y="58"/>
                    <a:pt x="49" y="58"/>
                  </a:cubicBezTo>
                  <a:cubicBezTo>
                    <a:pt x="48" y="58"/>
                    <a:pt x="48" y="58"/>
                    <a:pt x="48" y="58"/>
                  </a:cubicBezTo>
                  <a:cubicBezTo>
                    <a:pt x="48" y="58"/>
                    <a:pt x="48" y="58"/>
                    <a:pt x="48" y="58"/>
                  </a:cubicBezTo>
                  <a:cubicBezTo>
                    <a:pt x="48" y="57"/>
                    <a:pt x="48" y="57"/>
                    <a:pt x="48" y="57"/>
                  </a:cubicBezTo>
                  <a:cubicBezTo>
                    <a:pt x="49" y="58"/>
                    <a:pt x="50" y="58"/>
                    <a:pt x="51" y="58"/>
                  </a:cubicBezTo>
                  <a:cubicBezTo>
                    <a:pt x="51" y="58"/>
                    <a:pt x="51" y="58"/>
                    <a:pt x="51" y="58"/>
                  </a:cubicBezTo>
                  <a:cubicBezTo>
                    <a:pt x="51" y="58"/>
                    <a:pt x="50" y="58"/>
                    <a:pt x="49" y="58"/>
                  </a:cubicBezTo>
                  <a:cubicBezTo>
                    <a:pt x="49" y="58"/>
                    <a:pt x="49" y="58"/>
                    <a:pt x="49" y="58"/>
                  </a:cubicBezTo>
                  <a:moveTo>
                    <a:pt x="64" y="58"/>
                  </a:moveTo>
                  <a:cubicBezTo>
                    <a:pt x="64" y="58"/>
                    <a:pt x="63" y="58"/>
                    <a:pt x="63" y="58"/>
                  </a:cubicBezTo>
                  <a:cubicBezTo>
                    <a:pt x="64" y="58"/>
                    <a:pt x="64" y="57"/>
                    <a:pt x="65" y="57"/>
                  </a:cubicBezTo>
                  <a:cubicBezTo>
                    <a:pt x="64" y="58"/>
                    <a:pt x="64" y="58"/>
                    <a:pt x="64" y="58"/>
                  </a:cubicBezTo>
                  <a:moveTo>
                    <a:pt x="40" y="57"/>
                  </a:moveTo>
                  <a:cubicBezTo>
                    <a:pt x="39" y="57"/>
                    <a:pt x="39" y="57"/>
                    <a:pt x="39" y="57"/>
                  </a:cubicBezTo>
                  <a:cubicBezTo>
                    <a:pt x="39" y="56"/>
                    <a:pt x="39" y="56"/>
                    <a:pt x="39" y="56"/>
                  </a:cubicBezTo>
                  <a:cubicBezTo>
                    <a:pt x="39" y="56"/>
                    <a:pt x="40" y="57"/>
                    <a:pt x="40" y="57"/>
                  </a:cubicBezTo>
                  <a:moveTo>
                    <a:pt x="43" y="57"/>
                  </a:moveTo>
                  <a:cubicBezTo>
                    <a:pt x="42" y="56"/>
                    <a:pt x="42" y="56"/>
                    <a:pt x="41" y="56"/>
                  </a:cubicBezTo>
                  <a:cubicBezTo>
                    <a:pt x="42" y="56"/>
                    <a:pt x="42" y="56"/>
                    <a:pt x="43" y="56"/>
                  </a:cubicBezTo>
                  <a:cubicBezTo>
                    <a:pt x="43" y="57"/>
                    <a:pt x="43" y="57"/>
                    <a:pt x="43" y="57"/>
                  </a:cubicBezTo>
                  <a:moveTo>
                    <a:pt x="71" y="56"/>
                  </a:moveTo>
                  <a:cubicBezTo>
                    <a:pt x="72" y="56"/>
                    <a:pt x="72" y="56"/>
                    <a:pt x="72" y="56"/>
                  </a:cubicBezTo>
                  <a:cubicBezTo>
                    <a:pt x="72" y="56"/>
                    <a:pt x="72" y="56"/>
                    <a:pt x="72" y="56"/>
                  </a:cubicBezTo>
                  <a:cubicBezTo>
                    <a:pt x="72" y="55"/>
                    <a:pt x="72" y="55"/>
                    <a:pt x="72" y="55"/>
                  </a:cubicBezTo>
                  <a:cubicBezTo>
                    <a:pt x="72" y="56"/>
                    <a:pt x="72" y="56"/>
                    <a:pt x="72" y="56"/>
                  </a:cubicBezTo>
                  <a:cubicBezTo>
                    <a:pt x="72" y="56"/>
                    <a:pt x="72" y="56"/>
                    <a:pt x="72" y="56"/>
                  </a:cubicBezTo>
                  <a:cubicBezTo>
                    <a:pt x="71" y="56"/>
                    <a:pt x="71" y="56"/>
                    <a:pt x="71" y="56"/>
                  </a:cubicBezTo>
                  <a:moveTo>
                    <a:pt x="74" y="59"/>
                  </a:moveTo>
                  <a:cubicBezTo>
                    <a:pt x="74" y="58"/>
                    <a:pt x="74" y="57"/>
                    <a:pt x="74" y="57"/>
                  </a:cubicBezTo>
                  <a:cubicBezTo>
                    <a:pt x="74" y="57"/>
                    <a:pt x="74" y="57"/>
                    <a:pt x="74" y="57"/>
                  </a:cubicBezTo>
                  <a:cubicBezTo>
                    <a:pt x="74" y="56"/>
                    <a:pt x="74" y="56"/>
                    <a:pt x="74" y="56"/>
                  </a:cubicBezTo>
                  <a:cubicBezTo>
                    <a:pt x="74" y="56"/>
                    <a:pt x="74" y="56"/>
                    <a:pt x="74" y="56"/>
                  </a:cubicBezTo>
                  <a:cubicBezTo>
                    <a:pt x="74" y="55"/>
                    <a:pt x="74" y="55"/>
                    <a:pt x="74" y="54"/>
                  </a:cubicBezTo>
                  <a:cubicBezTo>
                    <a:pt x="74" y="54"/>
                    <a:pt x="74" y="54"/>
                    <a:pt x="74" y="54"/>
                  </a:cubicBezTo>
                  <a:cubicBezTo>
                    <a:pt x="74" y="55"/>
                    <a:pt x="74" y="56"/>
                    <a:pt x="75" y="57"/>
                  </a:cubicBezTo>
                  <a:cubicBezTo>
                    <a:pt x="74" y="59"/>
                    <a:pt x="74" y="59"/>
                    <a:pt x="74" y="59"/>
                  </a:cubicBezTo>
                  <a:cubicBezTo>
                    <a:pt x="74" y="59"/>
                    <a:pt x="74" y="59"/>
                    <a:pt x="74" y="59"/>
                  </a:cubicBezTo>
                  <a:cubicBezTo>
                    <a:pt x="74" y="59"/>
                    <a:pt x="74" y="59"/>
                    <a:pt x="74" y="59"/>
                  </a:cubicBezTo>
                  <a:moveTo>
                    <a:pt x="25" y="60"/>
                  </a:moveTo>
                  <a:cubicBezTo>
                    <a:pt x="25" y="59"/>
                    <a:pt x="25" y="58"/>
                    <a:pt x="25" y="57"/>
                  </a:cubicBezTo>
                  <a:cubicBezTo>
                    <a:pt x="25" y="56"/>
                    <a:pt x="25" y="55"/>
                    <a:pt x="25" y="54"/>
                  </a:cubicBezTo>
                  <a:cubicBezTo>
                    <a:pt x="25" y="56"/>
                    <a:pt x="25" y="58"/>
                    <a:pt x="25" y="60"/>
                  </a:cubicBezTo>
                  <a:cubicBezTo>
                    <a:pt x="25" y="60"/>
                    <a:pt x="25" y="60"/>
                    <a:pt x="25" y="60"/>
                  </a:cubicBezTo>
                  <a:moveTo>
                    <a:pt x="33" y="53"/>
                  </a:moveTo>
                  <a:cubicBezTo>
                    <a:pt x="33" y="52"/>
                    <a:pt x="33" y="52"/>
                    <a:pt x="33" y="51"/>
                  </a:cubicBezTo>
                  <a:cubicBezTo>
                    <a:pt x="33" y="50"/>
                    <a:pt x="33" y="50"/>
                    <a:pt x="33" y="50"/>
                  </a:cubicBezTo>
                  <a:cubicBezTo>
                    <a:pt x="33" y="51"/>
                    <a:pt x="33" y="51"/>
                    <a:pt x="33" y="51"/>
                  </a:cubicBezTo>
                  <a:cubicBezTo>
                    <a:pt x="33" y="51"/>
                    <a:pt x="33" y="52"/>
                    <a:pt x="33" y="53"/>
                  </a:cubicBezTo>
                  <a:moveTo>
                    <a:pt x="31" y="50"/>
                  </a:moveTo>
                  <a:cubicBezTo>
                    <a:pt x="31" y="49"/>
                    <a:pt x="31" y="49"/>
                    <a:pt x="31" y="48"/>
                  </a:cubicBezTo>
                  <a:cubicBezTo>
                    <a:pt x="31" y="47"/>
                    <a:pt x="31" y="47"/>
                    <a:pt x="31" y="47"/>
                  </a:cubicBezTo>
                  <a:cubicBezTo>
                    <a:pt x="31" y="48"/>
                    <a:pt x="31" y="49"/>
                    <a:pt x="31" y="49"/>
                  </a:cubicBezTo>
                  <a:cubicBezTo>
                    <a:pt x="31" y="50"/>
                    <a:pt x="31" y="50"/>
                    <a:pt x="31" y="50"/>
                  </a:cubicBezTo>
                  <a:moveTo>
                    <a:pt x="29" y="53"/>
                  </a:moveTo>
                  <a:cubicBezTo>
                    <a:pt x="29" y="51"/>
                    <a:pt x="29" y="49"/>
                    <a:pt x="29" y="47"/>
                  </a:cubicBezTo>
                  <a:cubicBezTo>
                    <a:pt x="30" y="47"/>
                    <a:pt x="30" y="47"/>
                    <a:pt x="30" y="47"/>
                  </a:cubicBezTo>
                  <a:cubicBezTo>
                    <a:pt x="30" y="47"/>
                    <a:pt x="30" y="47"/>
                    <a:pt x="30" y="47"/>
                  </a:cubicBezTo>
                  <a:cubicBezTo>
                    <a:pt x="29" y="49"/>
                    <a:pt x="29" y="51"/>
                    <a:pt x="29" y="53"/>
                  </a:cubicBezTo>
                  <a:moveTo>
                    <a:pt x="35" y="51"/>
                  </a:moveTo>
                  <a:cubicBezTo>
                    <a:pt x="35" y="50"/>
                    <a:pt x="35" y="50"/>
                    <a:pt x="35" y="50"/>
                  </a:cubicBezTo>
                  <a:cubicBezTo>
                    <a:pt x="35" y="50"/>
                    <a:pt x="35" y="49"/>
                    <a:pt x="35" y="48"/>
                  </a:cubicBezTo>
                  <a:cubicBezTo>
                    <a:pt x="35" y="47"/>
                    <a:pt x="35" y="47"/>
                    <a:pt x="35" y="47"/>
                  </a:cubicBezTo>
                  <a:cubicBezTo>
                    <a:pt x="35" y="47"/>
                    <a:pt x="36" y="47"/>
                    <a:pt x="36" y="46"/>
                  </a:cubicBezTo>
                  <a:cubicBezTo>
                    <a:pt x="36" y="48"/>
                    <a:pt x="35" y="49"/>
                    <a:pt x="35" y="51"/>
                  </a:cubicBezTo>
                  <a:moveTo>
                    <a:pt x="26" y="52"/>
                  </a:moveTo>
                  <a:cubicBezTo>
                    <a:pt x="26" y="51"/>
                    <a:pt x="26" y="51"/>
                    <a:pt x="26" y="51"/>
                  </a:cubicBezTo>
                  <a:cubicBezTo>
                    <a:pt x="26" y="50"/>
                    <a:pt x="26" y="48"/>
                    <a:pt x="27" y="46"/>
                  </a:cubicBezTo>
                  <a:cubicBezTo>
                    <a:pt x="27" y="46"/>
                    <a:pt x="27" y="46"/>
                    <a:pt x="27" y="46"/>
                  </a:cubicBezTo>
                  <a:cubicBezTo>
                    <a:pt x="27" y="47"/>
                    <a:pt x="27" y="48"/>
                    <a:pt x="27" y="49"/>
                  </a:cubicBezTo>
                  <a:cubicBezTo>
                    <a:pt x="27" y="50"/>
                    <a:pt x="26" y="51"/>
                    <a:pt x="26" y="52"/>
                  </a:cubicBezTo>
                  <a:moveTo>
                    <a:pt x="79" y="47"/>
                  </a:moveTo>
                  <a:cubicBezTo>
                    <a:pt x="78" y="46"/>
                    <a:pt x="78" y="46"/>
                    <a:pt x="78" y="46"/>
                  </a:cubicBezTo>
                  <a:cubicBezTo>
                    <a:pt x="78" y="46"/>
                    <a:pt x="78" y="45"/>
                    <a:pt x="78" y="45"/>
                  </a:cubicBezTo>
                  <a:cubicBezTo>
                    <a:pt x="79" y="46"/>
                    <a:pt x="79" y="46"/>
                    <a:pt x="79" y="46"/>
                  </a:cubicBezTo>
                  <a:cubicBezTo>
                    <a:pt x="79" y="46"/>
                    <a:pt x="79" y="47"/>
                    <a:pt x="79" y="47"/>
                  </a:cubicBezTo>
                  <a:moveTo>
                    <a:pt x="33" y="47"/>
                  </a:moveTo>
                  <a:cubicBezTo>
                    <a:pt x="33" y="46"/>
                    <a:pt x="33" y="45"/>
                    <a:pt x="33" y="45"/>
                  </a:cubicBezTo>
                  <a:cubicBezTo>
                    <a:pt x="33" y="45"/>
                    <a:pt x="33" y="45"/>
                    <a:pt x="33" y="45"/>
                  </a:cubicBezTo>
                  <a:cubicBezTo>
                    <a:pt x="33" y="44"/>
                    <a:pt x="33" y="44"/>
                    <a:pt x="33" y="44"/>
                  </a:cubicBezTo>
                  <a:cubicBezTo>
                    <a:pt x="34" y="44"/>
                    <a:pt x="34" y="44"/>
                    <a:pt x="34" y="44"/>
                  </a:cubicBezTo>
                  <a:cubicBezTo>
                    <a:pt x="33" y="45"/>
                    <a:pt x="33" y="46"/>
                    <a:pt x="33" y="47"/>
                  </a:cubicBezTo>
                  <a:moveTo>
                    <a:pt x="74" y="46"/>
                  </a:moveTo>
                  <a:cubicBezTo>
                    <a:pt x="74" y="45"/>
                    <a:pt x="74" y="45"/>
                    <a:pt x="74" y="44"/>
                  </a:cubicBezTo>
                  <a:cubicBezTo>
                    <a:pt x="74" y="44"/>
                    <a:pt x="74" y="44"/>
                    <a:pt x="74" y="44"/>
                  </a:cubicBezTo>
                  <a:cubicBezTo>
                    <a:pt x="74" y="45"/>
                    <a:pt x="74" y="45"/>
                    <a:pt x="74" y="45"/>
                  </a:cubicBezTo>
                  <a:cubicBezTo>
                    <a:pt x="74" y="45"/>
                    <a:pt x="74" y="45"/>
                    <a:pt x="74" y="45"/>
                  </a:cubicBezTo>
                  <a:cubicBezTo>
                    <a:pt x="74" y="46"/>
                    <a:pt x="74" y="46"/>
                    <a:pt x="74" y="46"/>
                  </a:cubicBezTo>
                  <a:moveTo>
                    <a:pt x="76" y="45"/>
                  </a:moveTo>
                  <a:cubicBezTo>
                    <a:pt x="75" y="44"/>
                    <a:pt x="75" y="44"/>
                    <a:pt x="75" y="44"/>
                  </a:cubicBezTo>
                  <a:cubicBezTo>
                    <a:pt x="75" y="44"/>
                    <a:pt x="75" y="43"/>
                    <a:pt x="76" y="42"/>
                  </a:cubicBezTo>
                  <a:cubicBezTo>
                    <a:pt x="76" y="43"/>
                    <a:pt x="76" y="43"/>
                    <a:pt x="76" y="44"/>
                  </a:cubicBezTo>
                  <a:cubicBezTo>
                    <a:pt x="76" y="45"/>
                    <a:pt x="76" y="45"/>
                    <a:pt x="76" y="45"/>
                  </a:cubicBezTo>
                  <a:moveTo>
                    <a:pt x="32" y="42"/>
                  </a:moveTo>
                  <a:cubicBezTo>
                    <a:pt x="32" y="41"/>
                    <a:pt x="32" y="41"/>
                    <a:pt x="32" y="41"/>
                  </a:cubicBezTo>
                  <a:cubicBezTo>
                    <a:pt x="32" y="40"/>
                    <a:pt x="32" y="40"/>
                    <a:pt x="32" y="40"/>
                  </a:cubicBezTo>
                  <a:cubicBezTo>
                    <a:pt x="32" y="41"/>
                    <a:pt x="32" y="41"/>
                    <a:pt x="32" y="42"/>
                  </a:cubicBezTo>
                  <a:moveTo>
                    <a:pt x="80" y="44"/>
                  </a:moveTo>
                  <a:cubicBezTo>
                    <a:pt x="79" y="44"/>
                    <a:pt x="79" y="44"/>
                    <a:pt x="79" y="44"/>
                  </a:cubicBezTo>
                  <a:cubicBezTo>
                    <a:pt x="79" y="42"/>
                    <a:pt x="79" y="41"/>
                    <a:pt x="78" y="40"/>
                  </a:cubicBezTo>
                  <a:cubicBezTo>
                    <a:pt x="78" y="40"/>
                    <a:pt x="78" y="40"/>
                    <a:pt x="78" y="40"/>
                  </a:cubicBezTo>
                  <a:cubicBezTo>
                    <a:pt x="79" y="40"/>
                    <a:pt x="79" y="40"/>
                    <a:pt x="79" y="40"/>
                  </a:cubicBezTo>
                  <a:cubicBezTo>
                    <a:pt x="79" y="40"/>
                    <a:pt x="79" y="40"/>
                    <a:pt x="79" y="40"/>
                  </a:cubicBezTo>
                  <a:cubicBezTo>
                    <a:pt x="79" y="42"/>
                    <a:pt x="79" y="43"/>
                    <a:pt x="80" y="44"/>
                  </a:cubicBezTo>
                  <a:cubicBezTo>
                    <a:pt x="80" y="44"/>
                    <a:pt x="80" y="44"/>
                    <a:pt x="80" y="44"/>
                  </a:cubicBezTo>
                  <a:moveTo>
                    <a:pt x="77" y="41"/>
                  </a:moveTo>
                  <a:cubicBezTo>
                    <a:pt x="77" y="40"/>
                    <a:pt x="77" y="40"/>
                    <a:pt x="76" y="39"/>
                  </a:cubicBezTo>
                  <a:cubicBezTo>
                    <a:pt x="77" y="38"/>
                    <a:pt x="77" y="38"/>
                    <a:pt x="77" y="38"/>
                  </a:cubicBezTo>
                  <a:cubicBezTo>
                    <a:pt x="77" y="38"/>
                    <a:pt x="77" y="38"/>
                    <a:pt x="77" y="38"/>
                  </a:cubicBezTo>
                  <a:cubicBezTo>
                    <a:pt x="77" y="38"/>
                    <a:pt x="77" y="38"/>
                    <a:pt x="77" y="38"/>
                  </a:cubicBezTo>
                  <a:cubicBezTo>
                    <a:pt x="77" y="39"/>
                    <a:pt x="77" y="39"/>
                    <a:pt x="77" y="40"/>
                  </a:cubicBezTo>
                  <a:cubicBezTo>
                    <a:pt x="77" y="41"/>
                    <a:pt x="77" y="41"/>
                    <a:pt x="77" y="41"/>
                  </a:cubicBezTo>
                  <a:moveTo>
                    <a:pt x="35" y="44"/>
                  </a:moveTo>
                  <a:cubicBezTo>
                    <a:pt x="36" y="43"/>
                    <a:pt x="36" y="42"/>
                    <a:pt x="36" y="41"/>
                  </a:cubicBezTo>
                  <a:cubicBezTo>
                    <a:pt x="36" y="41"/>
                    <a:pt x="36" y="41"/>
                    <a:pt x="36" y="41"/>
                  </a:cubicBezTo>
                  <a:cubicBezTo>
                    <a:pt x="36" y="39"/>
                    <a:pt x="37" y="38"/>
                    <a:pt x="37" y="37"/>
                  </a:cubicBezTo>
                  <a:cubicBezTo>
                    <a:pt x="37" y="39"/>
                    <a:pt x="36" y="42"/>
                    <a:pt x="35" y="44"/>
                  </a:cubicBezTo>
                  <a:moveTo>
                    <a:pt x="33" y="41"/>
                  </a:moveTo>
                  <a:cubicBezTo>
                    <a:pt x="34" y="39"/>
                    <a:pt x="34" y="36"/>
                    <a:pt x="35" y="33"/>
                  </a:cubicBezTo>
                  <a:cubicBezTo>
                    <a:pt x="35" y="33"/>
                    <a:pt x="35" y="33"/>
                    <a:pt x="35" y="33"/>
                  </a:cubicBezTo>
                  <a:cubicBezTo>
                    <a:pt x="35" y="36"/>
                    <a:pt x="34" y="38"/>
                    <a:pt x="34" y="40"/>
                  </a:cubicBezTo>
                  <a:cubicBezTo>
                    <a:pt x="33" y="41"/>
                    <a:pt x="33" y="41"/>
                    <a:pt x="33" y="41"/>
                  </a:cubicBezTo>
                  <a:cubicBezTo>
                    <a:pt x="33" y="41"/>
                    <a:pt x="33" y="41"/>
                    <a:pt x="33" y="41"/>
                  </a:cubicBezTo>
                  <a:moveTo>
                    <a:pt x="82" y="38"/>
                  </a:moveTo>
                  <a:cubicBezTo>
                    <a:pt x="82" y="36"/>
                    <a:pt x="81" y="35"/>
                    <a:pt x="81" y="34"/>
                  </a:cubicBezTo>
                  <a:cubicBezTo>
                    <a:pt x="81" y="33"/>
                    <a:pt x="81" y="33"/>
                    <a:pt x="81" y="33"/>
                  </a:cubicBezTo>
                  <a:cubicBezTo>
                    <a:pt x="81" y="33"/>
                    <a:pt x="81" y="34"/>
                    <a:pt x="81" y="34"/>
                  </a:cubicBezTo>
                  <a:cubicBezTo>
                    <a:pt x="82" y="35"/>
                    <a:pt x="82" y="35"/>
                    <a:pt x="82" y="35"/>
                  </a:cubicBezTo>
                  <a:cubicBezTo>
                    <a:pt x="82" y="36"/>
                    <a:pt x="82" y="37"/>
                    <a:pt x="82" y="38"/>
                  </a:cubicBezTo>
                  <a:moveTo>
                    <a:pt x="38" y="32"/>
                  </a:moveTo>
                  <a:cubicBezTo>
                    <a:pt x="38" y="32"/>
                    <a:pt x="38" y="32"/>
                    <a:pt x="38" y="32"/>
                  </a:cubicBezTo>
                  <a:cubicBezTo>
                    <a:pt x="38" y="32"/>
                    <a:pt x="38" y="31"/>
                    <a:pt x="39" y="31"/>
                  </a:cubicBezTo>
                  <a:cubicBezTo>
                    <a:pt x="38" y="31"/>
                    <a:pt x="38" y="32"/>
                    <a:pt x="38" y="32"/>
                  </a:cubicBezTo>
                  <a:moveTo>
                    <a:pt x="73" y="31"/>
                  </a:moveTo>
                  <a:cubicBezTo>
                    <a:pt x="72" y="30"/>
                    <a:pt x="72" y="29"/>
                    <a:pt x="72" y="28"/>
                  </a:cubicBezTo>
                  <a:cubicBezTo>
                    <a:pt x="72" y="29"/>
                    <a:pt x="72" y="29"/>
                    <a:pt x="72" y="29"/>
                  </a:cubicBezTo>
                  <a:cubicBezTo>
                    <a:pt x="72" y="29"/>
                    <a:pt x="72" y="29"/>
                    <a:pt x="72" y="29"/>
                  </a:cubicBezTo>
                  <a:cubicBezTo>
                    <a:pt x="72" y="30"/>
                    <a:pt x="72" y="30"/>
                    <a:pt x="73" y="31"/>
                  </a:cubicBezTo>
                  <a:moveTo>
                    <a:pt x="81" y="28"/>
                  </a:moveTo>
                  <a:cubicBezTo>
                    <a:pt x="81" y="28"/>
                    <a:pt x="81" y="27"/>
                    <a:pt x="81" y="27"/>
                  </a:cubicBezTo>
                  <a:cubicBezTo>
                    <a:pt x="80" y="26"/>
                    <a:pt x="80" y="26"/>
                    <a:pt x="80" y="26"/>
                  </a:cubicBezTo>
                  <a:cubicBezTo>
                    <a:pt x="80" y="26"/>
                    <a:pt x="80" y="26"/>
                    <a:pt x="80" y="26"/>
                  </a:cubicBezTo>
                  <a:cubicBezTo>
                    <a:pt x="80" y="26"/>
                    <a:pt x="80" y="25"/>
                    <a:pt x="80" y="25"/>
                  </a:cubicBezTo>
                  <a:cubicBezTo>
                    <a:pt x="81" y="26"/>
                    <a:pt x="81" y="27"/>
                    <a:pt x="81" y="28"/>
                  </a:cubicBezTo>
                  <a:moveTo>
                    <a:pt x="42" y="26"/>
                  </a:moveTo>
                  <a:cubicBezTo>
                    <a:pt x="42" y="25"/>
                    <a:pt x="42" y="25"/>
                    <a:pt x="42" y="24"/>
                  </a:cubicBezTo>
                  <a:cubicBezTo>
                    <a:pt x="42" y="24"/>
                    <a:pt x="42" y="24"/>
                    <a:pt x="42" y="24"/>
                  </a:cubicBezTo>
                  <a:cubicBezTo>
                    <a:pt x="43" y="24"/>
                    <a:pt x="43" y="24"/>
                    <a:pt x="43" y="24"/>
                  </a:cubicBezTo>
                  <a:cubicBezTo>
                    <a:pt x="42" y="25"/>
                    <a:pt x="42" y="25"/>
                    <a:pt x="42" y="26"/>
                  </a:cubicBezTo>
                  <a:moveTo>
                    <a:pt x="33" y="26"/>
                  </a:moveTo>
                  <a:cubicBezTo>
                    <a:pt x="33" y="26"/>
                    <a:pt x="33" y="26"/>
                    <a:pt x="33" y="26"/>
                  </a:cubicBezTo>
                  <a:cubicBezTo>
                    <a:pt x="33" y="25"/>
                    <a:pt x="34" y="25"/>
                    <a:pt x="34" y="24"/>
                  </a:cubicBezTo>
                  <a:cubicBezTo>
                    <a:pt x="34" y="25"/>
                    <a:pt x="33" y="25"/>
                    <a:pt x="33" y="26"/>
                  </a:cubicBezTo>
                  <a:cubicBezTo>
                    <a:pt x="33" y="26"/>
                    <a:pt x="33" y="26"/>
                    <a:pt x="33" y="26"/>
                  </a:cubicBezTo>
                  <a:moveTo>
                    <a:pt x="79" y="28"/>
                  </a:moveTo>
                  <a:cubicBezTo>
                    <a:pt x="79" y="28"/>
                    <a:pt x="79" y="28"/>
                    <a:pt x="79" y="28"/>
                  </a:cubicBezTo>
                  <a:cubicBezTo>
                    <a:pt x="79" y="27"/>
                    <a:pt x="79" y="27"/>
                    <a:pt x="79" y="27"/>
                  </a:cubicBezTo>
                  <a:cubicBezTo>
                    <a:pt x="79" y="27"/>
                    <a:pt x="79" y="27"/>
                    <a:pt x="79" y="27"/>
                  </a:cubicBezTo>
                  <a:cubicBezTo>
                    <a:pt x="78" y="26"/>
                    <a:pt x="78" y="26"/>
                    <a:pt x="78" y="25"/>
                  </a:cubicBezTo>
                  <a:cubicBezTo>
                    <a:pt x="78" y="25"/>
                    <a:pt x="78" y="25"/>
                    <a:pt x="78" y="25"/>
                  </a:cubicBezTo>
                  <a:cubicBezTo>
                    <a:pt x="78" y="24"/>
                    <a:pt x="78" y="23"/>
                    <a:pt x="78" y="23"/>
                  </a:cubicBezTo>
                  <a:cubicBezTo>
                    <a:pt x="78" y="23"/>
                    <a:pt x="78" y="23"/>
                    <a:pt x="78" y="23"/>
                  </a:cubicBezTo>
                  <a:cubicBezTo>
                    <a:pt x="78" y="25"/>
                    <a:pt x="79" y="26"/>
                    <a:pt x="79" y="28"/>
                  </a:cubicBezTo>
                  <a:cubicBezTo>
                    <a:pt x="79" y="28"/>
                    <a:pt x="79" y="28"/>
                    <a:pt x="79" y="28"/>
                  </a:cubicBezTo>
                  <a:moveTo>
                    <a:pt x="79" y="23"/>
                  </a:moveTo>
                  <a:cubicBezTo>
                    <a:pt x="79" y="22"/>
                    <a:pt x="79" y="21"/>
                    <a:pt x="78" y="20"/>
                  </a:cubicBezTo>
                  <a:cubicBezTo>
                    <a:pt x="79" y="20"/>
                    <a:pt x="79" y="20"/>
                    <a:pt x="79" y="20"/>
                  </a:cubicBezTo>
                  <a:cubicBezTo>
                    <a:pt x="79" y="21"/>
                    <a:pt x="79" y="22"/>
                    <a:pt x="79" y="23"/>
                  </a:cubicBezTo>
                  <a:moveTo>
                    <a:pt x="71" y="21"/>
                  </a:moveTo>
                  <a:cubicBezTo>
                    <a:pt x="70" y="20"/>
                    <a:pt x="70" y="20"/>
                    <a:pt x="70" y="20"/>
                  </a:cubicBezTo>
                  <a:cubicBezTo>
                    <a:pt x="70" y="20"/>
                    <a:pt x="70" y="20"/>
                    <a:pt x="70" y="20"/>
                  </a:cubicBezTo>
                  <a:cubicBezTo>
                    <a:pt x="70" y="20"/>
                    <a:pt x="70" y="19"/>
                    <a:pt x="70" y="19"/>
                  </a:cubicBezTo>
                  <a:cubicBezTo>
                    <a:pt x="71" y="20"/>
                    <a:pt x="71" y="20"/>
                    <a:pt x="71" y="20"/>
                  </a:cubicBezTo>
                  <a:cubicBezTo>
                    <a:pt x="71" y="21"/>
                    <a:pt x="71" y="21"/>
                    <a:pt x="71" y="21"/>
                  </a:cubicBezTo>
                  <a:moveTo>
                    <a:pt x="77" y="22"/>
                  </a:moveTo>
                  <a:cubicBezTo>
                    <a:pt x="77" y="21"/>
                    <a:pt x="76" y="19"/>
                    <a:pt x="76" y="18"/>
                  </a:cubicBezTo>
                  <a:cubicBezTo>
                    <a:pt x="76" y="19"/>
                    <a:pt x="76" y="19"/>
                    <a:pt x="76" y="19"/>
                  </a:cubicBezTo>
                  <a:cubicBezTo>
                    <a:pt x="76" y="19"/>
                    <a:pt x="76" y="19"/>
                    <a:pt x="76" y="19"/>
                  </a:cubicBezTo>
                  <a:cubicBezTo>
                    <a:pt x="77" y="20"/>
                    <a:pt x="77" y="20"/>
                    <a:pt x="77" y="21"/>
                  </a:cubicBezTo>
                  <a:cubicBezTo>
                    <a:pt x="77" y="21"/>
                    <a:pt x="77" y="21"/>
                    <a:pt x="77" y="21"/>
                  </a:cubicBezTo>
                  <a:cubicBezTo>
                    <a:pt x="78" y="21"/>
                    <a:pt x="78" y="21"/>
                    <a:pt x="78" y="21"/>
                  </a:cubicBezTo>
                  <a:cubicBezTo>
                    <a:pt x="77" y="21"/>
                    <a:pt x="77" y="21"/>
                    <a:pt x="77" y="21"/>
                  </a:cubicBezTo>
                  <a:cubicBezTo>
                    <a:pt x="77" y="22"/>
                    <a:pt x="77" y="22"/>
                    <a:pt x="77" y="22"/>
                  </a:cubicBezTo>
                  <a:moveTo>
                    <a:pt x="76" y="22"/>
                  </a:moveTo>
                  <a:cubicBezTo>
                    <a:pt x="76" y="21"/>
                    <a:pt x="76" y="21"/>
                    <a:pt x="75" y="20"/>
                  </a:cubicBezTo>
                  <a:cubicBezTo>
                    <a:pt x="75" y="19"/>
                    <a:pt x="75" y="18"/>
                    <a:pt x="75" y="18"/>
                  </a:cubicBezTo>
                  <a:cubicBezTo>
                    <a:pt x="75" y="19"/>
                    <a:pt x="76" y="20"/>
                    <a:pt x="76" y="22"/>
                  </a:cubicBezTo>
                  <a:moveTo>
                    <a:pt x="56" y="57"/>
                  </a:moveTo>
                  <a:cubicBezTo>
                    <a:pt x="55" y="57"/>
                    <a:pt x="54" y="57"/>
                    <a:pt x="54" y="57"/>
                  </a:cubicBezTo>
                  <a:cubicBezTo>
                    <a:pt x="48" y="56"/>
                    <a:pt x="42" y="54"/>
                    <a:pt x="37" y="52"/>
                  </a:cubicBezTo>
                  <a:cubicBezTo>
                    <a:pt x="38" y="45"/>
                    <a:pt x="39" y="39"/>
                    <a:pt x="41" y="33"/>
                  </a:cubicBezTo>
                  <a:cubicBezTo>
                    <a:pt x="43" y="26"/>
                    <a:pt x="51" y="17"/>
                    <a:pt x="58" y="17"/>
                  </a:cubicBezTo>
                  <a:cubicBezTo>
                    <a:pt x="61" y="17"/>
                    <a:pt x="64" y="18"/>
                    <a:pt x="66" y="21"/>
                  </a:cubicBezTo>
                  <a:cubicBezTo>
                    <a:pt x="73" y="27"/>
                    <a:pt x="72" y="41"/>
                    <a:pt x="72" y="50"/>
                  </a:cubicBezTo>
                  <a:cubicBezTo>
                    <a:pt x="72" y="51"/>
                    <a:pt x="72" y="51"/>
                    <a:pt x="72" y="52"/>
                  </a:cubicBezTo>
                  <a:cubicBezTo>
                    <a:pt x="67" y="55"/>
                    <a:pt x="62" y="57"/>
                    <a:pt x="56" y="57"/>
                  </a:cubicBezTo>
                  <a:moveTo>
                    <a:pt x="48" y="18"/>
                  </a:moveTo>
                  <a:cubicBezTo>
                    <a:pt x="49" y="17"/>
                    <a:pt x="49" y="17"/>
                    <a:pt x="49" y="16"/>
                  </a:cubicBezTo>
                  <a:cubicBezTo>
                    <a:pt x="49" y="16"/>
                    <a:pt x="49" y="16"/>
                    <a:pt x="49" y="16"/>
                  </a:cubicBezTo>
                  <a:cubicBezTo>
                    <a:pt x="50" y="16"/>
                    <a:pt x="50" y="16"/>
                    <a:pt x="50" y="16"/>
                  </a:cubicBezTo>
                  <a:cubicBezTo>
                    <a:pt x="50" y="16"/>
                    <a:pt x="50" y="16"/>
                    <a:pt x="51" y="16"/>
                  </a:cubicBezTo>
                  <a:cubicBezTo>
                    <a:pt x="50" y="17"/>
                    <a:pt x="49" y="17"/>
                    <a:pt x="48" y="18"/>
                  </a:cubicBezTo>
                  <a:moveTo>
                    <a:pt x="73" y="18"/>
                  </a:moveTo>
                  <a:cubicBezTo>
                    <a:pt x="73" y="17"/>
                    <a:pt x="73" y="17"/>
                    <a:pt x="73" y="16"/>
                  </a:cubicBezTo>
                  <a:cubicBezTo>
                    <a:pt x="73" y="16"/>
                    <a:pt x="73" y="16"/>
                    <a:pt x="73" y="16"/>
                  </a:cubicBezTo>
                  <a:cubicBezTo>
                    <a:pt x="73" y="16"/>
                    <a:pt x="73" y="16"/>
                    <a:pt x="73" y="16"/>
                  </a:cubicBezTo>
                  <a:cubicBezTo>
                    <a:pt x="73" y="17"/>
                    <a:pt x="73" y="17"/>
                    <a:pt x="73" y="17"/>
                  </a:cubicBezTo>
                  <a:cubicBezTo>
                    <a:pt x="73" y="17"/>
                    <a:pt x="73" y="17"/>
                    <a:pt x="73" y="17"/>
                  </a:cubicBezTo>
                  <a:cubicBezTo>
                    <a:pt x="73" y="17"/>
                    <a:pt x="73" y="18"/>
                    <a:pt x="73" y="18"/>
                  </a:cubicBezTo>
                  <a:moveTo>
                    <a:pt x="45" y="17"/>
                  </a:moveTo>
                  <a:cubicBezTo>
                    <a:pt x="46" y="17"/>
                    <a:pt x="46" y="16"/>
                    <a:pt x="46" y="16"/>
                  </a:cubicBezTo>
                  <a:cubicBezTo>
                    <a:pt x="47" y="15"/>
                    <a:pt x="47" y="15"/>
                    <a:pt x="47" y="15"/>
                  </a:cubicBezTo>
                  <a:cubicBezTo>
                    <a:pt x="47" y="15"/>
                    <a:pt x="47" y="15"/>
                    <a:pt x="47" y="15"/>
                  </a:cubicBezTo>
                  <a:cubicBezTo>
                    <a:pt x="46" y="16"/>
                    <a:pt x="46" y="16"/>
                    <a:pt x="46" y="16"/>
                  </a:cubicBezTo>
                  <a:cubicBezTo>
                    <a:pt x="45" y="17"/>
                    <a:pt x="45" y="17"/>
                    <a:pt x="45" y="17"/>
                  </a:cubicBezTo>
                  <a:moveTo>
                    <a:pt x="56" y="16"/>
                  </a:moveTo>
                  <a:cubicBezTo>
                    <a:pt x="55" y="16"/>
                    <a:pt x="55" y="16"/>
                    <a:pt x="55" y="16"/>
                  </a:cubicBezTo>
                  <a:cubicBezTo>
                    <a:pt x="56" y="15"/>
                    <a:pt x="57" y="15"/>
                    <a:pt x="58" y="15"/>
                  </a:cubicBezTo>
                  <a:cubicBezTo>
                    <a:pt x="59" y="15"/>
                    <a:pt x="59" y="15"/>
                    <a:pt x="60" y="15"/>
                  </a:cubicBezTo>
                  <a:cubicBezTo>
                    <a:pt x="61" y="15"/>
                    <a:pt x="61" y="15"/>
                    <a:pt x="62" y="15"/>
                  </a:cubicBezTo>
                  <a:cubicBezTo>
                    <a:pt x="62" y="15"/>
                    <a:pt x="62" y="15"/>
                    <a:pt x="62" y="15"/>
                  </a:cubicBezTo>
                  <a:cubicBezTo>
                    <a:pt x="61" y="15"/>
                    <a:pt x="61" y="15"/>
                    <a:pt x="60" y="15"/>
                  </a:cubicBezTo>
                  <a:cubicBezTo>
                    <a:pt x="59" y="15"/>
                    <a:pt x="57" y="15"/>
                    <a:pt x="56" y="16"/>
                  </a:cubicBezTo>
                  <a:moveTo>
                    <a:pt x="79" y="17"/>
                  </a:moveTo>
                  <a:cubicBezTo>
                    <a:pt x="79" y="17"/>
                    <a:pt x="79" y="16"/>
                    <a:pt x="79" y="15"/>
                  </a:cubicBezTo>
                  <a:cubicBezTo>
                    <a:pt x="78" y="15"/>
                    <a:pt x="78" y="15"/>
                    <a:pt x="78" y="15"/>
                  </a:cubicBezTo>
                  <a:cubicBezTo>
                    <a:pt x="78" y="14"/>
                    <a:pt x="78" y="14"/>
                    <a:pt x="78" y="14"/>
                  </a:cubicBezTo>
                  <a:cubicBezTo>
                    <a:pt x="78" y="14"/>
                    <a:pt x="78" y="14"/>
                    <a:pt x="78" y="14"/>
                  </a:cubicBezTo>
                  <a:cubicBezTo>
                    <a:pt x="78" y="15"/>
                    <a:pt x="78" y="15"/>
                    <a:pt x="78" y="15"/>
                  </a:cubicBezTo>
                  <a:cubicBezTo>
                    <a:pt x="79" y="15"/>
                    <a:pt x="79" y="15"/>
                    <a:pt x="79" y="15"/>
                  </a:cubicBezTo>
                  <a:cubicBezTo>
                    <a:pt x="79" y="16"/>
                    <a:pt x="79" y="16"/>
                    <a:pt x="80" y="17"/>
                  </a:cubicBezTo>
                  <a:cubicBezTo>
                    <a:pt x="79" y="17"/>
                    <a:pt x="79" y="17"/>
                    <a:pt x="79" y="17"/>
                  </a:cubicBezTo>
                  <a:cubicBezTo>
                    <a:pt x="79" y="17"/>
                    <a:pt x="79" y="17"/>
                    <a:pt x="79" y="17"/>
                  </a:cubicBezTo>
                  <a:moveTo>
                    <a:pt x="68" y="15"/>
                  </a:moveTo>
                  <a:cubicBezTo>
                    <a:pt x="67" y="15"/>
                    <a:pt x="67" y="15"/>
                    <a:pt x="67" y="15"/>
                  </a:cubicBezTo>
                  <a:cubicBezTo>
                    <a:pt x="67" y="14"/>
                    <a:pt x="67" y="14"/>
                    <a:pt x="66" y="13"/>
                  </a:cubicBezTo>
                  <a:cubicBezTo>
                    <a:pt x="66" y="13"/>
                    <a:pt x="66" y="13"/>
                    <a:pt x="66" y="13"/>
                  </a:cubicBezTo>
                  <a:cubicBezTo>
                    <a:pt x="67" y="13"/>
                    <a:pt x="67" y="14"/>
                    <a:pt x="68" y="14"/>
                  </a:cubicBezTo>
                  <a:cubicBezTo>
                    <a:pt x="68" y="14"/>
                    <a:pt x="68" y="14"/>
                    <a:pt x="68" y="14"/>
                  </a:cubicBezTo>
                  <a:cubicBezTo>
                    <a:pt x="68" y="15"/>
                    <a:pt x="68" y="15"/>
                    <a:pt x="68" y="15"/>
                  </a:cubicBezTo>
                  <a:moveTo>
                    <a:pt x="57" y="14"/>
                  </a:moveTo>
                  <a:cubicBezTo>
                    <a:pt x="57" y="14"/>
                    <a:pt x="57" y="14"/>
                    <a:pt x="57" y="14"/>
                  </a:cubicBezTo>
                  <a:cubicBezTo>
                    <a:pt x="57" y="14"/>
                    <a:pt x="57" y="14"/>
                    <a:pt x="57" y="14"/>
                  </a:cubicBezTo>
                  <a:cubicBezTo>
                    <a:pt x="57" y="14"/>
                    <a:pt x="57" y="14"/>
                    <a:pt x="57" y="14"/>
                  </a:cubicBezTo>
                  <a:cubicBezTo>
                    <a:pt x="57" y="13"/>
                    <a:pt x="57" y="13"/>
                    <a:pt x="57" y="13"/>
                  </a:cubicBezTo>
                  <a:cubicBezTo>
                    <a:pt x="58" y="13"/>
                    <a:pt x="58" y="13"/>
                    <a:pt x="58" y="13"/>
                  </a:cubicBezTo>
                  <a:cubicBezTo>
                    <a:pt x="58" y="13"/>
                    <a:pt x="59" y="13"/>
                    <a:pt x="59" y="13"/>
                  </a:cubicBezTo>
                  <a:cubicBezTo>
                    <a:pt x="58" y="14"/>
                    <a:pt x="58" y="14"/>
                    <a:pt x="58" y="14"/>
                  </a:cubicBezTo>
                  <a:cubicBezTo>
                    <a:pt x="58" y="14"/>
                    <a:pt x="58" y="14"/>
                    <a:pt x="58" y="14"/>
                  </a:cubicBezTo>
                  <a:cubicBezTo>
                    <a:pt x="57" y="14"/>
                    <a:pt x="57" y="14"/>
                    <a:pt x="57" y="14"/>
                  </a:cubicBezTo>
                  <a:moveTo>
                    <a:pt x="62" y="13"/>
                  </a:moveTo>
                  <a:cubicBezTo>
                    <a:pt x="61" y="12"/>
                    <a:pt x="61" y="12"/>
                    <a:pt x="61" y="12"/>
                  </a:cubicBezTo>
                  <a:cubicBezTo>
                    <a:pt x="61" y="12"/>
                    <a:pt x="61" y="12"/>
                    <a:pt x="61" y="12"/>
                  </a:cubicBezTo>
                  <a:cubicBezTo>
                    <a:pt x="62" y="12"/>
                    <a:pt x="62" y="12"/>
                    <a:pt x="62" y="12"/>
                  </a:cubicBezTo>
                  <a:cubicBezTo>
                    <a:pt x="63" y="12"/>
                    <a:pt x="63" y="12"/>
                    <a:pt x="63" y="12"/>
                  </a:cubicBezTo>
                  <a:cubicBezTo>
                    <a:pt x="63" y="12"/>
                    <a:pt x="63" y="12"/>
                    <a:pt x="63" y="12"/>
                  </a:cubicBezTo>
                  <a:cubicBezTo>
                    <a:pt x="64" y="13"/>
                    <a:pt x="64" y="13"/>
                    <a:pt x="64" y="13"/>
                  </a:cubicBezTo>
                  <a:cubicBezTo>
                    <a:pt x="65" y="13"/>
                    <a:pt x="65" y="13"/>
                    <a:pt x="65" y="13"/>
                  </a:cubicBezTo>
                  <a:cubicBezTo>
                    <a:pt x="65" y="13"/>
                    <a:pt x="64" y="13"/>
                    <a:pt x="64" y="13"/>
                  </a:cubicBezTo>
                  <a:cubicBezTo>
                    <a:pt x="64" y="13"/>
                    <a:pt x="64" y="13"/>
                    <a:pt x="63" y="13"/>
                  </a:cubicBezTo>
                  <a:cubicBezTo>
                    <a:pt x="63" y="13"/>
                    <a:pt x="63" y="13"/>
                    <a:pt x="63" y="13"/>
                  </a:cubicBezTo>
                  <a:cubicBezTo>
                    <a:pt x="63" y="13"/>
                    <a:pt x="63" y="13"/>
                    <a:pt x="63" y="13"/>
                  </a:cubicBezTo>
                  <a:cubicBezTo>
                    <a:pt x="62" y="13"/>
                    <a:pt x="62" y="13"/>
                    <a:pt x="62" y="13"/>
                  </a:cubicBezTo>
                  <a:cubicBezTo>
                    <a:pt x="62" y="13"/>
                    <a:pt x="62" y="13"/>
                    <a:pt x="62" y="13"/>
                  </a:cubicBezTo>
                  <a:moveTo>
                    <a:pt x="72" y="14"/>
                  </a:moveTo>
                  <a:cubicBezTo>
                    <a:pt x="72" y="13"/>
                    <a:pt x="71" y="13"/>
                    <a:pt x="71" y="13"/>
                  </a:cubicBezTo>
                  <a:cubicBezTo>
                    <a:pt x="71" y="12"/>
                    <a:pt x="71" y="12"/>
                    <a:pt x="71" y="12"/>
                  </a:cubicBezTo>
                  <a:cubicBezTo>
                    <a:pt x="71" y="12"/>
                    <a:pt x="72" y="13"/>
                    <a:pt x="72" y="13"/>
                  </a:cubicBezTo>
                  <a:cubicBezTo>
                    <a:pt x="72" y="14"/>
                    <a:pt x="72" y="14"/>
                    <a:pt x="72" y="14"/>
                  </a:cubicBezTo>
                  <a:moveTo>
                    <a:pt x="69" y="13"/>
                  </a:moveTo>
                  <a:cubicBezTo>
                    <a:pt x="69" y="13"/>
                    <a:pt x="68" y="12"/>
                    <a:pt x="67" y="11"/>
                  </a:cubicBezTo>
                  <a:cubicBezTo>
                    <a:pt x="68" y="11"/>
                    <a:pt x="68" y="11"/>
                    <a:pt x="68" y="11"/>
                  </a:cubicBezTo>
                  <a:cubicBezTo>
                    <a:pt x="68" y="11"/>
                    <a:pt x="68" y="11"/>
                    <a:pt x="68" y="11"/>
                  </a:cubicBezTo>
                  <a:cubicBezTo>
                    <a:pt x="68" y="12"/>
                    <a:pt x="69" y="12"/>
                    <a:pt x="69" y="12"/>
                  </a:cubicBezTo>
                  <a:cubicBezTo>
                    <a:pt x="69" y="13"/>
                    <a:pt x="69" y="13"/>
                    <a:pt x="69" y="13"/>
                  </a:cubicBezTo>
                  <a:moveTo>
                    <a:pt x="59" y="10"/>
                  </a:moveTo>
                  <a:cubicBezTo>
                    <a:pt x="59" y="10"/>
                    <a:pt x="59" y="10"/>
                    <a:pt x="59" y="10"/>
                  </a:cubicBezTo>
                  <a:cubicBezTo>
                    <a:pt x="58" y="10"/>
                    <a:pt x="58" y="10"/>
                    <a:pt x="58" y="10"/>
                  </a:cubicBezTo>
                  <a:cubicBezTo>
                    <a:pt x="59" y="10"/>
                    <a:pt x="59" y="10"/>
                    <a:pt x="60" y="10"/>
                  </a:cubicBezTo>
                  <a:cubicBezTo>
                    <a:pt x="60" y="10"/>
                    <a:pt x="61" y="10"/>
                    <a:pt x="61" y="10"/>
                  </a:cubicBezTo>
                  <a:cubicBezTo>
                    <a:pt x="62" y="10"/>
                    <a:pt x="62" y="10"/>
                    <a:pt x="62" y="10"/>
                  </a:cubicBezTo>
                  <a:cubicBezTo>
                    <a:pt x="62" y="10"/>
                    <a:pt x="61" y="10"/>
                    <a:pt x="61" y="10"/>
                  </a:cubicBezTo>
                  <a:cubicBezTo>
                    <a:pt x="61" y="10"/>
                    <a:pt x="60" y="10"/>
                    <a:pt x="60" y="10"/>
                  </a:cubicBezTo>
                  <a:cubicBezTo>
                    <a:pt x="60" y="10"/>
                    <a:pt x="59" y="10"/>
                    <a:pt x="59" y="10"/>
                  </a:cubicBezTo>
                  <a:moveTo>
                    <a:pt x="72" y="11"/>
                  </a:moveTo>
                  <a:cubicBezTo>
                    <a:pt x="71" y="11"/>
                    <a:pt x="71" y="11"/>
                    <a:pt x="71" y="11"/>
                  </a:cubicBezTo>
                  <a:cubicBezTo>
                    <a:pt x="70" y="11"/>
                    <a:pt x="70" y="10"/>
                    <a:pt x="69" y="10"/>
                  </a:cubicBezTo>
                  <a:cubicBezTo>
                    <a:pt x="70" y="10"/>
                    <a:pt x="71" y="11"/>
                    <a:pt x="71" y="11"/>
                  </a:cubicBezTo>
                  <a:cubicBezTo>
                    <a:pt x="72" y="11"/>
                    <a:pt x="72" y="11"/>
                    <a:pt x="72" y="11"/>
                  </a:cubicBezTo>
                  <a:moveTo>
                    <a:pt x="54" y="10"/>
                  </a:moveTo>
                  <a:cubicBezTo>
                    <a:pt x="54" y="10"/>
                    <a:pt x="54" y="10"/>
                    <a:pt x="54" y="10"/>
                  </a:cubicBezTo>
                  <a:cubicBezTo>
                    <a:pt x="55" y="9"/>
                    <a:pt x="55" y="9"/>
                    <a:pt x="55" y="9"/>
                  </a:cubicBezTo>
                  <a:cubicBezTo>
                    <a:pt x="55" y="9"/>
                    <a:pt x="55" y="9"/>
                    <a:pt x="55" y="9"/>
                  </a:cubicBezTo>
                  <a:cubicBezTo>
                    <a:pt x="55" y="9"/>
                    <a:pt x="55" y="9"/>
                    <a:pt x="55" y="9"/>
                  </a:cubicBezTo>
                  <a:cubicBezTo>
                    <a:pt x="54" y="10"/>
                    <a:pt x="54" y="10"/>
                    <a:pt x="54" y="10"/>
                  </a:cubicBezTo>
                  <a:moveTo>
                    <a:pt x="65" y="9"/>
                  </a:moveTo>
                  <a:cubicBezTo>
                    <a:pt x="64" y="9"/>
                    <a:pt x="64" y="9"/>
                    <a:pt x="64" y="9"/>
                  </a:cubicBezTo>
                  <a:cubicBezTo>
                    <a:pt x="65" y="8"/>
                    <a:pt x="65" y="8"/>
                    <a:pt x="65" y="8"/>
                  </a:cubicBezTo>
                  <a:cubicBezTo>
                    <a:pt x="66" y="8"/>
                    <a:pt x="66" y="8"/>
                    <a:pt x="66" y="8"/>
                  </a:cubicBezTo>
                  <a:cubicBezTo>
                    <a:pt x="66" y="8"/>
                    <a:pt x="66" y="8"/>
                    <a:pt x="66" y="8"/>
                  </a:cubicBezTo>
                  <a:cubicBezTo>
                    <a:pt x="66" y="9"/>
                    <a:pt x="66" y="9"/>
                    <a:pt x="66" y="9"/>
                  </a:cubicBezTo>
                  <a:cubicBezTo>
                    <a:pt x="66" y="9"/>
                    <a:pt x="65" y="9"/>
                    <a:pt x="65" y="9"/>
                  </a:cubicBezTo>
                  <a:cubicBezTo>
                    <a:pt x="65" y="9"/>
                    <a:pt x="65" y="9"/>
                    <a:pt x="65" y="9"/>
                  </a:cubicBezTo>
                  <a:moveTo>
                    <a:pt x="60" y="9"/>
                  </a:moveTo>
                  <a:cubicBezTo>
                    <a:pt x="59" y="8"/>
                    <a:pt x="58" y="8"/>
                    <a:pt x="58" y="8"/>
                  </a:cubicBezTo>
                  <a:cubicBezTo>
                    <a:pt x="58" y="8"/>
                    <a:pt x="58" y="8"/>
                    <a:pt x="58" y="8"/>
                  </a:cubicBezTo>
                  <a:cubicBezTo>
                    <a:pt x="59" y="8"/>
                    <a:pt x="60" y="8"/>
                    <a:pt x="60" y="8"/>
                  </a:cubicBezTo>
                  <a:cubicBezTo>
                    <a:pt x="61" y="9"/>
                    <a:pt x="61" y="9"/>
                    <a:pt x="61" y="9"/>
                  </a:cubicBezTo>
                  <a:cubicBezTo>
                    <a:pt x="61" y="9"/>
                    <a:pt x="60" y="9"/>
                    <a:pt x="60" y="9"/>
                  </a:cubicBezTo>
                  <a:moveTo>
                    <a:pt x="74" y="8"/>
                  </a:moveTo>
                  <a:cubicBezTo>
                    <a:pt x="73" y="8"/>
                    <a:pt x="73" y="8"/>
                    <a:pt x="73" y="8"/>
                  </a:cubicBezTo>
                  <a:cubicBezTo>
                    <a:pt x="73" y="7"/>
                    <a:pt x="73" y="7"/>
                    <a:pt x="73" y="7"/>
                  </a:cubicBezTo>
                  <a:cubicBezTo>
                    <a:pt x="73" y="7"/>
                    <a:pt x="73" y="7"/>
                    <a:pt x="73" y="7"/>
                  </a:cubicBezTo>
                  <a:cubicBezTo>
                    <a:pt x="74" y="8"/>
                    <a:pt x="74" y="8"/>
                    <a:pt x="74" y="8"/>
                  </a:cubicBezTo>
                  <a:cubicBezTo>
                    <a:pt x="74" y="8"/>
                    <a:pt x="74" y="8"/>
                    <a:pt x="74" y="8"/>
                  </a:cubicBezTo>
                  <a:moveTo>
                    <a:pt x="54" y="7"/>
                  </a:moveTo>
                  <a:cubicBezTo>
                    <a:pt x="54" y="7"/>
                    <a:pt x="54" y="7"/>
                    <a:pt x="54" y="7"/>
                  </a:cubicBezTo>
                  <a:cubicBezTo>
                    <a:pt x="54" y="7"/>
                    <a:pt x="54" y="7"/>
                    <a:pt x="54" y="7"/>
                  </a:cubicBezTo>
                  <a:cubicBezTo>
                    <a:pt x="54" y="7"/>
                    <a:pt x="54" y="7"/>
                    <a:pt x="54" y="7"/>
                  </a:cubicBezTo>
                  <a:cubicBezTo>
                    <a:pt x="54" y="7"/>
                    <a:pt x="54" y="7"/>
                    <a:pt x="54" y="7"/>
                  </a:cubicBezTo>
                  <a:moveTo>
                    <a:pt x="55" y="6"/>
                  </a:moveTo>
                  <a:cubicBezTo>
                    <a:pt x="55" y="6"/>
                    <a:pt x="55" y="6"/>
                    <a:pt x="55" y="6"/>
                  </a:cubicBezTo>
                  <a:cubicBezTo>
                    <a:pt x="55" y="6"/>
                    <a:pt x="55" y="6"/>
                    <a:pt x="55" y="6"/>
                  </a:cubicBezTo>
                  <a:cubicBezTo>
                    <a:pt x="55" y="6"/>
                    <a:pt x="55" y="6"/>
                    <a:pt x="55" y="6"/>
                  </a:cubicBezTo>
                  <a:cubicBezTo>
                    <a:pt x="56" y="6"/>
                    <a:pt x="56" y="6"/>
                    <a:pt x="56" y="6"/>
                  </a:cubicBezTo>
                  <a:cubicBezTo>
                    <a:pt x="55" y="6"/>
                    <a:pt x="55" y="6"/>
                    <a:pt x="55" y="6"/>
                  </a:cubicBezTo>
                  <a:moveTo>
                    <a:pt x="63" y="7"/>
                  </a:moveTo>
                  <a:cubicBezTo>
                    <a:pt x="62" y="7"/>
                    <a:pt x="61" y="7"/>
                    <a:pt x="60" y="7"/>
                  </a:cubicBezTo>
                  <a:cubicBezTo>
                    <a:pt x="61" y="6"/>
                    <a:pt x="61" y="6"/>
                    <a:pt x="61" y="6"/>
                  </a:cubicBezTo>
                  <a:cubicBezTo>
                    <a:pt x="62" y="6"/>
                    <a:pt x="62" y="6"/>
                    <a:pt x="63" y="7"/>
                  </a:cubicBezTo>
                  <a:moveTo>
                    <a:pt x="57" y="6"/>
                  </a:moveTo>
                  <a:cubicBezTo>
                    <a:pt x="58" y="6"/>
                    <a:pt x="58" y="6"/>
                    <a:pt x="58" y="6"/>
                  </a:cubicBezTo>
                  <a:cubicBezTo>
                    <a:pt x="58" y="6"/>
                    <a:pt x="58" y="6"/>
                    <a:pt x="58" y="6"/>
                  </a:cubicBezTo>
                  <a:cubicBezTo>
                    <a:pt x="58" y="6"/>
                    <a:pt x="58" y="6"/>
                    <a:pt x="58" y="6"/>
                  </a:cubicBezTo>
                  <a:cubicBezTo>
                    <a:pt x="59" y="6"/>
                    <a:pt x="58" y="6"/>
                    <a:pt x="57" y="6"/>
                  </a:cubicBezTo>
                  <a:moveTo>
                    <a:pt x="58" y="3"/>
                  </a:moveTo>
                  <a:cubicBezTo>
                    <a:pt x="59" y="2"/>
                    <a:pt x="59" y="2"/>
                    <a:pt x="59" y="2"/>
                  </a:cubicBezTo>
                  <a:cubicBezTo>
                    <a:pt x="59" y="2"/>
                    <a:pt x="59" y="2"/>
                    <a:pt x="59" y="2"/>
                  </a:cubicBezTo>
                  <a:cubicBezTo>
                    <a:pt x="59" y="2"/>
                    <a:pt x="59" y="2"/>
                    <a:pt x="59" y="2"/>
                  </a:cubicBezTo>
                  <a:cubicBezTo>
                    <a:pt x="59" y="3"/>
                    <a:pt x="59" y="3"/>
                    <a:pt x="59" y="3"/>
                  </a:cubicBezTo>
                  <a:cubicBezTo>
                    <a:pt x="59" y="3"/>
                    <a:pt x="59" y="3"/>
                    <a:pt x="59" y="3"/>
                  </a:cubicBezTo>
                  <a:cubicBezTo>
                    <a:pt x="58" y="3"/>
                    <a:pt x="58" y="3"/>
                    <a:pt x="58" y="3"/>
                  </a:cubicBezTo>
                  <a:moveTo>
                    <a:pt x="62" y="3"/>
                  </a:moveTo>
                  <a:cubicBezTo>
                    <a:pt x="61" y="3"/>
                    <a:pt x="61" y="3"/>
                    <a:pt x="61" y="3"/>
                  </a:cubicBezTo>
                  <a:cubicBezTo>
                    <a:pt x="61" y="2"/>
                    <a:pt x="60" y="2"/>
                    <a:pt x="60" y="2"/>
                  </a:cubicBezTo>
                  <a:cubicBezTo>
                    <a:pt x="60" y="2"/>
                    <a:pt x="61" y="2"/>
                    <a:pt x="61" y="2"/>
                  </a:cubicBezTo>
                  <a:cubicBezTo>
                    <a:pt x="62" y="2"/>
                    <a:pt x="63" y="2"/>
                    <a:pt x="64" y="2"/>
                  </a:cubicBezTo>
                  <a:cubicBezTo>
                    <a:pt x="64" y="3"/>
                    <a:pt x="64" y="3"/>
                    <a:pt x="64" y="3"/>
                  </a:cubicBezTo>
                  <a:cubicBezTo>
                    <a:pt x="64" y="3"/>
                    <a:pt x="64" y="3"/>
                    <a:pt x="64" y="3"/>
                  </a:cubicBezTo>
                  <a:cubicBezTo>
                    <a:pt x="64" y="3"/>
                    <a:pt x="64" y="3"/>
                    <a:pt x="64" y="3"/>
                  </a:cubicBezTo>
                  <a:cubicBezTo>
                    <a:pt x="64" y="3"/>
                    <a:pt x="64" y="3"/>
                    <a:pt x="64" y="3"/>
                  </a:cubicBezTo>
                  <a:cubicBezTo>
                    <a:pt x="63" y="3"/>
                    <a:pt x="62" y="3"/>
                    <a:pt x="62" y="3"/>
                  </a:cubicBezTo>
                  <a:cubicBezTo>
                    <a:pt x="62" y="3"/>
                    <a:pt x="62" y="3"/>
                    <a:pt x="62" y="3"/>
                  </a:cubicBezTo>
                  <a:cubicBezTo>
                    <a:pt x="62" y="3"/>
                    <a:pt x="62" y="3"/>
                    <a:pt x="62" y="3"/>
                  </a:cubicBezTo>
                  <a:moveTo>
                    <a:pt x="61" y="0"/>
                  </a:moveTo>
                  <a:cubicBezTo>
                    <a:pt x="60" y="0"/>
                    <a:pt x="59" y="0"/>
                    <a:pt x="59" y="0"/>
                  </a:cubicBezTo>
                  <a:cubicBezTo>
                    <a:pt x="39" y="2"/>
                    <a:pt x="29" y="24"/>
                    <a:pt x="25" y="41"/>
                  </a:cubicBezTo>
                  <a:cubicBezTo>
                    <a:pt x="20" y="62"/>
                    <a:pt x="22" y="85"/>
                    <a:pt x="15" y="106"/>
                  </a:cubicBezTo>
                  <a:cubicBezTo>
                    <a:pt x="12" y="115"/>
                    <a:pt x="7" y="124"/>
                    <a:pt x="1" y="131"/>
                  </a:cubicBezTo>
                  <a:cubicBezTo>
                    <a:pt x="0" y="132"/>
                    <a:pt x="1" y="132"/>
                    <a:pt x="1" y="132"/>
                  </a:cubicBezTo>
                  <a:cubicBezTo>
                    <a:pt x="1" y="132"/>
                    <a:pt x="1" y="132"/>
                    <a:pt x="1" y="132"/>
                  </a:cubicBezTo>
                  <a:cubicBezTo>
                    <a:pt x="2" y="133"/>
                    <a:pt x="3" y="133"/>
                    <a:pt x="4" y="133"/>
                  </a:cubicBezTo>
                  <a:cubicBezTo>
                    <a:pt x="8" y="133"/>
                    <a:pt x="13" y="128"/>
                    <a:pt x="16" y="125"/>
                  </a:cubicBezTo>
                  <a:cubicBezTo>
                    <a:pt x="16" y="129"/>
                    <a:pt x="16" y="133"/>
                    <a:pt x="18" y="137"/>
                  </a:cubicBezTo>
                  <a:cubicBezTo>
                    <a:pt x="18" y="137"/>
                    <a:pt x="19" y="137"/>
                    <a:pt x="19" y="137"/>
                  </a:cubicBezTo>
                  <a:cubicBezTo>
                    <a:pt x="19" y="137"/>
                    <a:pt x="20" y="137"/>
                    <a:pt x="20" y="137"/>
                  </a:cubicBezTo>
                  <a:cubicBezTo>
                    <a:pt x="21" y="136"/>
                    <a:pt x="21" y="136"/>
                    <a:pt x="21" y="136"/>
                  </a:cubicBezTo>
                  <a:cubicBezTo>
                    <a:pt x="37" y="119"/>
                    <a:pt x="34" y="91"/>
                    <a:pt x="35" y="69"/>
                  </a:cubicBezTo>
                  <a:cubicBezTo>
                    <a:pt x="35" y="67"/>
                    <a:pt x="36" y="66"/>
                    <a:pt x="36" y="64"/>
                  </a:cubicBezTo>
                  <a:cubicBezTo>
                    <a:pt x="42" y="68"/>
                    <a:pt x="50" y="70"/>
                    <a:pt x="58" y="70"/>
                  </a:cubicBezTo>
                  <a:cubicBezTo>
                    <a:pt x="63" y="70"/>
                    <a:pt x="68" y="69"/>
                    <a:pt x="71" y="67"/>
                  </a:cubicBezTo>
                  <a:cubicBezTo>
                    <a:pt x="71" y="77"/>
                    <a:pt x="70" y="86"/>
                    <a:pt x="69" y="96"/>
                  </a:cubicBezTo>
                  <a:cubicBezTo>
                    <a:pt x="69" y="100"/>
                    <a:pt x="69" y="104"/>
                    <a:pt x="70" y="108"/>
                  </a:cubicBezTo>
                  <a:cubicBezTo>
                    <a:pt x="71" y="116"/>
                    <a:pt x="72" y="127"/>
                    <a:pt x="79" y="132"/>
                  </a:cubicBezTo>
                  <a:cubicBezTo>
                    <a:pt x="79" y="132"/>
                    <a:pt x="79" y="132"/>
                    <a:pt x="80" y="132"/>
                  </a:cubicBezTo>
                  <a:cubicBezTo>
                    <a:pt x="80" y="132"/>
                    <a:pt x="80" y="132"/>
                    <a:pt x="80" y="132"/>
                  </a:cubicBezTo>
                  <a:cubicBezTo>
                    <a:pt x="81" y="131"/>
                    <a:pt x="81" y="131"/>
                    <a:pt x="81" y="131"/>
                  </a:cubicBezTo>
                  <a:cubicBezTo>
                    <a:pt x="82" y="127"/>
                    <a:pt x="82" y="123"/>
                    <a:pt x="82" y="119"/>
                  </a:cubicBezTo>
                  <a:cubicBezTo>
                    <a:pt x="84" y="121"/>
                    <a:pt x="86" y="123"/>
                    <a:pt x="89" y="124"/>
                  </a:cubicBezTo>
                  <a:cubicBezTo>
                    <a:pt x="90" y="124"/>
                    <a:pt x="90" y="124"/>
                    <a:pt x="90" y="124"/>
                  </a:cubicBezTo>
                  <a:cubicBezTo>
                    <a:pt x="90" y="124"/>
                    <a:pt x="90" y="124"/>
                    <a:pt x="90" y="124"/>
                  </a:cubicBezTo>
                  <a:cubicBezTo>
                    <a:pt x="91" y="124"/>
                    <a:pt x="92" y="124"/>
                    <a:pt x="92" y="122"/>
                  </a:cubicBezTo>
                  <a:cubicBezTo>
                    <a:pt x="87" y="109"/>
                    <a:pt x="83" y="95"/>
                    <a:pt x="82" y="81"/>
                  </a:cubicBezTo>
                  <a:cubicBezTo>
                    <a:pt x="81" y="68"/>
                    <a:pt x="83" y="56"/>
                    <a:pt x="84" y="44"/>
                  </a:cubicBezTo>
                  <a:cubicBezTo>
                    <a:pt x="86" y="27"/>
                    <a:pt x="82" y="0"/>
                    <a:pt x="61"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0"/>
            <p:cNvSpPr>
              <a:spLocks noEditPoints="1"/>
            </p:cNvSpPr>
            <p:nvPr/>
          </p:nvSpPr>
          <p:spPr bwMode="auto">
            <a:xfrm>
              <a:off x="2961" y="1882"/>
              <a:ext cx="118" cy="163"/>
            </a:xfrm>
            <a:custGeom>
              <a:avLst/>
              <a:gdLst>
                <a:gd name="T0" fmla="*/ 46 w 97"/>
                <a:gd name="T1" fmla="*/ 131 h 135"/>
                <a:gd name="T2" fmla="*/ 30 w 97"/>
                <a:gd name="T3" fmla="*/ 127 h 135"/>
                <a:gd name="T4" fmla="*/ 84 w 97"/>
                <a:gd name="T5" fmla="*/ 129 h 135"/>
                <a:gd name="T6" fmla="*/ 17 w 97"/>
                <a:gd name="T7" fmla="*/ 129 h 135"/>
                <a:gd name="T8" fmla="*/ 74 w 97"/>
                <a:gd name="T9" fmla="*/ 126 h 135"/>
                <a:gd name="T10" fmla="*/ 13 w 97"/>
                <a:gd name="T11" fmla="*/ 126 h 135"/>
                <a:gd name="T12" fmla="*/ 24 w 97"/>
                <a:gd name="T13" fmla="*/ 122 h 135"/>
                <a:gd name="T14" fmla="*/ 62 w 97"/>
                <a:gd name="T15" fmla="*/ 122 h 135"/>
                <a:gd name="T16" fmla="*/ 66 w 97"/>
                <a:gd name="T17" fmla="*/ 121 h 135"/>
                <a:gd name="T18" fmla="*/ 41 w 97"/>
                <a:gd name="T19" fmla="*/ 121 h 135"/>
                <a:gd name="T20" fmla="*/ 62 w 97"/>
                <a:gd name="T21" fmla="*/ 120 h 135"/>
                <a:gd name="T22" fmla="*/ 32 w 97"/>
                <a:gd name="T23" fmla="*/ 121 h 135"/>
                <a:gd name="T24" fmla="*/ 70 w 97"/>
                <a:gd name="T25" fmla="*/ 119 h 135"/>
                <a:gd name="T26" fmla="*/ 83 w 97"/>
                <a:gd name="T27" fmla="*/ 118 h 135"/>
                <a:gd name="T28" fmla="*/ 32 w 97"/>
                <a:gd name="T29" fmla="*/ 115 h 135"/>
                <a:gd name="T30" fmla="*/ 7 w 97"/>
                <a:gd name="T31" fmla="*/ 111 h 135"/>
                <a:gd name="T32" fmla="*/ 16 w 97"/>
                <a:gd name="T33" fmla="*/ 93 h 135"/>
                <a:gd name="T34" fmla="*/ 12 w 97"/>
                <a:gd name="T35" fmla="*/ 86 h 135"/>
                <a:gd name="T36" fmla="*/ 48 w 97"/>
                <a:gd name="T37" fmla="*/ 81 h 135"/>
                <a:gd name="T38" fmla="*/ 4 w 97"/>
                <a:gd name="T39" fmla="*/ 89 h 135"/>
                <a:gd name="T40" fmla="*/ 55 w 97"/>
                <a:gd name="T41" fmla="*/ 79 h 135"/>
                <a:gd name="T42" fmla="*/ 46 w 97"/>
                <a:gd name="T43" fmla="*/ 79 h 135"/>
                <a:gd name="T44" fmla="*/ 45 w 97"/>
                <a:gd name="T45" fmla="*/ 77 h 135"/>
                <a:gd name="T46" fmla="*/ 49 w 97"/>
                <a:gd name="T47" fmla="*/ 76 h 135"/>
                <a:gd name="T48" fmla="*/ 33 w 97"/>
                <a:gd name="T49" fmla="*/ 73 h 135"/>
                <a:gd name="T50" fmla="*/ 57 w 97"/>
                <a:gd name="T51" fmla="*/ 71 h 135"/>
                <a:gd name="T52" fmla="*/ 38 w 97"/>
                <a:gd name="T53" fmla="*/ 69 h 135"/>
                <a:gd name="T54" fmla="*/ 33 w 97"/>
                <a:gd name="T55" fmla="*/ 70 h 135"/>
                <a:gd name="T56" fmla="*/ 6 w 97"/>
                <a:gd name="T57" fmla="*/ 62 h 135"/>
                <a:gd name="T58" fmla="*/ 10 w 97"/>
                <a:gd name="T59" fmla="*/ 63 h 135"/>
                <a:gd name="T60" fmla="*/ 24 w 97"/>
                <a:gd name="T61" fmla="*/ 54 h 135"/>
                <a:gd name="T62" fmla="*/ 26 w 97"/>
                <a:gd name="T63" fmla="*/ 45 h 135"/>
                <a:gd name="T64" fmla="*/ 15 w 97"/>
                <a:gd name="T65" fmla="*/ 42 h 135"/>
                <a:gd name="T66" fmla="*/ 18 w 97"/>
                <a:gd name="T67" fmla="*/ 47 h 135"/>
                <a:gd name="T68" fmla="*/ 35 w 97"/>
                <a:gd name="T69" fmla="*/ 37 h 135"/>
                <a:gd name="T70" fmla="*/ 43 w 97"/>
                <a:gd name="T71" fmla="*/ 31 h 135"/>
                <a:gd name="T72" fmla="*/ 16 w 97"/>
                <a:gd name="T73" fmla="*/ 30 h 135"/>
                <a:gd name="T74" fmla="*/ 14 w 97"/>
                <a:gd name="T75" fmla="*/ 31 h 135"/>
                <a:gd name="T76" fmla="*/ 25 w 97"/>
                <a:gd name="T77" fmla="*/ 27 h 135"/>
                <a:gd name="T78" fmla="*/ 23 w 97"/>
                <a:gd name="T79" fmla="*/ 26 h 135"/>
                <a:gd name="T80" fmla="*/ 75 w 97"/>
                <a:gd name="T81" fmla="*/ 22 h 135"/>
                <a:gd name="T82" fmla="*/ 63 w 97"/>
                <a:gd name="T83" fmla="*/ 23 h 135"/>
                <a:gd name="T84" fmla="*/ 30 w 97"/>
                <a:gd name="T85" fmla="*/ 22 h 135"/>
                <a:gd name="T86" fmla="*/ 41 w 97"/>
                <a:gd name="T87" fmla="*/ 22 h 135"/>
                <a:gd name="T88" fmla="*/ 24 w 97"/>
                <a:gd name="T89" fmla="*/ 20 h 135"/>
                <a:gd name="T90" fmla="*/ 87 w 97"/>
                <a:gd name="T91" fmla="*/ 19 h 135"/>
                <a:gd name="T92" fmla="*/ 60 w 97"/>
                <a:gd name="T93" fmla="*/ 19 h 135"/>
                <a:gd name="T94" fmla="*/ 44 w 97"/>
                <a:gd name="T95" fmla="*/ 17 h 135"/>
                <a:gd name="T96" fmla="*/ 38 w 97"/>
                <a:gd name="T97" fmla="*/ 14 h 135"/>
                <a:gd name="T98" fmla="*/ 67 w 97"/>
                <a:gd name="T99" fmla="*/ 15 h 135"/>
                <a:gd name="T100" fmla="*/ 56 w 97"/>
                <a:gd name="T101" fmla="*/ 11 h 135"/>
                <a:gd name="T102" fmla="*/ 76 w 97"/>
                <a:gd name="T103" fmla="*/ 13 h 135"/>
                <a:gd name="T104" fmla="*/ 60 w 97"/>
                <a:gd name="T105" fmla="*/ 10 h 135"/>
                <a:gd name="T106" fmla="*/ 85 w 97"/>
                <a:gd name="T107" fmla="*/ 4 h 135"/>
                <a:gd name="T108" fmla="*/ 10 w 97"/>
                <a:gd name="T109" fmla="*/ 126 h 135"/>
                <a:gd name="T110" fmla="*/ 85 w 97"/>
                <a:gd name="T111" fmla="*/ 123 h 135"/>
                <a:gd name="T112" fmla="*/ 24 w 97"/>
                <a:gd name="T113" fmla="*/ 93 h 135"/>
                <a:gd name="T114" fmla="*/ 28 w 97"/>
                <a:gd name="T115" fmla="*/ 5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7" h="135">
                  <a:moveTo>
                    <a:pt x="33" y="131"/>
                  </a:moveTo>
                  <a:cubicBezTo>
                    <a:pt x="33" y="131"/>
                    <a:pt x="33" y="131"/>
                    <a:pt x="33" y="131"/>
                  </a:cubicBezTo>
                  <a:cubicBezTo>
                    <a:pt x="32" y="131"/>
                    <a:pt x="32" y="131"/>
                    <a:pt x="32" y="131"/>
                  </a:cubicBezTo>
                  <a:cubicBezTo>
                    <a:pt x="32" y="131"/>
                    <a:pt x="32" y="131"/>
                    <a:pt x="32" y="131"/>
                  </a:cubicBezTo>
                  <a:cubicBezTo>
                    <a:pt x="33" y="131"/>
                    <a:pt x="33" y="131"/>
                    <a:pt x="33" y="131"/>
                  </a:cubicBezTo>
                  <a:moveTo>
                    <a:pt x="47" y="131"/>
                  </a:moveTo>
                  <a:cubicBezTo>
                    <a:pt x="48" y="131"/>
                    <a:pt x="48" y="131"/>
                    <a:pt x="49" y="131"/>
                  </a:cubicBezTo>
                  <a:cubicBezTo>
                    <a:pt x="47" y="131"/>
                    <a:pt x="46" y="131"/>
                    <a:pt x="45" y="131"/>
                  </a:cubicBezTo>
                  <a:cubicBezTo>
                    <a:pt x="45" y="131"/>
                    <a:pt x="45" y="131"/>
                    <a:pt x="45" y="131"/>
                  </a:cubicBezTo>
                  <a:cubicBezTo>
                    <a:pt x="46" y="131"/>
                    <a:pt x="46" y="131"/>
                    <a:pt x="46" y="131"/>
                  </a:cubicBezTo>
                  <a:cubicBezTo>
                    <a:pt x="47" y="131"/>
                    <a:pt x="47" y="131"/>
                    <a:pt x="47" y="131"/>
                  </a:cubicBezTo>
                  <a:cubicBezTo>
                    <a:pt x="47" y="131"/>
                    <a:pt x="47" y="131"/>
                    <a:pt x="47" y="131"/>
                  </a:cubicBezTo>
                  <a:moveTo>
                    <a:pt x="67" y="128"/>
                  </a:moveTo>
                  <a:cubicBezTo>
                    <a:pt x="68" y="128"/>
                    <a:pt x="68" y="128"/>
                    <a:pt x="68" y="128"/>
                  </a:cubicBezTo>
                  <a:cubicBezTo>
                    <a:pt x="69" y="128"/>
                    <a:pt x="70" y="128"/>
                    <a:pt x="71" y="128"/>
                  </a:cubicBezTo>
                  <a:cubicBezTo>
                    <a:pt x="70" y="128"/>
                    <a:pt x="69" y="128"/>
                    <a:pt x="68" y="128"/>
                  </a:cubicBezTo>
                  <a:cubicBezTo>
                    <a:pt x="68" y="128"/>
                    <a:pt x="68" y="128"/>
                    <a:pt x="68" y="128"/>
                  </a:cubicBezTo>
                  <a:cubicBezTo>
                    <a:pt x="67" y="128"/>
                    <a:pt x="67" y="128"/>
                    <a:pt x="67" y="128"/>
                  </a:cubicBezTo>
                  <a:moveTo>
                    <a:pt x="30" y="128"/>
                  </a:moveTo>
                  <a:cubicBezTo>
                    <a:pt x="30" y="127"/>
                    <a:pt x="30" y="127"/>
                    <a:pt x="30" y="127"/>
                  </a:cubicBezTo>
                  <a:cubicBezTo>
                    <a:pt x="31" y="127"/>
                    <a:pt x="31" y="127"/>
                    <a:pt x="32" y="127"/>
                  </a:cubicBezTo>
                  <a:cubicBezTo>
                    <a:pt x="33" y="127"/>
                    <a:pt x="33" y="127"/>
                    <a:pt x="34" y="127"/>
                  </a:cubicBezTo>
                  <a:cubicBezTo>
                    <a:pt x="33" y="127"/>
                    <a:pt x="31" y="127"/>
                    <a:pt x="30" y="128"/>
                  </a:cubicBezTo>
                  <a:cubicBezTo>
                    <a:pt x="30" y="128"/>
                    <a:pt x="30" y="128"/>
                    <a:pt x="30" y="128"/>
                  </a:cubicBezTo>
                  <a:moveTo>
                    <a:pt x="84" y="129"/>
                  </a:moveTo>
                  <a:cubicBezTo>
                    <a:pt x="83" y="129"/>
                    <a:pt x="83" y="129"/>
                    <a:pt x="82" y="129"/>
                  </a:cubicBezTo>
                  <a:cubicBezTo>
                    <a:pt x="82" y="128"/>
                    <a:pt x="82" y="128"/>
                    <a:pt x="82" y="128"/>
                  </a:cubicBezTo>
                  <a:cubicBezTo>
                    <a:pt x="82" y="128"/>
                    <a:pt x="81" y="127"/>
                    <a:pt x="81" y="127"/>
                  </a:cubicBezTo>
                  <a:cubicBezTo>
                    <a:pt x="81" y="127"/>
                    <a:pt x="81" y="127"/>
                    <a:pt x="81" y="127"/>
                  </a:cubicBezTo>
                  <a:cubicBezTo>
                    <a:pt x="82" y="128"/>
                    <a:pt x="83" y="128"/>
                    <a:pt x="84" y="129"/>
                  </a:cubicBezTo>
                  <a:moveTo>
                    <a:pt x="45" y="127"/>
                  </a:moveTo>
                  <a:cubicBezTo>
                    <a:pt x="45" y="127"/>
                    <a:pt x="46" y="127"/>
                    <a:pt x="47" y="127"/>
                  </a:cubicBezTo>
                  <a:cubicBezTo>
                    <a:pt x="46" y="127"/>
                    <a:pt x="46" y="127"/>
                    <a:pt x="46" y="127"/>
                  </a:cubicBezTo>
                  <a:cubicBezTo>
                    <a:pt x="45" y="127"/>
                    <a:pt x="45" y="127"/>
                    <a:pt x="45" y="127"/>
                  </a:cubicBezTo>
                  <a:moveTo>
                    <a:pt x="17" y="129"/>
                  </a:moveTo>
                  <a:cubicBezTo>
                    <a:pt x="16" y="128"/>
                    <a:pt x="15" y="127"/>
                    <a:pt x="14" y="127"/>
                  </a:cubicBezTo>
                  <a:cubicBezTo>
                    <a:pt x="14" y="126"/>
                    <a:pt x="14" y="126"/>
                    <a:pt x="14" y="126"/>
                  </a:cubicBezTo>
                  <a:cubicBezTo>
                    <a:pt x="14" y="127"/>
                    <a:pt x="15" y="128"/>
                    <a:pt x="16" y="128"/>
                  </a:cubicBezTo>
                  <a:cubicBezTo>
                    <a:pt x="16" y="128"/>
                    <a:pt x="16" y="128"/>
                    <a:pt x="16" y="128"/>
                  </a:cubicBezTo>
                  <a:cubicBezTo>
                    <a:pt x="17" y="129"/>
                    <a:pt x="17" y="129"/>
                    <a:pt x="17" y="129"/>
                  </a:cubicBezTo>
                  <a:moveTo>
                    <a:pt x="64" y="127"/>
                  </a:moveTo>
                  <a:cubicBezTo>
                    <a:pt x="64" y="127"/>
                    <a:pt x="65" y="126"/>
                    <a:pt x="65" y="126"/>
                  </a:cubicBezTo>
                  <a:cubicBezTo>
                    <a:pt x="66" y="126"/>
                    <a:pt x="66" y="125"/>
                    <a:pt x="67" y="125"/>
                  </a:cubicBezTo>
                  <a:cubicBezTo>
                    <a:pt x="66" y="126"/>
                    <a:pt x="66" y="126"/>
                    <a:pt x="65" y="127"/>
                  </a:cubicBezTo>
                  <a:cubicBezTo>
                    <a:pt x="65" y="127"/>
                    <a:pt x="65" y="127"/>
                    <a:pt x="65" y="127"/>
                  </a:cubicBezTo>
                  <a:cubicBezTo>
                    <a:pt x="65" y="127"/>
                    <a:pt x="65" y="127"/>
                    <a:pt x="65" y="127"/>
                  </a:cubicBezTo>
                  <a:cubicBezTo>
                    <a:pt x="64" y="127"/>
                    <a:pt x="64" y="127"/>
                    <a:pt x="64" y="127"/>
                  </a:cubicBezTo>
                  <a:cubicBezTo>
                    <a:pt x="64" y="127"/>
                    <a:pt x="64" y="127"/>
                    <a:pt x="64" y="127"/>
                  </a:cubicBezTo>
                  <a:cubicBezTo>
                    <a:pt x="64" y="127"/>
                    <a:pt x="64" y="127"/>
                    <a:pt x="64" y="127"/>
                  </a:cubicBezTo>
                  <a:moveTo>
                    <a:pt x="74" y="126"/>
                  </a:moveTo>
                  <a:cubicBezTo>
                    <a:pt x="74" y="126"/>
                    <a:pt x="74" y="126"/>
                    <a:pt x="74" y="126"/>
                  </a:cubicBezTo>
                  <a:cubicBezTo>
                    <a:pt x="75" y="125"/>
                    <a:pt x="75" y="125"/>
                    <a:pt x="75" y="125"/>
                  </a:cubicBezTo>
                  <a:cubicBezTo>
                    <a:pt x="75" y="125"/>
                    <a:pt x="75" y="125"/>
                    <a:pt x="75" y="125"/>
                  </a:cubicBezTo>
                  <a:cubicBezTo>
                    <a:pt x="75" y="125"/>
                    <a:pt x="75" y="125"/>
                    <a:pt x="75" y="125"/>
                  </a:cubicBezTo>
                  <a:cubicBezTo>
                    <a:pt x="74" y="126"/>
                    <a:pt x="74" y="126"/>
                    <a:pt x="74" y="126"/>
                  </a:cubicBezTo>
                  <a:moveTo>
                    <a:pt x="13" y="126"/>
                  </a:moveTo>
                  <a:cubicBezTo>
                    <a:pt x="12" y="125"/>
                    <a:pt x="12" y="125"/>
                    <a:pt x="11" y="124"/>
                  </a:cubicBezTo>
                  <a:cubicBezTo>
                    <a:pt x="11" y="124"/>
                    <a:pt x="11" y="124"/>
                    <a:pt x="11" y="124"/>
                  </a:cubicBezTo>
                  <a:cubicBezTo>
                    <a:pt x="12" y="125"/>
                    <a:pt x="12" y="125"/>
                    <a:pt x="13" y="126"/>
                  </a:cubicBezTo>
                  <a:cubicBezTo>
                    <a:pt x="13" y="126"/>
                    <a:pt x="13" y="126"/>
                    <a:pt x="13" y="126"/>
                  </a:cubicBezTo>
                  <a:moveTo>
                    <a:pt x="47" y="123"/>
                  </a:moveTo>
                  <a:cubicBezTo>
                    <a:pt x="47" y="123"/>
                    <a:pt x="47" y="123"/>
                    <a:pt x="47" y="123"/>
                  </a:cubicBezTo>
                  <a:cubicBezTo>
                    <a:pt x="48" y="122"/>
                    <a:pt x="48" y="122"/>
                    <a:pt x="48" y="122"/>
                  </a:cubicBezTo>
                  <a:cubicBezTo>
                    <a:pt x="48" y="123"/>
                    <a:pt x="48" y="123"/>
                    <a:pt x="48" y="123"/>
                  </a:cubicBezTo>
                  <a:cubicBezTo>
                    <a:pt x="48" y="123"/>
                    <a:pt x="48" y="123"/>
                    <a:pt x="48" y="123"/>
                  </a:cubicBezTo>
                  <a:cubicBezTo>
                    <a:pt x="48" y="123"/>
                    <a:pt x="48" y="123"/>
                    <a:pt x="48" y="123"/>
                  </a:cubicBezTo>
                  <a:cubicBezTo>
                    <a:pt x="47" y="123"/>
                    <a:pt x="47" y="123"/>
                    <a:pt x="47" y="123"/>
                  </a:cubicBezTo>
                  <a:moveTo>
                    <a:pt x="26" y="124"/>
                  </a:moveTo>
                  <a:cubicBezTo>
                    <a:pt x="26" y="124"/>
                    <a:pt x="25" y="123"/>
                    <a:pt x="24" y="123"/>
                  </a:cubicBezTo>
                  <a:cubicBezTo>
                    <a:pt x="24" y="122"/>
                    <a:pt x="24" y="122"/>
                    <a:pt x="24" y="122"/>
                  </a:cubicBezTo>
                  <a:cubicBezTo>
                    <a:pt x="25" y="123"/>
                    <a:pt x="26" y="123"/>
                    <a:pt x="27" y="124"/>
                  </a:cubicBezTo>
                  <a:cubicBezTo>
                    <a:pt x="26" y="124"/>
                    <a:pt x="26" y="124"/>
                    <a:pt x="26" y="124"/>
                  </a:cubicBezTo>
                  <a:moveTo>
                    <a:pt x="34" y="123"/>
                  </a:moveTo>
                  <a:cubicBezTo>
                    <a:pt x="34" y="123"/>
                    <a:pt x="33" y="123"/>
                    <a:pt x="33" y="123"/>
                  </a:cubicBezTo>
                  <a:cubicBezTo>
                    <a:pt x="33" y="122"/>
                    <a:pt x="33" y="122"/>
                    <a:pt x="33" y="122"/>
                  </a:cubicBezTo>
                  <a:cubicBezTo>
                    <a:pt x="33" y="122"/>
                    <a:pt x="33" y="122"/>
                    <a:pt x="33" y="122"/>
                  </a:cubicBezTo>
                  <a:cubicBezTo>
                    <a:pt x="34" y="123"/>
                    <a:pt x="34" y="123"/>
                    <a:pt x="34" y="123"/>
                  </a:cubicBezTo>
                  <a:moveTo>
                    <a:pt x="59" y="123"/>
                  </a:moveTo>
                  <a:cubicBezTo>
                    <a:pt x="59" y="123"/>
                    <a:pt x="60" y="122"/>
                    <a:pt x="60" y="122"/>
                  </a:cubicBezTo>
                  <a:cubicBezTo>
                    <a:pt x="61" y="122"/>
                    <a:pt x="61" y="122"/>
                    <a:pt x="62" y="122"/>
                  </a:cubicBezTo>
                  <a:cubicBezTo>
                    <a:pt x="62" y="122"/>
                    <a:pt x="62" y="122"/>
                    <a:pt x="62" y="122"/>
                  </a:cubicBezTo>
                  <a:cubicBezTo>
                    <a:pt x="61" y="122"/>
                    <a:pt x="60" y="123"/>
                    <a:pt x="59" y="123"/>
                  </a:cubicBezTo>
                  <a:moveTo>
                    <a:pt x="79" y="122"/>
                  </a:moveTo>
                  <a:cubicBezTo>
                    <a:pt x="78" y="122"/>
                    <a:pt x="78" y="122"/>
                    <a:pt x="78" y="122"/>
                  </a:cubicBezTo>
                  <a:cubicBezTo>
                    <a:pt x="78" y="122"/>
                    <a:pt x="78" y="122"/>
                    <a:pt x="78" y="122"/>
                  </a:cubicBezTo>
                  <a:cubicBezTo>
                    <a:pt x="79" y="122"/>
                    <a:pt x="79" y="122"/>
                    <a:pt x="80" y="122"/>
                  </a:cubicBezTo>
                  <a:cubicBezTo>
                    <a:pt x="79" y="122"/>
                    <a:pt x="79" y="122"/>
                    <a:pt x="79" y="122"/>
                  </a:cubicBezTo>
                  <a:moveTo>
                    <a:pt x="63" y="122"/>
                  </a:moveTo>
                  <a:cubicBezTo>
                    <a:pt x="63" y="122"/>
                    <a:pt x="63" y="122"/>
                    <a:pt x="63" y="122"/>
                  </a:cubicBezTo>
                  <a:cubicBezTo>
                    <a:pt x="64" y="121"/>
                    <a:pt x="65" y="121"/>
                    <a:pt x="66" y="121"/>
                  </a:cubicBezTo>
                  <a:cubicBezTo>
                    <a:pt x="65" y="121"/>
                    <a:pt x="64" y="122"/>
                    <a:pt x="63" y="122"/>
                  </a:cubicBezTo>
                  <a:moveTo>
                    <a:pt x="36" y="121"/>
                  </a:moveTo>
                  <a:cubicBezTo>
                    <a:pt x="35" y="121"/>
                    <a:pt x="35" y="121"/>
                    <a:pt x="34" y="121"/>
                  </a:cubicBezTo>
                  <a:cubicBezTo>
                    <a:pt x="34" y="121"/>
                    <a:pt x="34" y="121"/>
                    <a:pt x="34" y="121"/>
                  </a:cubicBezTo>
                  <a:cubicBezTo>
                    <a:pt x="35" y="121"/>
                    <a:pt x="35" y="121"/>
                    <a:pt x="36" y="121"/>
                  </a:cubicBezTo>
                  <a:moveTo>
                    <a:pt x="75" y="121"/>
                  </a:moveTo>
                  <a:cubicBezTo>
                    <a:pt x="75" y="121"/>
                    <a:pt x="76" y="121"/>
                    <a:pt x="77" y="121"/>
                  </a:cubicBezTo>
                  <a:cubicBezTo>
                    <a:pt x="77" y="121"/>
                    <a:pt x="77" y="121"/>
                    <a:pt x="77" y="121"/>
                  </a:cubicBezTo>
                  <a:cubicBezTo>
                    <a:pt x="76" y="121"/>
                    <a:pt x="75" y="121"/>
                    <a:pt x="75" y="121"/>
                  </a:cubicBezTo>
                  <a:moveTo>
                    <a:pt x="41" y="121"/>
                  </a:moveTo>
                  <a:cubicBezTo>
                    <a:pt x="40" y="121"/>
                    <a:pt x="40" y="121"/>
                    <a:pt x="39" y="121"/>
                  </a:cubicBezTo>
                  <a:cubicBezTo>
                    <a:pt x="39" y="120"/>
                    <a:pt x="39" y="120"/>
                    <a:pt x="39" y="120"/>
                  </a:cubicBezTo>
                  <a:cubicBezTo>
                    <a:pt x="40" y="120"/>
                    <a:pt x="40" y="120"/>
                    <a:pt x="40" y="120"/>
                  </a:cubicBezTo>
                  <a:cubicBezTo>
                    <a:pt x="40" y="121"/>
                    <a:pt x="41" y="121"/>
                    <a:pt x="41" y="121"/>
                  </a:cubicBezTo>
                  <a:moveTo>
                    <a:pt x="42" y="121"/>
                  </a:moveTo>
                  <a:cubicBezTo>
                    <a:pt x="41" y="120"/>
                    <a:pt x="41" y="120"/>
                    <a:pt x="41" y="120"/>
                  </a:cubicBezTo>
                  <a:cubicBezTo>
                    <a:pt x="42" y="120"/>
                    <a:pt x="42" y="120"/>
                    <a:pt x="42" y="120"/>
                  </a:cubicBezTo>
                  <a:cubicBezTo>
                    <a:pt x="42" y="120"/>
                    <a:pt x="43" y="120"/>
                    <a:pt x="43" y="120"/>
                  </a:cubicBezTo>
                  <a:cubicBezTo>
                    <a:pt x="43" y="120"/>
                    <a:pt x="42" y="120"/>
                    <a:pt x="42" y="121"/>
                  </a:cubicBezTo>
                  <a:moveTo>
                    <a:pt x="62" y="120"/>
                  </a:moveTo>
                  <a:cubicBezTo>
                    <a:pt x="62" y="119"/>
                    <a:pt x="62" y="119"/>
                    <a:pt x="62" y="119"/>
                  </a:cubicBezTo>
                  <a:cubicBezTo>
                    <a:pt x="63" y="119"/>
                    <a:pt x="63" y="119"/>
                    <a:pt x="64" y="119"/>
                  </a:cubicBezTo>
                  <a:cubicBezTo>
                    <a:pt x="63" y="120"/>
                    <a:pt x="63" y="120"/>
                    <a:pt x="63" y="120"/>
                  </a:cubicBezTo>
                  <a:cubicBezTo>
                    <a:pt x="63" y="120"/>
                    <a:pt x="63" y="120"/>
                    <a:pt x="63" y="120"/>
                  </a:cubicBezTo>
                  <a:cubicBezTo>
                    <a:pt x="62" y="120"/>
                    <a:pt x="62" y="120"/>
                    <a:pt x="62" y="120"/>
                  </a:cubicBezTo>
                  <a:moveTo>
                    <a:pt x="32" y="121"/>
                  </a:moveTo>
                  <a:cubicBezTo>
                    <a:pt x="32" y="120"/>
                    <a:pt x="31" y="120"/>
                    <a:pt x="31" y="119"/>
                  </a:cubicBezTo>
                  <a:cubicBezTo>
                    <a:pt x="30" y="119"/>
                    <a:pt x="30" y="119"/>
                    <a:pt x="30" y="119"/>
                  </a:cubicBezTo>
                  <a:cubicBezTo>
                    <a:pt x="31" y="119"/>
                    <a:pt x="31" y="119"/>
                    <a:pt x="31" y="119"/>
                  </a:cubicBezTo>
                  <a:cubicBezTo>
                    <a:pt x="31" y="120"/>
                    <a:pt x="32" y="120"/>
                    <a:pt x="32" y="121"/>
                  </a:cubicBezTo>
                  <a:moveTo>
                    <a:pt x="41" y="119"/>
                  </a:moveTo>
                  <a:cubicBezTo>
                    <a:pt x="40" y="119"/>
                    <a:pt x="40" y="119"/>
                    <a:pt x="39" y="119"/>
                  </a:cubicBezTo>
                  <a:cubicBezTo>
                    <a:pt x="38" y="118"/>
                    <a:pt x="38" y="118"/>
                    <a:pt x="38" y="118"/>
                  </a:cubicBezTo>
                  <a:cubicBezTo>
                    <a:pt x="39" y="119"/>
                    <a:pt x="40" y="119"/>
                    <a:pt x="42" y="119"/>
                  </a:cubicBezTo>
                  <a:cubicBezTo>
                    <a:pt x="41" y="119"/>
                    <a:pt x="41" y="119"/>
                    <a:pt x="41" y="119"/>
                  </a:cubicBezTo>
                  <a:moveTo>
                    <a:pt x="70" y="119"/>
                  </a:moveTo>
                  <a:cubicBezTo>
                    <a:pt x="70" y="119"/>
                    <a:pt x="70" y="119"/>
                    <a:pt x="70" y="119"/>
                  </a:cubicBezTo>
                  <a:cubicBezTo>
                    <a:pt x="70" y="119"/>
                    <a:pt x="71" y="118"/>
                    <a:pt x="71" y="118"/>
                  </a:cubicBezTo>
                  <a:cubicBezTo>
                    <a:pt x="70" y="119"/>
                    <a:pt x="70" y="119"/>
                    <a:pt x="70" y="119"/>
                  </a:cubicBezTo>
                  <a:cubicBezTo>
                    <a:pt x="70" y="119"/>
                    <a:pt x="70" y="119"/>
                    <a:pt x="70" y="119"/>
                  </a:cubicBezTo>
                  <a:moveTo>
                    <a:pt x="77" y="119"/>
                  </a:moveTo>
                  <a:cubicBezTo>
                    <a:pt x="77" y="119"/>
                    <a:pt x="77" y="119"/>
                    <a:pt x="77" y="119"/>
                  </a:cubicBezTo>
                  <a:cubicBezTo>
                    <a:pt x="77" y="118"/>
                    <a:pt x="77" y="118"/>
                    <a:pt x="77" y="118"/>
                  </a:cubicBezTo>
                  <a:cubicBezTo>
                    <a:pt x="78" y="118"/>
                    <a:pt x="78" y="118"/>
                    <a:pt x="79" y="119"/>
                  </a:cubicBezTo>
                  <a:cubicBezTo>
                    <a:pt x="79" y="119"/>
                    <a:pt x="79" y="119"/>
                    <a:pt x="79" y="119"/>
                  </a:cubicBezTo>
                  <a:cubicBezTo>
                    <a:pt x="79" y="119"/>
                    <a:pt x="78" y="119"/>
                    <a:pt x="77" y="119"/>
                  </a:cubicBezTo>
                  <a:cubicBezTo>
                    <a:pt x="77" y="119"/>
                    <a:pt x="77" y="119"/>
                    <a:pt x="77" y="119"/>
                  </a:cubicBezTo>
                  <a:moveTo>
                    <a:pt x="86" y="119"/>
                  </a:moveTo>
                  <a:cubicBezTo>
                    <a:pt x="85" y="119"/>
                    <a:pt x="85" y="119"/>
                    <a:pt x="84" y="119"/>
                  </a:cubicBezTo>
                  <a:cubicBezTo>
                    <a:pt x="84" y="119"/>
                    <a:pt x="83" y="118"/>
                    <a:pt x="83" y="118"/>
                  </a:cubicBezTo>
                  <a:cubicBezTo>
                    <a:pt x="84" y="118"/>
                    <a:pt x="85" y="119"/>
                    <a:pt x="86" y="119"/>
                  </a:cubicBezTo>
                  <a:moveTo>
                    <a:pt x="15" y="121"/>
                  </a:moveTo>
                  <a:cubicBezTo>
                    <a:pt x="15" y="120"/>
                    <a:pt x="15" y="120"/>
                    <a:pt x="15" y="120"/>
                  </a:cubicBezTo>
                  <a:cubicBezTo>
                    <a:pt x="14" y="120"/>
                    <a:pt x="14" y="119"/>
                    <a:pt x="13" y="118"/>
                  </a:cubicBezTo>
                  <a:cubicBezTo>
                    <a:pt x="14" y="118"/>
                    <a:pt x="14" y="118"/>
                    <a:pt x="14" y="118"/>
                  </a:cubicBezTo>
                  <a:cubicBezTo>
                    <a:pt x="14" y="119"/>
                    <a:pt x="15" y="120"/>
                    <a:pt x="15" y="121"/>
                  </a:cubicBezTo>
                  <a:moveTo>
                    <a:pt x="36" y="117"/>
                  </a:moveTo>
                  <a:cubicBezTo>
                    <a:pt x="36" y="117"/>
                    <a:pt x="35" y="117"/>
                    <a:pt x="35" y="117"/>
                  </a:cubicBezTo>
                  <a:cubicBezTo>
                    <a:pt x="34" y="117"/>
                    <a:pt x="34" y="117"/>
                    <a:pt x="33" y="116"/>
                  </a:cubicBezTo>
                  <a:cubicBezTo>
                    <a:pt x="33" y="116"/>
                    <a:pt x="32" y="115"/>
                    <a:pt x="32" y="115"/>
                  </a:cubicBezTo>
                  <a:cubicBezTo>
                    <a:pt x="32" y="115"/>
                    <a:pt x="32" y="115"/>
                    <a:pt x="32" y="115"/>
                  </a:cubicBezTo>
                  <a:cubicBezTo>
                    <a:pt x="33" y="116"/>
                    <a:pt x="35" y="117"/>
                    <a:pt x="36" y="117"/>
                  </a:cubicBezTo>
                  <a:moveTo>
                    <a:pt x="27" y="115"/>
                  </a:moveTo>
                  <a:cubicBezTo>
                    <a:pt x="26" y="114"/>
                    <a:pt x="25" y="113"/>
                    <a:pt x="25" y="112"/>
                  </a:cubicBezTo>
                  <a:cubicBezTo>
                    <a:pt x="24" y="111"/>
                    <a:pt x="24" y="111"/>
                    <a:pt x="24" y="111"/>
                  </a:cubicBezTo>
                  <a:cubicBezTo>
                    <a:pt x="25" y="113"/>
                    <a:pt x="26" y="114"/>
                    <a:pt x="27" y="115"/>
                  </a:cubicBezTo>
                  <a:moveTo>
                    <a:pt x="9" y="116"/>
                  </a:moveTo>
                  <a:cubicBezTo>
                    <a:pt x="8" y="116"/>
                    <a:pt x="8" y="116"/>
                    <a:pt x="8" y="115"/>
                  </a:cubicBezTo>
                  <a:cubicBezTo>
                    <a:pt x="7" y="115"/>
                    <a:pt x="7" y="112"/>
                    <a:pt x="7" y="111"/>
                  </a:cubicBezTo>
                  <a:cubicBezTo>
                    <a:pt x="7" y="111"/>
                    <a:pt x="7" y="111"/>
                    <a:pt x="7" y="111"/>
                  </a:cubicBezTo>
                  <a:cubicBezTo>
                    <a:pt x="7" y="113"/>
                    <a:pt x="8" y="115"/>
                    <a:pt x="9" y="116"/>
                  </a:cubicBezTo>
                  <a:moveTo>
                    <a:pt x="11" y="102"/>
                  </a:moveTo>
                  <a:cubicBezTo>
                    <a:pt x="11" y="101"/>
                    <a:pt x="11" y="101"/>
                    <a:pt x="11" y="100"/>
                  </a:cubicBezTo>
                  <a:cubicBezTo>
                    <a:pt x="11" y="100"/>
                    <a:pt x="11" y="100"/>
                    <a:pt x="11" y="100"/>
                  </a:cubicBezTo>
                  <a:cubicBezTo>
                    <a:pt x="11" y="101"/>
                    <a:pt x="11" y="101"/>
                    <a:pt x="11" y="101"/>
                  </a:cubicBezTo>
                  <a:cubicBezTo>
                    <a:pt x="11" y="101"/>
                    <a:pt x="11" y="101"/>
                    <a:pt x="11" y="101"/>
                  </a:cubicBezTo>
                  <a:cubicBezTo>
                    <a:pt x="11" y="102"/>
                    <a:pt x="11" y="102"/>
                    <a:pt x="11" y="102"/>
                  </a:cubicBezTo>
                  <a:moveTo>
                    <a:pt x="16" y="95"/>
                  </a:moveTo>
                  <a:cubicBezTo>
                    <a:pt x="15" y="95"/>
                    <a:pt x="15" y="95"/>
                    <a:pt x="15" y="95"/>
                  </a:cubicBezTo>
                  <a:cubicBezTo>
                    <a:pt x="15" y="94"/>
                    <a:pt x="15" y="94"/>
                    <a:pt x="16" y="93"/>
                  </a:cubicBezTo>
                  <a:cubicBezTo>
                    <a:pt x="16" y="94"/>
                    <a:pt x="16" y="94"/>
                    <a:pt x="16" y="95"/>
                  </a:cubicBezTo>
                  <a:cubicBezTo>
                    <a:pt x="16" y="95"/>
                    <a:pt x="16" y="95"/>
                    <a:pt x="16" y="95"/>
                  </a:cubicBezTo>
                  <a:moveTo>
                    <a:pt x="14" y="92"/>
                  </a:moveTo>
                  <a:cubicBezTo>
                    <a:pt x="14" y="91"/>
                    <a:pt x="14" y="91"/>
                    <a:pt x="14" y="91"/>
                  </a:cubicBezTo>
                  <a:cubicBezTo>
                    <a:pt x="14" y="90"/>
                    <a:pt x="15" y="90"/>
                    <a:pt x="15" y="89"/>
                  </a:cubicBezTo>
                  <a:cubicBezTo>
                    <a:pt x="15" y="90"/>
                    <a:pt x="14" y="91"/>
                    <a:pt x="14" y="92"/>
                  </a:cubicBezTo>
                  <a:cubicBezTo>
                    <a:pt x="14" y="92"/>
                    <a:pt x="14" y="92"/>
                    <a:pt x="14" y="92"/>
                  </a:cubicBezTo>
                  <a:moveTo>
                    <a:pt x="11" y="89"/>
                  </a:moveTo>
                  <a:cubicBezTo>
                    <a:pt x="11" y="89"/>
                    <a:pt x="11" y="89"/>
                    <a:pt x="11" y="89"/>
                  </a:cubicBezTo>
                  <a:cubicBezTo>
                    <a:pt x="11" y="88"/>
                    <a:pt x="12" y="87"/>
                    <a:pt x="12" y="86"/>
                  </a:cubicBezTo>
                  <a:cubicBezTo>
                    <a:pt x="12" y="86"/>
                    <a:pt x="12" y="86"/>
                    <a:pt x="12" y="86"/>
                  </a:cubicBezTo>
                  <a:cubicBezTo>
                    <a:pt x="12" y="87"/>
                    <a:pt x="12" y="87"/>
                    <a:pt x="12" y="87"/>
                  </a:cubicBezTo>
                  <a:cubicBezTo>
                    <a:pt x="12" y="88"/>
                    <a:pt x="12" y="88"/>
                    <a:pt x="11" y="89"/>
                  </a:cubicBezTo>
                  <a:moveTo>
                    <a:pt x="24" y="87"/>
                  </a:moveTo>
                  <a:cubicBezTo>
                    <a:pt x="23" y="87"/>
                    <a:pt x="23" y="87"/>
                    <a:pt x="23" y="86"/>
                  </a:cubicBezTo>
                  <a:cubicBezTo>
                    <a:pt x="24" y="86"/>
                    <a:pt x="25" y="86"/>
                    <a:pt x="25" y="85"/>
                  </a:cubicBezTo>
                  <a:cubicBezTo>
                    <a:pt x="25" y="85"/>
                    <a:pt x="25" y="85"/>
                    <a:pt x="25" y="85"/>
                  </a:cubicBezTo>
                  <a:cubicBezTo>
                    <a:pt x="25" y="86"/>
                    <a:pt x="25" y="86"/>
                    <a:pt x="25" y="86"/>
                  </a:cubicBezTo>
                  <a:cubicBezTo>
                    <a:pt x="24" y="87"/>
                    <a:pt x="24" y="87"/>
                    <a:pt x="24" y="87"/>
                  </a:cubicBezTo>
                  <a:moveTo>
                    <a:pt x="48" y="81"/>
                  </a:moveTo>
                  <a:cubicBezTo>
                    <a:pt x="47" y="81"/>
                    <a:pt x="46" y="81"/>
                    <a:pt x="45" y="81"/>
                  </a:cubicBezTo>
                  <a:cubicBezTo>
                    <a:pt x="45" y="81"/>
                    <a:pt x="46" y="81"/>
                    <a:pt x="47" y="81"/>
                  </a:cubicBezTo>
                  <a:cubicBezTo>
                    <a:pt x="47" y="81"/>
                    <a:pt x="48" y="81"/>
                    <a:pt x="48" y="81"/>
                  </a:cubicBezTo>
                  <a:cubicBezTo>
                    <a:pt x="48" y="81"/>
                    <a:pt x="48" y="81"/>
                    <a:pt x="48" y="81"/>
                  </a:cubicBezTo>
                  <a:moveTo>
                    <a:pt x="30" y="82"/>
                  </a:moveTo>
                  <a:cubicBezTo>
                    <a:pt x="30" y="82"/>
                    <a:pt x="31" y="81"/>
                    <a:pt x="31" y="81"/>
                  </a:cubicBezTo>
                  <a:cubicBezTo>
                    <a:pt x="31" y="81"/>
                    <a:pt x="31" y="81"/>
                    <a:pt x="31" y="81"/>
                  </a:cubicBezTo>
                  <a:cubicBezTo>
                    <a:pt x="31" y="81"/>
                    <a:pt x="31" y="81"/>
                    <a:pt x="30" y="82"/>
                  </a:cubicBezTo>
                  <a:cubicBezTo>
                    <a:pt x="30" y="82"/>
                    <a:pt x="30" y="82"/>
                    <a:pt x="30" y="82"/>
                  </a:cubicBezTo>
                  <a:moveTo>
                    <a:pt x="4" y="89"/>
                  </a:moveTo>
                  <a:cubicBezTo>
                    <a:pt x="4" y="89"/>
                    <a:pt x="4" y="89"/>
                    <a:pt x="4" y="89"/>
                  </a:cubicBezTo>
                  <a:cubicBezTo>
                    <a:pt x="4" y="87"/>
                    <a:pt x="4" y="85"/>
                    <a:pt x="4" y="84"/>
                  </a:cubicBezTo>
                  <a:cubicBezTo>
                    <a:pt x="4" y="83"/>
                    <a:pt x="4" y="82"/>
                    <a:pt x="4" y="81"/>
                  </a:cubicBezTo>
                  <a:cubicBezTo>
                    <a:pt x="4" y="81"/>
                    <a:pt x="4" y="81"/>
                    <a:pt x="4" y="81"/>
                  </a:cubicBezTo>
                  <a:cubicBezTo>
                    <a:pt x="4" y="83"/>
                    <a:pt x="4" y="86"/>
                    <a:pt x="4" y="88"/>
                  </a:cubicBezTo>
                  <a:cubicBezTo>
                    <a:pt x="4" y="88"/>
                    <a:pt x="4" y="89"/>
                    <a:pt x="4" y="89"/>
                  </a:cubicBezTo>
                  <a:moveTo>
                    <a:pt x="55" y="80"/>
                  </a:moveTo>
                  <a:cubicBezTo>
                    <a:pt x="55" y="80"/>
                    <a:pt x="55" y="80"/>
                    <a:pt x="55" y="80"/>
                  </a:cubicBezTo>
                  <a:cubicBezTo>
                    <a:pt x="55" y="79"/>
                    <a:pt x="55" y="79"/>
                    <a:pt x="55" y="79"/>
                  </a:cubicBezTo>
                  <a:cubicBezTo>
                    <a:pt x="55" y="79"/>
                    <a:pt x="55" y="79"/>
                    <a:pt x="55" y="79"/>
                  </a:cubicBezTo>
                  <a:cubicBezTo>
                    <a:pt x="56" y="79"/>
                    <a:pt x="56" y="80"/>
                    <a:pt x="57" y="80"/>
                  </a:cubicBezTo>
                  <a:cubicBezTo>
                    <a:pt x="56" y="80"/>
                    <a:pt x="56" y="80"/>
                    <a:pt x="55" y="80"/>
                  </a:cubicBezTo>
                  <a:moveTo>
                    <a:pt x="24" y="82"/>
                  </a:moveTo>
                  <a:cubicBezTo>
                    <a:pt x="25" y="81"/>
                    <a:pt x="26" y="80"/>
                    <a:pt x="27" y="79"/>
                  </a:cubicBezTo>
                  <a:cubicBezTo>
                    <a:pt x="27" y="79"/>
                    <a:pt x="27" y="79"/>
                    <a:pt x="27" y="79"/>
                  </a:cubicBezTo>
                  <a:cubicBezTo>
                    <a:pt x="26" y="80"/>
                    <a:pt x="26" y="80"/>
                    <a:pt x="25" y="81"/>
                  </a:cubicBezTo>
                  <a:cubicBezTo>
                    <a:pt x="25" y="81"/>
                    <a:pt x="25" y="81"/>
                    <a:pt x="25" y="81"/>
                  </a:cubicBezTo>
                  <a:cubicBezTo>
                    <a:pt x="25" y="81"/>
                    <a:pt x="24" y="82"/>
                    <a:pt x="24" y="82"/>
                  </a:cubicBezTo>
                  <a:moveTo>
                    <a:pt x="48" y="79"/>
                  </a:moveTo>
                  <a:cubicBezTo>
                    <a:pt x="47" y="79"/>
                    <a:pt x="46" y="79"/>
                    <a:pt x="46" y="79"/>
                  </a:cubicBezTo>
                  <a:cubicBezTo>
                    <a:pt x="45" y="78"/>
                    <a:pt x="45" y="78"/>
                    <a:pt x="45" y="78"/>
                  </a:cubicBezTo>
                  <a:cubicBezTo>
                    <a:pt x="46" y="78"/>
                    <a:pt x="47" y="79"/>
                    <a:pt x="48" y="79"/>
                  </a:cubicBezTo>
                  <a:moveTo>
                    <a:pt x="13" y="81"/>
                  </a:moveTo>
                  <a:cubicBezTo>
                    <a:pt x="13" y="80"/>
                    <a:pt x="13" y="80"/>
                    <a:pt x="13" y="80"/>
                  </a:cubicBezTo>
                  <a:cubicBezTo>
                    <a:pt x="13" y="80"/>
                    <a:pt x="13" y="80"/>
                    <a:pt x="13" y="80"/>
                  </a:cubicBezTo>
                  <a:cubicBezTo>
                    <a:pt x="13" y="79"/>
                    <a:pt x="13" y="79"/>
                    <a:pt x="13" y="78"/>
                  </a:cubicBezTo>
                  <a:cubicBezTo>
                    <a:pt x="13" y="79"/>
                    <a:pt x="13" y="80"/>
                    <a:pt x="13" y="80"/>
                  </a:cubicBezTo>
                  <a:cubicBezTo>
                    <a:pt x="13" y="81"/>
                    <a:pt x="13" y="81"/>
                    <a:pt x="13" y="81"/>
                  </a:cubicBezTo>
                  <a:moveTo>
                    <a:pt x="46" y="77"/>
                  </a:moveTo>
                  <a:cubicBezTo>
                    <a:pt x="45" y="77"/>
                    <a:pt x="45" y="77"/>
                    <a:pt x="45" y="77"/>
                  </a:cubicBezTo>
                  <a:cubicBezTo>
                    <a:pt x="46" y="77"/>
                    <a:pt x="46" y="77"/>
                    <a:pt x="46" y="77"/>
                  </a:cubicBezTo>
                  <a:cubicBezTo>
                    <a:pt x="46" y="77"/>
                    <a:pt x="46" y="77"/>
                    <a:pt x="47" y="77"/>
                  </a:cubicBezTo>
                  <a:cubicBezTo>
                    <a:pt x="46" y="77"/>
                    <a:pt x="46" y="77"/>
                    <a:pt x="46" y="77"/>
                  </a:cubicBezTo>
                  <a:moveTo>
                    <a:pt x="49" y="76"/>
                  </a:moveTo>
                  <a:cubicBezTo>
                    <a:pt x="49" y="76"/>
                    <a:pt x="50" y="76"/>
                    <a:pt x="50" y="76"/>
                  </a:cubicBezTo>
                  <a:cubicBezTo>
                    <a:pt x="51" y="76"/>
                    <a:pt x="51" y="76"/>
                    <a:pt x="51" y="76"/>
                  </a:cubicBezTo>
                  <a:cubicBezTo>
                    <a:pt x="50" y="77"/>
                    <a:pt x="50" y="77"/>
                    <a:pt x="50" y="77"/>
                  </a:cubicBezTo>
                  <a:cubicBezTo>
                    <a:pt x="50" y="76"/>
                    <a:pt x="49" y="76"/>
                    <a:pt x="48" y="76"/>
                  </a:cubicBezTo>
                  <a:cubicBezTo>
                    <a:pt x="48" y="76"/>
                    <a:pt x="48" y="76"/>
                    <a:pt x="48" y="76"/>
                  </a:cubicBezTo>
                  <a:cubicBezTo>
                    <a:pt x="49" y="76"/>
                    <a:pt x="49" y="76"/>
                    <a:pt x="49" y="76"/>
                  </a:cubicBezTo>
                  <a:moveTo>
                    <a:pt x="34" y="75"/>
                  </a:moveTo>
                  <a:cubicBezTo>
                    <a:pt x="34" y="75"/>
                    <a:pt x="34" y="75"/>
                    <a:pt x="34" y="75"/>
                  </a:cubicBezTo>
                  <a:cubicBezTo>
                    <a:pt x="35" y="75"/>
                    <a:pt x="35" y="75"/>
                    <a:pt x="35" y="75"/>
                  </a:cubicBezTo>
                  <a:cubicBezTo>
                    <a:pt x="35" y="75"/>
                    <a:pt x="36" y="75"/>
                    <a:pt x="36" y="75"/>
                  </a:cubicBezTo>
                  <a:cubicBezTo>
                    <a:pt x="36" y="75"/>
                    <a:pt x="36" y="75"/>
                    <a:pt x="36" y="75"/>
                  </a:cubicBezTo>
                  <a:cubicBezTo>
                    <a:pt x="36" y="75"/>
                    <a:pt x="35" y="75"/>
                    <a:pt x="35" y="75"/>
                  </a:cubicBezTo>
                  <a:cubicBezTo>
                    <a:pt x="34" y="75"/>
                    <a:pt x="34" y="75"/>
                    <a:pt x="34" y="75"/>
                  </a:cubicBezTo>
                  <a:moveTo>
                    <a:pt x="33" y="74"/>
                  </a:moveTo>
                  <a:cubicBezTo>
                    <a:pt x="32" y="73"/>
                    <a:pt x="32" y="73"/>
                    <a:pt x="32" y="72"/>
                  </a:cubicBezTo>
                  <a:cubicBezTo>
                    <a:pt x="32" y="73"/>
                    <a:pt x="33" y="73"/>
                    <a:pt x="33" y="73"/>
                  </a:cubicBezTo>
                  <a:cubicBezTo>
                    <a:pt x="33" y="74"/>
                    <a:pt x="33" y="74"/>
                    <a:pt x="33" y="74"/>
                  </a:cubicBezTo>
                  <a:cubicBezTo>
                    <a:pt x="33" y="74"/>
                    <a:pt x="33" y="74"/>
                    <a:pt x="33" y="74"/>
                  </a:cubicBezTo>
                  <a:moveTo>
                    <a:pt x="42" y="71"/>
                  </a:moveTo>
                  <a:cubicBezTo>
                    <a:pt x="41" y="71"/>
                    <a:pt x="41" y="71"/>
                    <a:pt x="41" y="71"/>
                  </a:cubicBezTo>
                  <a:cubicBezTo>
                    <a:pt x="41" y="71"/>
                    <a:pt x="41" y="71"/>
                    <a:pt x="41" y="71"/>
                  </a:cubicBezTo>
                  <a:cubicBezTo>
                    <a:pt x="41" y="71"/>
                    <a:pt x="41" y="71"/>
                    <a:pt x="41" y="71"/>
                  </a:cubicBezTo>
                  <a:cubicBezTo>
                    <a:pt x="42" y="71"/>
                    <a:pt x="42" y="71"/>
                    <a:pt x="42" y="71"/>
                  </a:cubicBezTo>
                  <a:cubicBezTo>
                    <a:pt x="42" y="71"/>
                    <a:pt x="42" y="71"/>
                    <a:pt x="42" y="71"/>
                  </a:cubicBezTo>
                  <a:moveTo>
                    <a:pt x="56" y="72"/>
                  </a:moveTo>
                  <a:cubicBezTo>
                    <a:pt x="57" y="71"/>
                    <a:pt x="57" y="71"/>
                    <a:pt x="57" y="71"/>
                  </a:cubicBezTo>
                  <a:cubicBezTo>
                    <a:pt x="57" y="71"/>
                    <a:pt x="57" y="71"/>
                    <a:pt x="57" y="71"/>
                  </a:cubicBezTo>
                  <a:cubicBezTo>
                    <a:pt x="57" y="71"/>
                    <a:pt x="57" y="71"/>
                    <a:pt x="58" y="70"/>
                  </a:cubicBezTo>
                  <a:cubicBezTo>
                    <a:pt x="57" y="71"/>
                    <a:pt x="57" y="71"/>
                    <a:pt x="57" y="72"/>
                  </a:cubicBezTo>
                  <a:cubicBezTo>
                    <a:pt x="56" y="72"/>
                    <a:pt x="56" y="72"/>
                    <a:pt x="56" y="72"/>
                  </a:cubicBezTo>
                  <a:moveTo>
                    <a:pt x="36" y="70"/>
                  </a:moveTo>
                  <a:cubicBezTo>
                    <a:pt x="36" y="70"/>
                    <a:pt x="36" y="70"/>
                    <a:pt x="36" y="70"/>
                  </a:cubicBezTo>
                  <a:cubicBezTo>
                    <a:pt x="36" y="70"/>
                    <a:pt x="36" y="70"/>
                    <a:pt x="36" y="70"/>
                  </a:cubicBezTo>
                  <a:cubicBezTo>
                    <a:pt x="36" y="70"/>
                    <a:pt x="37" y="70"/>
                    <a:pt x="37" y="70"/>
                  </a:cubicBezTo>
                  <a:cubicBezTo>
                    <a:pt x="37" y="70"/>
                    <a:pt x="36" y="70"/>
                    <a:pt x="36" y="70"/>
                  </a:cubicBezTo>
                  <a:moveTo>
                    <a:pt x="38" y="69"/>
                  </a:moveTo>
                  <a:cubicBezTo>
                    <a:pt x="38" y="69"/>
                    <a:pt x="38" y="69"/>
                    <a:pt x="38" y="69"/>
                  </a:cubicBezTo>
                  <a:cubicBezTo>
                    <a:pt x="37" y="68"/>
                    <a:pt x="37" y="68"/>
                    <a:pt x="37" y="68"/>
                  </a:cubicBezTo>
                  <a:cubicBezTo>
                    <a:pt x="37" y="68"/>
                    <a:pt x="38" y="68"/>
                    <a:pt x="39" y="69"/>
                  </a:cubicBezTo>
                  <a:cubicBezTo>
                    <a:pt x="38" y="69"/>
                    <a:pt x="38" y="69"/>
                    <a:pt x="38" y="69"/>
                  </a:cubicBezTo>
                  <a:moveTo>
                    <a:pt x="33" y="70"/>
                  </a:moveTo>
                  <a:cubicBezTo>
                    <a:pt x="33" y="70"/>
                    <a:pt x="33" y="70"/>
                    <a:pt x="33" y="70"/>
                  </a:cubicBezTo>
                  <a:cubicBezTo>
                    <a:pt x="32" y="69"/>
                    <a:pt x="32" y="69"/>
                    <a:pt x="31" y="68"/>
                  </a:cubicBezTo>
                  <a:cubicBezTo>
                    <a:pt x="31" y="68"/>
                    <a:pt x="31" y="68"/>
                    <a:pt x="31" y="68"/>
                  </a:cubicBezTo>
                  <a:cubicBezTo>
                    <a:pt x="32" y="68"/>
                    <a:pt x="32" y="69"/>
                    <a:pt x="33" y="69"/>
                  </a:cubicBezTo>
                  <a:cubicBezTo>
                    <a:pt x="33" y="70"/>
                    <a:pt x="33" y="70"/>
                    <a:pt x="33" y="70"/>
                  </a:cubicBezTo>
                  <a:moveTo>
                    <a:pt x="25" y="66"/>
                  </a:moveTo>
                  <a:cubicBezTo>
                    <a:pt x="25" y="65"/>
                    <a:pt x="24" y="65"/>
                    <a:pt x="24" y="64"/>
                  </a:cubicBezTo>
                  <a:cubicBezTo>
                    <a:pt x="24" y="64"/>
                    <a:pt x="24" y="64"/>
                    <a:pt x="24" y="64"/>
                  </a:cubicBezTo>
                  <a:cubicBezTo>
                    <a:pt x="25" y="64"/>
                    <a:pt x="25" y="64"/>
                    <a:pt x="25" y="64"/>
                  </a:cubicBezTo>
                  <a:cubicBezTo>
                    <a:pt x="25" y="65"/>
                    <a:pt x="25" y="65"/>
                    <a:pt x="25" y="66"/>
                  </a:cubicBezTo>
                  <a:moveTo>
                    <a:pt x="4" y="73"/>
                  </a:moveTo>
                  <a:cubicBezTo>
                    <a:pt x="4" y="69"/>
                    <a:pt x="5" y="66"/>
                    <a:pt x="5" y="63"/>
                  </a:cubicBezTo>
                  <a:cubicBezTo>
                    <a:pt x="5" y="63"/>
                    <a:pt x="5" y="64"/>
                    <a:pt x="5" y="65"/>
                  </a:cubicBezTo>
                  <a:cubicBezTo>
                    <a:pt x="5" y="67"/>
                    <a:pt x="4" y="70"/>
                    <a:pt x="4" y="73"/>
                  </a:cubicBezTo>
                  <a:moveTo>
                    <a:pt x="6" y="62"/>
                  </a:moveTo>
                  <a:cubicBezTo>
                    <a:pt x="6" y="61"/>
                    <a:pt x="6" y="61"/>
                    <a:pt x="5" y="60"/>
                  </a:cubicBezTo>
                  <a:cubicBezTo>
                    <a:pt x="6" y="60"/>
                    <a:pt x="6" y="60"/>
                    <a:pt x="6" y="60"/>
                  </a:cubicBezTo>
                  <a:cubicBezTo>
                    <a:pt x="6" y="60"/>
                    <a:pt x="6" y="60"/>
                    <a:pt x="6" y="60"/>
                  </a:cubicBezTo>
                  <a:cubicBezTo>
                    <a:pt x="6" y="61"/>
                    <a:pt x="6" y="61"/>
                    <a:pt x="6" y="62"/>
                  </a:cubicBezTo>
                  <a:cubicBezTo>
                    <a:pt x="6" y="62"/>
                    <a:pt x="6" y="62"/>
                    <a:pt x="6" y="62"/>
                  </a:cubicBezTo>
                  <a:moveTo>
                    <a:pt x="19" y="60"/>
                  </a:moveTo>
                  <a:cubicBezTo>
                    <a:pt x="19" y="59"/>
                    <a:pt x="18" y="58"/>
                    <a:pt x="18" y="57"/>
                  </a:cubicBezTo>
                  <a:cubicBezTo>
                    <a:pt x="19" y="58"/>
                    <a:pt x="19" y="58"/>
                    <a:pt x="19" y="58"/>
                  </a:cubicBezTo>
                  <a:cubicBezTo>
                    <a:pt x="19" y="59"/>
                    <a:pt x="19" y="59"/>
                    <a:pt x="19" y="60"/>
                  </a:cubicBezTo>
                  <a:moveTo>
                    <a:pt x="10" y="63"/>
                  </a:moveTo>
                  <a:cubicBezTo>
                    <a:pt x="10" y="61"/>
                    <a:pt x="10" y="59"/>
                    <a:pt x="10" y="57"/>
                  </a:cubicBezTo>
                  <a:cubicBezTo>
                    <a:pt x="11" y="57"/>
                    <a:pt x="11" y="57"/>
                    <a:pt x="11" y="57"/>
                  </a:cubicBezTo>
                  <a:cubicBezTo>
                    <a:pt x="11" y="58"/>
                    <a:pt x="11" y="59"/>
                    <a:pt x="11" y="59"/>
                  </a:cubicBezTo>
                  <a:cubicBezTo>
                    <a:pt x="10" y="59"/>
                    <a:pt x="10" y="59"/>
                    <a:pt x="10" y="59"/>
                  </a:cubicBezTo>
                  <a:cubicBezTo>
                    <a:pt x="10" y="61"/>
                    <a:pt x="10" y="62"/>
                    <a:pt x="10" y="63"/>
                  </a:cubicBezTo>
                  <a:moveTo>
                    <a:pt x="6" y="57"/>
                  </a:moveTo>
                  <a:cubicBezTo>
                    <a:pt x="7" y="54"/>
                    <a:pt x="7" y="51"/>
                    <a:pt x="8" y="48"/>
                  </a:cubicBezTo>
                  <a:cubicBezTo>
                    <a:pt x="8" y="50"/>
                    <a:pt x="7" y="52"/>
                    <a:pt x="7" y="53"/>
                  </a:cubicBezTo>
                  <a:cubicBezTo>
                    <a:pt x="7" y="55"/>
                    <a:pt x="7" y="56"/>
                    <a:pt x="6" y="57"/>
                  </a:cubicBezTo>
                  <a:moveTo>
                    <a:pt x="24" y="54"/>
                  </a:moveTo>
                  <a:cubicBezTo>
                    <a:pt x="24" y="53"/>
                    <a:pt x="24" y="53"/>
                    <a:pt x="24" y="53"/>
                  </a:cubicBezTo>
                  <a:cubicBezTo>
                    <a:pt x="24" y="53"/>
                    <a:pt x="24" y="52"/>
                    <a:pt x="25" y="51"/>
                  </a:cubicBezTo>
                  <a:cubicBezTo>
                    <a:pt x="25" y="50"/>
                    <a:pt x="26" y="49"/>
                    <a:pt x="26" y="47"/>
                  </a:cubicBezTo>
                  <a:cubicBezTo>
                    <a:pt x="26" y="49"/>
                    <a:pt x="25" y="51"/>
                    <a:pt x="25" y="52"/>
                  </a:cubicBezTo>
                  <a:cubicBezTo>
                    <a:pt x="25" y="53"/>
                    <a:pt x="24" y="53"/>
                    <a:pt x="24" y="54"/>
                  </a:cubicBezTo>
                  <a:moveTo>
                    <a:pt x="25" y="46"/>
                  </a:moveTo>
                  <a:cubicBezTo>
                    <a:pt x="25" y="45"/>
                    <a:pt x="25" y="45"/>
                    <a:pt x="25" y="45"/>
                  </a:cubicBezTo>
                  <a:cubicBezTo>
                    <a:pt x="26" y="44"/>
                    <a:pt x="26" y="44"/>
                    <a:pt x="26" y="44"/>
                  </a:cubicBezTo>
                  <a:cubicBezTo>
                    <a:pt x="26" y="44"/>
                    <a:pt x="26" y="44"/>
                    <a:pt x="26" y="44"/>
                  </a:cubicBezTo>
                  <a:cubicBezTo>
                    <a:pt x="26" y="45"/>
                    <a:pt x="26" y="45"/>
                    <a:pt x="26" y="45"/>
                  </a:cubicBezTo>
                  <a:cubicBezTo>
                    <a:pt x="26" y="45"/>
                    <a:pt x="26" y="46"/>
                    <a:pt x="25" y="46"/>
                  </a:cubicBezTo>
                  <a:moveTo>
                    <a:pt x="28" y="46"/>
                  </a:moveTo>
                  <a:cubicBezTo>
                    <a:pt x="28" y="45"/>
                    <a:pt x="28" y="45"/>
                    <a:pt x="28" y="44"/>
                  </a:cubicBezTo>
                  <a:cubicBezTo>
                    <a:pt x="29" y="44"/>
                    <a:pt x="29" y="43"/>
                    <a:pt x="29" y="43"/>
                  </a:cubicBezTo>
                  <a:cubicBezTo>
                    <a:pt x="29" y="43"/>
                    <a:pt x="29" y="44"/>
                    <a:pt x="29" y="44"/>
                  </a:cubicBezTo>
                  <a:cubicBezTo>
                    <a:pt x="29" y="44"/>
                    <a:pt x="29" y="44"/>
                    <a:pt x="29" y="44"/>
                  </a:cubicBezTo>
                  <a:cubicBezTo>
                    <a:pt x="28" y="45"/>
                    <a:pt x="28" y="45"/>
                    <a:pt x="28" y="46"/>
                  </a:cubicBezTo>
                  <a:moveTo>
                    <a:pt x="15" y="43"/>
                  </a:moveTo>
                  <a:cubicBezTo>
                    <a:pt x="15" y="43"/>
                    <a:pt x="15" y="43"/>
                    <a:pt x="15" y="43"/>
                  </a:cubicBezTo>
                  <a:cubicBezTo>
                    <a:pt x="15" y="42"/>
                    <a:pt x="15" y="42"/>
                    <a:pt x="15" y="42"/>
                  </a:cubicBezTo>
                  <a:cubicBezTo>
                    <a:pt x="15" y="41"/>
                    <a:pt x="15" y="41"/>
                    <a:pt x="15" y="40"/>
                  </a:cubicBezTo>
                  <a:cubicBezTo>
                    <a:pt x="15" y="40"/>
                    <a:pt x="15" y="40"/>
                    <a:pt x="15" y="40"/>
                  </a:cubicBezTo>
                  <a:cubicBezTo>
                    <a:pt x="15" y="40"/>
                    <a:pt x="15" y="40"/>
                    <a:pt x="15" y="40"/>
                  </a:cubicBezTo>
                  <a:cubicBezTo>
                    <a:pt x="15" y="41"/>
                    <a:pt x="15" y="42"/>
                    <a:pt x="15" y="43"/>
                  </a:cubicBezTo>
                  <a:moveTo>
                    <a:pt x="18" y="47"/>
                  </a:moveTo>
                  <a:cubicBezTo>
                    <a:pt x="18" y="46"/>
                    <a:pt x="18" y="46"/>
                    <a:pt x="18" y="45"/>
                  </a:cubicBezTo>
                  <a:cubicBezTo>
                    <a:pt x="18" y="43"/>
                    <a:pt x="19" y="41"/>
                    <a:pt x="19" y="40"/>
                  </a:cubicBezTo>
                  <a:cubicBezTo>
                    <a:pt x="20" y="40"/>
                    <a:pt x="20" y="40"/>
                    <a:pt x="20" y="40"/>
                  </a:cubicBezTo>
                  <a:cubicBezTo>
                    <a:pt x="19" y="42"/>
                    <a:pt x="18" y="44"/>
                    <a:pt x="18" y="46"/>
                  </a:cubicBezTo>
                  <a:cubicBezTo>
                    <a:pt x="18" y="47"/>
                    <a:pt x="18" y="47"/>
                    <a:pt x="18" y="47"/>
                  </a:cubicBezTo>
                  <a:cubicBezTo>
                    <a:pt x="18" y="47"/>
                    <a:pt x="18" y="47"/>
                    <a:pt x="18" y="47"/>
                  </a:cubicBezTo>
                  <a:moveTo>
                    <a:pt x="23" y="44"/>
                  </a:moveTo>
                  <a:cubicBezTo>
                    <a:pt x="23" y="43"/>
                    <a:pt x="24" y="41"/>
                    <a:pt x="24" y="40"/>
                  </a:cubicBezTo>
                  <a:cubicBezTo>
                    <a:pt x="24" y="40"/>
                    <a:pt x="24" y="40"/>
                    <a:pt x="24" y="40"/>
                  </a:cubicBezTo>
                  <a:cubicBezTo>
                    <a:pt x="24" y="39"/>
                    <a:pt x="24" y="39"/>
                    <a:pt x="24" y="39"/>
                  </a:cubicBezTo>
                  <a:cubicBezTo>
                    <a:pt x="24" y="41"/>
                    <a:pt x="24" y="42"/>
                    <a:pt x="23" y="43"/>
                  </a:cubicBezTo>
                  <a:cubicBezTo>
                    <a:pt x="23" y="44"/>
                    <a:pt x="23" y="44"/>
                    <a:pt x="23" y="44"/>
                  </a:cubicBezTo>
                  <a:moveTo>
                    <a:pt x="32" y="40"/>
                  </a:moveTo>
                  <a:cubicBezTo>
                    <a:pt x="32" y="39"/>
                    <a:pt x="33" y="39"/>
                    <a:pt x="33" y="38"/>
                  </a:cubicBezTo>
                  <a:cubicBezTo>
                    <a:pt x="34" y="38"/>
                    <a:pt x="34" y="37"/>
                    <a:pt x="35" y="37"/>
                  </a:cubicBezTo>
                  <a:cubicBezTo>
                    <a:pt x="34" y="38"/>
                    <a:pt x="33" y="39"/>
                    <a:pt x="32" y="40"/>
                  </a:cubicBezTo>
                  <a:moveTo>
                    <a:pt x="20" y="39"/>
                  </a:moveTo>
                  <a:cubicBezTo>
                    <a:pt x="20" y="38"/>
                    <a:pt x="21" y="37"/>
                    <a:pt x="21" y="36"/>
                  </a:cubicBezTo>
                  <a:cubicBezTo>
                    <a:pt x="21" y="36"/>
                    <a:pt x="21" y="36"/>
                    <a:pt x="21" y="36"/>
                  </a:cubicBezTo>
                  <a:cubicBezTo>
                    <a:pt x="21" y="36"/>
                    <a:pt x="21" y="36"/>
                    <a:pt x="21" y="36"/>
                  </a:cubicBezTo>
                  <a:cubicBezTo>
                    <a:pt x="21" y="37"/>
                    <a:pt x="20" y="38"/>
                    <a:pt x="20" y="39"/>
                  </a:cubicBezTo>
                  <a:moveTo>
                    <a:pt x="37" y="34"/>
                  </a:moveTo>
                  <a:cubicBezTo>
                    <a:pt x="38" y="33"/>
                    <a:pt x="40" y="33"/>
                    <a:pt x="41" y="32"/>
                  </a:cubicBezTo>
                  <a:cubicBezTo>
                    <a:pt x="42" y="31"/>
                    <a:pt x="42" y="31"/>
                    <a:pt x="42" y="31"/>
                  </a:cubicBezTo>
                  <a:cubicBezTo>
                    <a:pt x="42" y="31"/>
                    <a:pt x="42" y="31"/>
                    <a:pt x="43" y="31"/>
                  </a:cubicBezTo>
                  <a:cubicBezTo>
                    <a:pt x="42" y="32"/>
                    <a:pt x="41" y="32"/>
                    <a:pt x="40" y="33"/>
                  </a:cubicBezTo>
                  <a:cubicBezTo>
                    <a:pt x="40" y="33"/>
                    <a:pt x="40" y="33"/>
                    <a:pt x="40" y="33"/>
                  </a:cubicBezTo>
                  <a:cubicBezTo>
                    <a:pt x="39" y="33"/>
                    <a:pt x="38" y="34"/>
                    <a:pt x="37" y="34"/>
                  </a:cubicBezTo>
                  <a:moveTo>
                    <a:pt x="22" y="32"/>
                  </a:moveTo>
                  <a:cubicBezTo>
                    <a:pt x="22" y="32"/>
                    <a:pt x="22" y="32"/>
                    <a:pt x="22" y="32"/>
                  </a:cubicBezTo>
                  <a:cubicBezTo>
                    <a:pt x="22" y="31"/>
                    <a:pt x="22" y="31"/>
                    <a:pt x="22" y="31"/>
                  </a:cubicBezTo>
                  <a:cubicBezTo>
                    <a:pt x="23" y="31"/>
                    <a:pt x="23" y="31"/>
                    <a:pt x="23" y="31"/>
                  </a:cubicBezTo>
                  <a:cubicBezTo>
                    <a:pt x="22" y="31"/>
                    <a:pt x="22" y="31"/>
                    <a:pt x="22" y="31"/>
                  </a:cubicBezTo>
                  <a:cubicBezTo>
                    <a:pt x="22" y="32"/>
                    <a:pt x="22" y="32"/>
                    <a:pt x="22" y="32"/>
                  </a:cubicBezTo>
                  <a:moveTo>
                    <a:pt x="16" y="30"/>
                  </a:moveTo>
                  <a:cubicBezTo>
                    <a:pt x="16" y="30"/>
                    <a:pt x="16" y="30"/>
                    <a:pt x="16" y="30"/>
                  </a:cubicBezTo>
                  <a:cubicBezTo>
                    <a:pt x="17" y="29"/>
                    <a:pt x="17" y="29"/>
                    <a:pt x="17" y="29"/>
                  </a:cubicBezTo>
                  <a:cubicBezTo>
                    <a:pt x="16" y="30"/>
                    <a:pt x="16" y="30"/>
                    <a:pt x="16" y="30"/>
                  </a:cubicBezTo>
                  <a:moveTo>
                    <a:pt x="14" y="31"/>
                  </a:moveTo>
                  <a:cubicBezTo>
                    <a:pt x="14" y="30"/>
                    <a:pt x="14" y="30"/>
                    <a:pt x="14" y="29"/>
                  </a:cubicBezTo>
                  <a:cubicBezTo>
                    <a:pt x="15" y="28"/>
                    <a:pt x="15" y="28"/>
                    <a:pt x="15" y="28"/>
                  </a:cubicBezTo>
                  <a:cubicBezTo>
                    <a:pt x="15" y="28"/>
                    <a:pt x="15" y="28"/>
                    <a:pt x="15" y="28"/>
                  </a:cubicBezTo>
                  <a:cubicBezTo>
                    <a:pt x="15" y="28"/>
                    <a:pt x="15" y="28"/>
                    <a:pt x="15" y="28"/>
                  </a:cubicBezTo>
                  <a:cubicBezTo>
                    <a:pt x="15" y="28"/>
                    <a:pt x="15" y="28"/>
                    <a:pt x="15" y="28"/>
                  </a:cubicBezTo>
                  <a:cubicBezTo>
                    <a:pt x="15" y="29"/>
                    <a:pt x="14" y="30"/>
                    <a:pt x="14" y="31"/>
                  </a:cubicBezTo>
                  <a:cubicBezTo>
                    <a:pt x="14" y="31"/>
                    <a:pt x="14" y="31"/>
                    <a:pt x="14" y="31"/>
                  </a:cubicBezTo>
                  <a:moveTo>
                    <a:pt x="47" y="28"/>
                  </a:moveTo>
                  <a:cubicBezTo>
                    <a:pt x="48" y="28"/>
                    <a:pt x="48" y="27"/>
                    <a:pt x="49" y="27"/>
                  </a:cubicBezTo>
                  <a:cubicBezTo>
                    <a:pt x="49" y="27"/>
                    <a:pt x="49" y="27"/>
                    <a:pt x="49" y="27"/>
                  </a:cubicBezTo>
                  <a:cubicBezTo>
                    <a:pt x="49" y="27"/>
                    <a:pt x="50" y="27"/>
                    <a:pt x="50" y="27"/>
                  </a:cubicBezTo>
                  <a:cubicBezTo>
                    <a:pt x="50" y="27"/>
                    <a:pt x="50" y="27"/>
                    <a:pt x="50" y="27"/>
                  </a:cubicBezTo>
                  <a:cubicBezTo>
                    <a:pt x="49" y="28"/>
                    <a:pt x="48" y="28"/>
                    <a:pt x="47" y="28"/>
                  </a:cubicBezTo>
                  <a:moveTo>
                    <a:pt x="26" y="27"/>
                  </a:moveTo>
                  <a:cubicBezTo>
                    <a:pt x="26" y="27"/>
                    <a:pt x="26" y="27"/>
                    <a:pt x="26" y="27"/>
                  </a:cubicBezTo>
                  <a:cubicBezTo>
                    <a:pt x="25" y="27"/>
                    <a:pt x="25" y="27"/>
                    <a:pt x="25" y="27"/>
                  </a:cubicBezTo>
                  <a:cubicBezTo>
                    <a:pt x="25" y="28"/>
                    <a:pt x="25" y="28"/>
                    <a:pt x="25" y="28"/>
                  </a:cubicBezTo>
                  <a:cubicBezTo>
                    <a:pt x="25" y="28"/>
                    <a:pt x="25" y="28"/>
                    <a:pt x="25" y="28"/>
                  </a:cubicBezTo>
                  <a:cubicBezTo>
                    <a:pt x="24" y="29"/>
                    <a:pt x="24" y="29"/>
                    <a:pt x="24" y="29"/>
                  </a:cubicBezTo>
                  <a:cubicBezTo>
                    <a:pt x="24" y="28"/>
                    <a:pt x="24" y="28"/>
                    <a:pt x="24" y="28"/>
                  </a:cubicBezTo>
                  <a:cubicBezTo>
                    <a:pt x="24" y="28"/>
                    <a:pt x="25" y="27"/>
                    <a:pt x="25" y="27"/>
                  </a:cubicBezTo>
                  <a:cubicBezTo>
                    <a:pt x="26" y="27"/>
                    <a:pt x="26" y="27"/>
                    <a:pt x="26" y="27"/>
                  </a:cubicBezTo>
                  <a:moveTo>
                    <a:pt x="22" y="27"/>
                  </a:moveTo>
                  <a:cubicBezTo>
                    <a:pt x="22" y="26"/>
                    <a:pt x="22" y="26"/>
                    <a:pt x="22" y="26"/>
                  </a:cubicBezTo>
                  <a:cubicBezTo>
                    <a:pt x="22" y="26"/>
                    <a:pt x="22" y="26"/>
                    <a:pt x="22" y="26"/>
                  </a:cubicBezTo>
                  <a:cubicBezTo>
                    <a:pt x="23" y="26"/>
                    <a:pt x="23" y="26"/>
                    <a:pt x="23" y="26"/>
                  </a:cubicBezTo>
                  <a:cubicBezTo>
                    <a:pt x="23" y="26"/>
                    <a:pt x="22" y="27"/>
                    <a:pt x="22" y="27"/>
                  </a:cubicBezTo>
                  <a:moveTo>
                    <a:pt x="34" y="24"/>
                  </a:moveTo>
                  <a:cubicBezTo>
                    <a:pt x="34" y="24"/>
                    <a:pt x="34" y="24"/>
                    <a:pt x="34" y="24"/>
                  </a:cubicBezTo>
                  <a:cubicBezTo>
                    <a:pt x="35" y="24"/>
                    <a:pt x="35" y="24"/>
                    <a:pt x="36" y="23"/>
                  </a:cubicBezTo>
                  <a:cubicBezTo>
                    <a:pt x="36" y="24"/>
                    <a:pt x="36" y="24"/>
                    <a:pt x="36" y="24"/>
                  </a:cubicBezTo>
                  <a:cubicBezTo>
                    <a:pt x="35" y="24"/>
                    <a:pt x="35" y="24"/>
                    <a:pt x="34" y="24"/>
                  </a:cubicBezTo>
                  <a:moveTo>
                    <a:pt x="77" y="22"/>
                  </a:moveTo>
                  <a:cubicBezTo>
                    <a:pt x="77" y="22"/>
                    <a:pt x="78" y="22"/>
                    <a:pt x="78" y="21"/>
                  </a:cubicBezTo>
                  <a:cubicBezTo>
                    <a:pt x="76" y="22"/>
                    <a:pt x="73" y="23"/>
                    <a:pt x="71" y="23"/>
                  </a:cubicBezTo>
                  <a:cubicBezTo>
                    <a:pt x="72" y="23"/>
                    <a:pt x="73" y="22"/>
                    <a:pt x="75" y="22"/>
                  </a:cubicBezTo>
                  <a:cubicBezTo>
                    <a:pt x="75" y="22"/>
                    <a:pt x="76" y="22"/>
                    <a:pt x="76" y="22"/>
                  </a:cubicBezTo>
                  <a:cubicBezTo>
                    <a:pt x="76" y="22"/>
                    <a:pt x="76" y="22"/>
                    <a:pt x="76" y="22"/>
                  </a:cubicBezTo>
                  <a:cubicBezTo>
                    <a:pt x="77" y="22"/>
                    <a:pt x="77" y="22"/>
                    <a:pt x="77" y="22"/>
                  </a:cubicBezTo>
                  <a:moveTo>
                    <a:pt x="63" y="23"/>
                  </a:moveTo>
                  <a:cubicBezTo>
                    <a:pt x="63" y="23"/>
                    <a:pt x="63" y="23"/>
                    <a:pt x="63" y="23"/>
                  </a:cubicBezTo>
                  <a:cubicBezTo>
                    <a:pt x="65" y="22"/>
                    <a:pt x="66" y="22"/>
                    <a:pt x="67" y="21"/>
                  </a:cubicBezTo>
                  <a:cubicBezTo>
                    <a:pt x="68" y="21"/>
                    <a:pt x="68" y="21"/>
                    <a:pt x="68" y="21"/>
                  </a:cubicBezTo>
                  <a:cubicBezTo>
                    <a:pt x="68" y="21"/>
                    <a:pt x="68" y="21"/>
                    <a:pt x="68" y="21"/>
                  </a:cubicBezTo>
                  <a:cubicBezTo>
                    <a:pt x="67" y="22"/>
                    <a:pt x="65" y="22"/>
                    <a:pt x="64" y="23"/>
                  </a:cubicBezTo>
                  <a:cubicBezTo>
                    <a:pt x="64" y="23"/>
                    <a:pt x="63" y="23"/>
                    <a:pt x="63" y="23"/>
                  </a:cubicBezTo>
                  <a:moveTo>
                    <a:pt x="58" y="23"/>
                  </a:moveTo>
                  <a:cubicBezTo>
                    <a:pt x="59" y="23"/>
                    <a:pt x="60" y="22"/>
                    <a:pt x="61" y="22"/>
                  </a:cubicBezTo>
                  <a:cubicBezTo>
                    <a:pt x="62" y="21"/>
                    <a:pt x="63" y="21"/>
                    <a:pt x="64" y="21"/>
                  </a:cubicBezTo>
                  <a:cubicBezTo>
                    <a:pt x="64" y="21"/>
                    <a:pt x="64" y="21"/>
                    <a:pt x="64" y="21"/>
                  </a:cubicBezTo>
                  <a:cubicBezTo>
                    <a:pt x="62" y="22"/>
                    <a:pt x="60" y="22"/>
                    <a:pt x="59" y="23"/>
                  </a:cubicBezTo>
                  <a:cubicBezTo>
                    <a:pt x="58" y="23"/>
                    <a:pt x="58" y="23"/>
                    <a:pt x="58" y="23"/>
                  </a:cubicBezTo>
                  <a:moveTo>
                    <a:pt x="30" y="22"/>
                  </a:moveTo>
                  <a:cubicBezTo>
                    <a:pt x="30" y="22"/>
                    <a:pt x="30" y="22"/>
                    <a:pt x="30" y="22"/>
                  </a:cubicBezTo>
                  <a:cubicBezTo>
                    <a:pt x="32" y="21"/>
                    <a:pt x="33" y="21"/>
                    <a:pt x="34" y="20"/>
                  </a:cubicBezTo>
                  <a:cubicBezTo>
                    <a:pt x="33" y="21"/>
                    <a:pt x="31" y="22"/>
                    <a:pt x="30" y="22"/>
                  </a:cubicBezTo>
                  <a:moveTo>
                    <a:pt x="64" y="20"/>
                  </a:moveTo>
                  <a:cubicBezTo>
                    <a:pt x="65" y="19"/>
                    <a:pt x="65" y="19"/>
                    <a:pt x="65" y="19"/>
                  </a:cubicBezTo>
                  <a:cubicBezTo>
                    <a:pt x="65" y="19"/>
                    <a:pt x="66" y="19"/>
                    <a:pt x="66" y="19"/>
                  </a:cubicBezTo>
                  <a:cubicBezTo>
                    <a:pt x="65" y="20"/>
                    <a:pt x="65" y="20"/>
                    <a:pt x="65" y="20"/>
                  </a:cubicBezTo>
                  <a:cubicBezTo>
                    <a:pt x="65" y="20"/>
                    <a:pt x="65" y="20"/>
                    <a:pt x="64" y="20"/>
                  </a:cubicBezTo>
                  <a:moveTo>
                    <a:pt x="41" y="22"/>
                  </a:moveTo>
                  <a:cubicBezTo>
                    <a:pt x="41" y="22"/>
                    <a:pt x="41" y="22"/>
                    <a:pt x="41" y="22"/>
                  </a:cubicBezTo>
                  <a:cubicBezTo>
                    <a:pt x="44" y="21"/>
                    <a:pt x="46" y="20"/>
                    <a:pt x="48" y="19"/>
                  </a:cubicBezTo>
                  <a:cubicBezTo>
                    <a:pt x="47" y="20"/>
                    <a:pt x="46" y="20"/>
                    <a:pt x="45" y="21"/>
                  </a:cubicBezTo>
                  <a:cubicBezTo>
                    <a:pt x="44" y="21"/>
                    <a:pt x="42" y="22"/>
                    <a:pt x="41" y="22"/>
                  </a:cubicBezTo>
                  <a:moveTo>
                    <a:pt x="80" y="19"/>
                  </a:moveTo>
                  <a:cubicBezTo>
                    <a:pt x="81" y="18"/>
                    <a:pt x="81" y="18"/>
                    <a:pt x="81" y="18"/>
                  </a:cubicBezTo>
                  <a:cubicBezTo>
                    <a:pt x="81" y="19"/>
                    <a:pt x="81" y="19"/>
                    <a:pt x="81" y="19"/>
                  </a:cubicBezTo>
                  <a:cubicBezTo>
                    <a:pt x="81" y="19"/>
                    <a:pt x="82" y="19"/>
                    <a:pt x="82" y="19"/>
                  </a:cubicBezTo>
                  <a:cubicBezTo>
                    <a:pt x="82" y="19"/>
                    <a:pt x="81" y="19"/>
                    <a:pt x="80" y="19"/>
                  </a:cubicBezTo>
                  <a:cubicBezTo>
                    <a:pt x="80" y="19"/>
                    <a:pt x="80" y="19"/>
                    <a:pt x="80" y="19"/>
                  </a:cubicBezTo>
                  <a:cubicBezTo>
                    <a:pt x="80" y="19"/>
                    <a:pt x="80" y="19"/>
                    <a:pt x="80" y="19"/>
                  </a:cubicBezTo>
                  <a:cubicBezTo>
                    <a:pt x="80" y="19"/>
                    <a:pt x="80" y="19"/>
                    <a:pt x="80" y="19"/>
                  </a:cubicBezTo>
                  <a:moveTo>
                    <a:pt x="24" y="20"/>
                  </a:moveTo>
                  <a:cubicBezTo>
                    <a:pt x="24" y="20"/>
                    <a:pt x="24" y="20"/>
                    <a:pt x="24" y="20"/>
                  </a:cubicBezTo>
                  <a:cubicBezTo>
                    <a:pt x="25" y="19"/>
                    <a:pt x="25" y="19"/>
                    <a:pt x="25" y="19"/>
                  </a:cubicBezTo>
                  <a:cubicBezTo>
                    <a:pt x="25" y="18"/>
                    <a:pt x="25" y="18"/>
                    <a:pt x="25" y="18"/>
                  </a:cubicBezTo>
                  <a:cubicBezTo>
                    <a:pt x="25" y="19"/>
                    <a:pt x="25" y="19"/>
                    <a:pt x="25" y="19"/>
                  </a:cubicBezTo>
                  <a:cubicBezTo>
                    <a:pt x="25" y="19"/>
                    <a:pt x="24" y="19"/>
                    <a:pt x="24" y="20"/>
                  </a:cubicBezTo>
                  <a:moveTo>
                    <a:pt x="37" y="20"/>
                  </a:moveTo>
                  <a:cubicBezTo>
                    <a:pt x="37" y="20"/>
                    <a:pt x="38" y="19"/>
                    <a:pt x="38" y="19"/>
                  </a:cubicBezTo>
                  <a:cubicBezTo>
                    <a:pt x="39" y="19"/>
                    <a:pt x="40" y="18"/>
                    <a:pt x="41" y="18"/>
                  </a:cubicBezTo>
                  <a:cubicBezTo>
                    <a:pt x="39" y="19"/>
                    <a:pt x="38" y="19"/>
                    <a:pt x="37" y="20"/>
                  </a:cubicBezTo>
                  <a:moveTo>
                    <a:pt x="84" y="20"/>
                  </a:moveTo>
                  <a:cubicBezTo>
                    <a:pt x="85" y="20"/>
                    <a:pt x="86" y="19"/>
                    <a:pt x="87" y="19"/>
                  </a:cubicBezTo>
                  <a:cubicBezTo>
                    <a:pt x="88" y="18"/>
                    <a:pt x="88" y="18"/>
                    <a:pt x="88" y="18"/>
                  </a:cubicBezTo>
                  <a:cubicBezTo>
                    <a:pt x="88" y="18"/>
                    <a:pt x="88" y="18"/>
                    <a:pt x="88" y="18"/>
                  </a:cubicBezTo>
                  <a:cubicBezTo>
                    <a:pt x="88" y="18"/>
                    <a:pt x="89" y="18"/>
                    <a:pt x="89" y="18"/>
                  </a:cubicBezTo>
                  <a:cubicBezTo>
                    <a:pt x="87" y="19"/>
                    <a:pt x="86" y="20"/>
                    <a:pt x="84" y="20"/>
                  </a:cubicBezTo>
                  <a:moveTo>
                    <a:pt x="34" y="19"/>
                  </a:moveTo>
                  <a:cubicBezTo>
                    <a:pt x="35" y="18"/>
                    <a:pt x="35" y="18"/>
                    <a:pt x="35" y="18"/>
                  </a:cubicBezTo>
                  <a:cubicBezTo>
                    <a:pt x="36" y="18"/>
                    <a:pt x="36" y="18"/>
                    <a:pt x="36" y="18"/>
                  </a:cubicBezTo>
                  <a:cubicBezTo>
                    <a:pt x="36" y="18"/>
                    <a:pt x="36" y="18"/>
                    <a:pt x="36" y="18"/>
                  </a:cubicBezTo>
                  <a:cubicBezTo>
                    <a:pt x="35" y="19"/>
                    <a:pt x="35" y="19"/>
                    <a:pt x="34" y="19"/>
                  </a:cubicBezTo>
                  <a:moveTo>
                    <a:pt x="60" y="19"/>
                  </a:moveTo>
                  <a:cubicBezTo>
                    <a:pt x="60" y="18"/>
                    <a:pt x="61" y="18"/>
                    <a:pt x="62" y="17"/>
                  </a:cubicBezTo>
                  <a:cubicBezTo>
                    <a:pt x="62" y="17"/>
                    <a:pt x="62" y="17"/>
                    <a:pt x="62" y="17"/>
                  </a:cubicBezTo>
                  <a:cubicBezTo>
                    <a:pt x="62" y="18"/>
                    <a:pt x="61" y="18"/>
                    <a:pt x="60" y="19"/>
                  </a:cubicBezTo>
                  <a:cubicBezTo>
                    <a:pt x="60" y="19"/>
                    <a:pt x="60" y="19"/>
                    <a:pt x="60" y="19"/>
                  </a:cubicBezTo>
                  <a:moveTo>
                    <a:pt x="48" y="17"/>
                  </a:moveTo>
                  <a:cubicBezTo>
                    <a:pt x="49" y="17"/>
                    <a:pt x="50" y="17"/>
                    <a:pt x="51" y="16"/>
                  </a:cubicBezTo>
                  <a:cubicBezTo>
                    <a:pt x="51" y="16"/>
                    <a:pt x="51" y="16"/>
                    <a:pt x="52" y="16"/>
                  </a:cubicBezTo>
                  <a:cubicBezTo>
                    <a:pt x="51" y="16"/>
                    <a:pt x="49" y="17"/>
                    <a:pt x="48" y="17"/>
                  </a:cubicBezTo>
                  <a:cubicBezTo>
                    <a:pt x="48" y="17"/>
                    <a:pt x="48" y="17"/>
                    <a:pt x="48" y="17"/>
                  </a:cubicBezTo>
                  <a:moveTo>
                    <a:pt x="44" y="17"/>
                  </a:moveTo>
                  <a:cubicBezTo>
                    <a:pt x="45" y="16"/>
                    <a:pt x="46" y="16"/>
                    <a:pt x="47" y="16"/>
                  </a:cubicBezTo>
                  <a:cubicBezTo>
                    <a:pt x="46" y="16"/>
                    <a:pt x="46" y="16"/>
                    <a:pt x="45" y="16"/>
                  </a:cubicBezTo>
                  <a:cubicBezTo>
                    <a:pt x="45" y="16"/>
                    <a:pt x="45" y="16"/>
                    <a:pt x="45" y="16"/>
                  </a:cubicBezTo>
                  <a:cubicBezTo>
                    <a:pt x="44" y="17"/>
                    <a:pt x="44" y="17"/>
                    <a:pt x="44" y="17"/>
                  </a:cubicBezTo>
                  <a:moveTo>
                    <a:pt x="74" y="15"/>
                  </a:moveTo>
                  <a:cubicBezTo>
                    <a:pt x="75" y="15"/>
                    <a:pt x="75" y="15"/>
                    <a:pt x="75" y="15"/>
                  </a:cubicBezTo>
                  <a:cubicBezTo>
                    <a:pt x="75" y="15"/>
                    <a:pt x="75" y="15"/>
                    <a:pt x="75" y="15"/>
                  </a:cubicBezTo>
                  <a:cubicBezTo>
                    <a:pt x="75" y="15"/>
                    <a:pt x="75" y="15"/>
                    <a:pt x="75" y="15"/>
                  </a:cubicBezTo>
                  <a:cubicBezTo>
                    <a:pt x="74" y="15"/>
                    <a:pt x="74" y="15"/>
                    <a:pt x="74" y="15"/>
                  </a:cubicBezTo>
                  <a:moveTo>
                    <a:pt x="38" y="14"/>
                  </a:moveTo>
                  <a:cubicBezTo>
                    <a:pt x="38" y="14"/>
                    <a:pt x="38" y="14"/>
                    <a:pt x="38" y="14"/>
                  </a:cubicBezTo>
                  <a:cubicBezTo>
                    <a:pt x="38" y="14"/>
                    <a:pt x="38" y="14"/>
                    <a:pt x="38" y="14"/>
                  </a:cubicBezTo>
                  <a:cubicBezTo>
                    <a:pt x="38" y="14"/>
                    <a:pt x="38" y="14"/>
                    <a:pt x="38" y="14"/>
                  </a:cubicBezTo>
                  <a:moveTo>
                    <a:pt x="67" y="15"/>
                  </a:moveTo>
                  <a:cubicBezTo>
                    <a:pt x="68" y="14"/>
                    <a:pt x="68" y="14"/>
                    <a:pt x="68" y="14"/>
                  </a:cubicBezTo>
                  <a:cubicBezTo>
                    <a:pt x="68" y="14"/>
                    <a:pt x="68" y="14"/>
                    <a:pt x="68" y="14"/>
                  </a:cubicBezTo>
                  <a:cubicBezTo>
                    <a:pt x="69" y="14"/>
                    <a:pt x="69" y="14"/>
                    <a:pt x="70" y="13"/>
                  </a:cubicBezTo>
                  <a:cubicBezTo>
                    <a:pt x="69" y="14"/>
                    <a:pt x="68" y="14"/>
                    <a:pt x="68" y="15"/>
                  </a:cubicBezTo>
                  <a:cubicBezTo>
                    <a:pt x="68" y="15"/>
                    <a:pt x="68" y="15"/>
                    <a:pt x="68" y="15"/>
                  </a:cubicBezTo>
                  <a:cubicBezTo>
                    <a:pt x="67" y="15"/>
                    <a:pt x="67" y="15"/>
                    <a:pt x="67" y="15"/>
                  </a:cubicBezTo>
                  <a:moveTo>
                    <a:pt x="41" y="13"/>
                  </a:moveTo>
                  <a:cubicBezTo>
                    <a:pt x="40" y="13"/>
                    <a:pt x="40" y="13"/>
                    <a:pt x="40" y="13"/>
                  </a:cubicBezTo>
                  <a:cubicBezTo>
                    <a:pt x="40" y="13"/>
                    <a:pt x="40" y="13"/>
                    <a:pt x="40" y="13"/>
                  </a:cubicBezTo>
                  <a:cubicBezTo>
                    <a:pt x="41" y="13"/>
                    <a:pt x="42" y="13"/>
                    <a:pt x="43" y="12"/>
                  </a:cubicBezTo>
                  <a:cubicBezTo>
                    <a:pt x="42" y="13"/>
                    <a:pt x="42" y="13"/>
                    <a:pt x="41" y="13"/>
                  </a:cubicBezTo>
                  <a:cubicBezTo>
                    <a:pt x="41" y="13"/>
                    <a:pt x="41" y="13"/>
                    <a:pt x="41" y="13"/>
                  </a:cubicBezTo>
                  <a:moveTo>
                    <a:pt x="52" y="12"/>
                  </a:moveTo>
                  <a:cubicBezTo>
                    <a:pt x="52" y="12"/>
                    <a:pt x="52" y="12"/>
                    <a:pt x="52" y="12"/>
                  </a:cubicBezTo>
                  <a:cubicBezTo>
                    <a:pt x="53" y="11"/>
                    <a:pt x="53" y="11"/>
                    <a:pt x="54" y="11"/>
                  </a:cubicBezTo>
                  <a:cubicBezTo>
                    <a:pt x="54" y="11"/>
                    <a:pt x="55" y="11"/>
                    <a:pt x="56" y="11"/>
                  </a:cubicBezTo>
                  <a:cubicBezTo>
                    <a:pt x="55" y="11"/>
                    <a:pt x="54" y="11"/>
                    <a:pt x="53" y="12"/>
                  </a:cubicBezTo>
                  <a:cubicBezTo>
                    <a:pt x="52" y="12"/>
                    <a:pt x="52" y="12"/>
                    <a:pt x="52" y="12"/>
                  </a:cubicBezTo>
                  <a:moveTo>
                    <a:pt x="43" y="12"/>
                  </a:moveTo>
                  <a:cubicBezTo>
                    <a:pt x="43" y="12"/>
                    <a:pt x="43" y="12"/>
                    <a:pt x="43" y="12"/>
                  </a:cubicBezTo>
                  <a:cubicBezTo>
                    <a:pt x="44" y="11"/>
                    <a:pt x="44" y="11"/>
                    <a:pt x="45" y="11"/>
                  </a:cubicBezTo>
                  <a:cubicBezTo>
                    <a:pt x="46" y="11"/>
                    <a:pt x="48" y="11"/>
                    <a:pt x="49" y="11"/>
                  </a:cubicBezTo>
                  <a:cubicBezTo>
                    <a:pt x="48" y="11"/>
                    <a:pt x="46" y="11"/>
                    <a:pt x="45" y="12"/>
                  </a:cubicBezTo>
                  <a:cubicBezTo>
                    <a:pt x="45" y="12"/>
                    <a:pt x="44" y="12"/>
                    <a:pt x="44" y="12"/>
                  </a:cubicBezTo>
                  <a:cubicBezTo>
                    <a:pt x="43" y="12"/>
                    <a:pt x="43" y="12"/>
                    <a:pt x="43" y="12"/>
                  </a:cubicBezTo>
                  <a:moveTo>
                    <a:pt x="76" y="13"/>
                  </a:moveTo>
                  <a:cubicBezTo>
                    <a:pt x="76" y="13"/>
                    <a:pt x="77" y="13"/>
                    <a:pt x="77" y="12"/>
                  </a:cubicBezTo>
                  <a:cubicBezTo>
                    <a:pt x="77" y="12"/>
                    <a:pt x="77" y="12"/>
                    <a:pt x="77" y="12"/>
                  </a:cubicBezTo>
                  <a:cubicBezTo>
                    <a:pt x="78" y="12"/>
                    <a:pt x="79" y="11"/>
                    <a:pt x="80" y="11"/>
                  </a:cubicBezTo>
                  <a:cubicBezTo>
                    <a:pt x="79" y="12"/>
                    <a:pt x="77" y="12"/>
                    <a:pt x="76" y="13"/>
                  </a:cubicBezTo>
                  <a:moveTo>
                    <a:pt x="60" y="10"/>
                  </a:moveTo>
                  <a:cubicBezTo>
                    <a:pt x="59" y="10"/>
                    <a:pt x="59" y="10"/>
                    <a:pt x="59" y="10"/>
                  </a:cubicBezTo>
                  <a:cubicBezTo>
                    <a:pt x="58" y="10"/>
                    <a:pt x="58" y="10"/>
                    <a:pt x="58" y="10"/>
                  </a:cubicBezTo>
                  <a:cubicBezTo>
                    <a:pt x="59" y="10"/>
                    <a:pt x="59" y="10"/>
                    <a:pt x="59" y="10"/>
                  </a:cubicBezTo>
                  <a:cubicBezTo>
                    <a:pt x="60" y="9"/>
                    <a:pt x="61" y="9"/>
                    <a:pt x="62" y="9"/>
                  </a:cubicBezTo>
                  <a:cubicBezTo>
                    <a:pt x="61" y="10"/>
                    <a:pt x="60" y="10"/>
                    <a:pt x="60" y="10"/>
                  </a:cubicBezTo>
                  <a:moveTo>
                    <a:pt x="73" y="7"/>
                  </a:moveTo>
                  <a:cubicBezTo>
                    <a:pt x="73" y="7"/>
                    <a:pt x="73" y="7"/>
                    <a:pt x="73" y="7"/>
                  </a:cubicBezTo>
                  <a:cubicBezTo>
                    <a:pt x="74" y="6"/>
                    <a:pt x="76" y="6"/>
                    <a:pt x="77" y="5"/>
                  </a:cubicBezTo>
                  <a:cubicBezTo>
                    <a:pt x="76" y="6"/>
                    <a:pt x="74" y="6"/>
                    <a:pt x="73" y="7"/>
                  </a:cubicBezTo>
                  <a:moveTo>
                    <a:pt x="82" y="7"/>
                  </a:moveTo>
                  <a:cubicBezTo>
                    <a:pt x="82" y="7"/>
                    <a:pt x="82" y="7"/>
                    <a:pt x="82" y="7"/>
                  </a:cubicBezTo>
                  <a:cubicBezTo>
                    <a:pt x="82" y="6"/>
                    <a:pt x="83" y="5"/>
                    <a:pt x="84" y="4"/>
                  </a:cubicBezTo>
                  <a:cubicBezTo>
                    <a:pt x="84" y="5"/>
                    <a:pt x="83" y="6"/>
                    <a:pt x="82" y="7"/>
                  </a:cubicBezTo>
                  <a:moveTo>
                    <a:pt x="85" y="4"/>
                  </a:moveTo>
                  <a:cubicBezTo>
                    <a:pt x="85" y="4"/>
                    <a:pt x="85" y="4"/>
                    <a:pt x="85" y="4"/>
                  </a:cubicBezTo>
                  <a:cubicBezTo>
                    <a:pt x="85" y="3"/>
                    <a:pt x="85" y="3"/>
                    <a:pt x="85" y="3"/>
                  </a:cubicBezTo>
                  <a:cubicBezTo>
                    <a:pt x="86" y="3"/>
                    <a:pt x="86" y="3"/>
                    <a:pt x="86" y="3"/>
                  </a:cubicBezTo>
                  <a:cubicBezTo>
                    <a:pt x="85" y="3"/>
                    <a:pt x="85" y="4"/>
                    <a:pt x="85" y="4"/>
                  </a:cubicBezTo>
                  <a:moveTo>
                    <a:pt x="88" y="0"/>
                  </a:moveTo>
                  <a:cubicBezTo>
                    <a:pt x="88" y="0"/>
                    <a:pt x="88" y="0"/>
                    <a:pt x="88" y="0"/>
                  </a:cubicBezTo>
                  <a:cubicBezTo>
                    <a:pt x="72" y="6"/>
                    <a:pt x="54" y="6"/>
                    <a:pt x="38" y="10"/>
                  </a:cubicBezTo>
                  <a:cubicBezTo>
                    <a:pt x="22" y="14"/>
                    <a:pt x="11" y="24"/>
                    <a:pt x="7" y="40"/>
                  </a:cubicBezTo>
                  <a:cubicBezTo>
                    <a:pt x="5" y="47"/>
                    <a:pt x="4" y="55"/>
                    <a:pt x="3" y="63"/>
                  </a:cubicBezTo>
                  <a:cubicBezTo>
                    <a:pt x="2" y="70"/>
                    <a:pt x="1" y="78"/>
                    <a:pt x="1" y="86"/>
                  </a:cubicBezTo>
                  <a:cubicBezTo>
                    <a:pt x="0" y="100"/>
                    <a:pt x="1" y="116"/>
                    <a:pt x="10" y="126"/>
                  </a:cubicBezTo>
                  <a:cubicBezTo>
                    <a:pt x="16" y="134"/>
                    <a:pt x="25" y="135"/>
                    <a:pt x="34" y="135"/>
                  </a:cubicBezTo>
                  <a:cubicBezTo>
                    <a:pt x="35" y="135"/>
                    <a:pt x="35" y="135"/>
                    <a:pt x="35" y="135"/>
                  </a:cubicBezTo>
                  <a:cubicBezTo>
                    <a:pt x="44" y="135"/>
                    <a:pt x="53" y="134"/>
                    <a:pt x="62" y="132"/>
                  </a:cubicBezTo>
                  <a:cubicBezTo>
                    <a:pt x="65" y="132"/>
                    <a:pt x="69" y="132"/>
                    <a:pt x="72" y="132"/>
                  </a:cubicBezTo>
                  <a:cubicBezTo>
                    <a:pt x="74" y="132"/>
                    <a:pt x="76" y="132"/>
                    <a:pt x="79" y="132"/>
                  </a:cubicBezTo>
                  <a:cubicBezTo>
                    <a:pt x="80" y="132"/>
                    <a:pt x="85" y="133"/>
                    <a:pt x="87" y="133"/>
                  </a:cubicBezTo>
                  <a:cubicBezTo>
                    <a:pt x="89" y="133"/>
                    <a:pt x="90" y="133"/>
                    <a:pt x="90" y="132"/>
                  </a:cubicBezTo>
                  <a:cubicBezTo>
                    <a:pt x="90" y="131"/>
                    <a:pt x="82" y="124"/>
                    <a:pt x="81" y="124"/>
                  </a:cubicBezTo>
                  <a:cubicBezTo>
                    <a:pt x="81" y="124"/>
                    <a:pt x="81" y="124"/>
                    <a:pt x="81" y="124"/>
                  </a:cubicBezTo>
                  <a:cubicBezTo>
                    <a:pt x="82" y="123"/>
                    <a:pt x="84" y="123"/>
                    <a:pt x="85" y="123"/>
                  </a:cubicBezTo>
                  <a:cubicBezTo>
                    <a:pt x="86" y="123"/>
                    <a:pt x="86" y="123"/>
                    <a:pt x="87" y="123"/>
                  </a:cubicBezTo>
                  <a:cubicBezTo>
                    <a:pt x="87" y="123"/>
                    <a:pt x="88" y="123"/>
                    <a:pt x="88" y="123"/>
                  </a:cubicBezTo>
                  <a:cubicBezTo>
                    <a:pt x="89" y="123"/>
                    <a:pt x="89" y="123"/>
                    <a:pt x="90" y="123"/>
                  </a:cubicBezTo>
                  <a:cubicBezTo>
                    <a:pt x="90" y="123"/>
                    <a:pt x="97" y="122"/>
                    <a:pt x="95" y="120"/>
                  </a:cubicBezTo>
                  <a:cubicBezTo>
                    <a:pt x="88" y="116"/>
                    <a:pt x="81" y="114"/>
                    <a:pt x="74" y="114"/>
                  </a:cubicBezTo>
                  <a:cubicBezTo>
                    <a:pt x="71" y="114"/>
                    <a:pt x="68" y="115"/>
                    <a:pt x="65" y="115"/>
                  </a:cubicBezTo>
                  <a:cubicBezTo>
                    <a:pt x="60" y="116"/>
                    <a:pt x="54" y="117"/>
                    <a:pt x="48" y="117"/>
                  </a:cubicBezTo>
                  <a:cubicBezTo>
                    <a:pt x="44" y="117"/>
                    <a:pt x="40" y="116"/>
                    <a:pt x="36" y="115"/>
                  </a:cubicBezTo>
                  <a:cubicBezTo>
                    <a:pt x="30" y="112"/>
                    <a:pt x="26" y="107"/>
                    <a:pt x="24" y="101"/>
                  </a:cubicBezTo>
                  <a:cubicBezTo>
                    <a:pt x="24" y="98"/>
                    <a:pt x="23" y="96"/>
                    <a:pt x="24" y="93"/>
                  </a:cubicBezTo>
                  <a:cubicBezTo>
                    <a:pt x="25" y="87"/>
                    <a:pt x="31" y="84"/>
                    <a:pt x="37" y="83"/>
                  </a:cubicBezTo>
                  <a:cubicBezTo>
                    <a:pt x="40" y="83"/>
                    <a:pt x="67" y="83"/>
                    <a:pt x="65" y="80"/>
                  </a:cubicBezTo>
                  <a:cubicBezTo>
                    <a:pt x="64" y="79"/>
                    <a:pt x="57" y="76"/>
                    <a:pt x="55" y="76"/>
                  </a:cubicBezTo>
                  <a:cubicBezTo>
                    <a:pt x="55" y="76"/>
                    <a:pt x="55" y="76"/>
                    <a:pt x="55" y="76"/>
                  </a:cubicBezTo>
                  <a:cubicBezTo>
                    <a:pt x="56" y="76"/>
                    <a:pt x="63" y="68"/>
                    <a:pt x="61" y="68"/>
                  </a:cubicBezTo>
                  <a:cubicBezTo>
                    <a:pt x="61" y="68"/>
                    <a:pt x="61" y="68"/>
                    <a:pt x="61" y="68"/>
                  </a:cubicBezTo>
                  <a:cubicBezTo>
                    <a:pt x="58" y="68"/>
                    <a:pt x="56" y="68"/>
                    <a:pt x="53" y="68"/>
                  </a:cubicBezTo>
                  <a:cubicBezTo>
                    <a:pt x="49" y="68"/>
                    <a:pt x="44" y="68"/>
                    <a:pt x="40" y="66"/>
                  </a:cubicBezTo>
                  <a:cubicBezTo>
                    <a:pt x="36" y="65"/>
                    <a:pt x="32" y="63"/>
                    <a:pt x="29" y="60"/>
                  </a:cubicBezTo>
                  <a:cubicBezTo>
                    <a:pt x="27" y="57"/>
                    <a:pt x="27" y="55"/>
                    <a:pt x="28" y="52"/>
                  </a:cubicBezTo>
                  <a:cubicBezTo>
                    <a:pt x="31" y="44"/>
                    <a:pt x="37" y="37"/>
                    <a:pt x="45" y="33"/>
                  </a:cubicBezTo>
                  <a:cubicBezTo>
                    <a:pt x="52" y="29"/>
                    <a:pt x="61" y="28"/>
                    <a:pt x="69" y="27"/>
                  </a:cubicBezTo>
                  <a:cubicBezTo>
                    <a:pt x="74" y="25"/>
                    <a:pt x="79" y="24"/>
                    <a:pt x="85" y="22"/>
                  </a:cubicBezTo>
                  <a:cubicBezTo>
                    <a:pt x="86" y="21"/>
                    <a:pt x="92" y="20"/>
                    <a:pt x="92" y="17"/>
                  </a:cubicBezTo>
                  <a:cubicBezTo>
                    <a:pt x="91" y="15"/>
                    <a:pt x="82" y="14"/>
                    <a:pt x="80" y="14"/>
                  </a:cubicBezTo>
                  <a:cubicBezTo>
                    <a:pt x="82" y="12"/>
                    <a:pt x="84" y="11"/>
                    <a:pt x="85" y="9"/>
                  </a:cubicBezTo>
                  <a:cubicBezTo>
                    <a:pt x="86" y="8"/>
                    <a:pt x="90" y="0"/>
                    <a:pt x="8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21"/>
            <p:cNvSpPr>
              <a:spLocks noEditPoints="1"/>
            </p:cNvSpPr>
            <p:nvPr/>
          </p:nvSpPr>
          <p:spPr bwMode="auto">
            <a:xfrm>
              <a:off x="2829" y="1888"/>
              <a:ext cx="128" cy="154"/>
            </a:xfrm>
            <a:custGeom>
              <a:avLst/>
              <a:gdLst>
                <a:gd name="T0" fmla="*/ 38 w 105"/>
                <a:gd name="T1" fmla="*/ 124 h 127"/>
                <a:gd name="T2" fmla="*/ 39 w 105"/>
                <a:gd name="T3" fmla="*/ 124 h 127"/>
                <a:gd name="T4" fmla="*/ 60 w 105"/>
                <a:gd name="T5" fmla="*/ 121 h 127"/>
                <a:gd name="T6" fmla="*/ 42 w 105"/>
                <a:gd name="T7" fmla="*/ 122 h 127"/>
                <a:gd name="T8" fmla="*/ 50 w 105"/>
                <a:gd name="T9" fmla="*/ 113 h 127"/>
                <a:gd name="T10" fmla="*/ 50 w 105"/>
                <a:gd name="T11" fmla="*/ 114 h 127"/>
                <a:gd name="T12" fmla="*/ 61 w 105"/>
                <a:gd name="T13" fmla="*/ 119 h 127"/>
                <a:gd name="T14" fmla="*/ 52 w 105"/>
                <a:gd name="T15" fmla="*/ 108 h 127"/>
                <a:gd name="T16" fmla="*/ 58 w 105"/>
                <a:gd name="T17" fmla="*/ 104 h 127"/>
                <a:gd name="T18" fmla="*/ 50 w 105"/>
                <a:gd name="T19" fmla="*/ 94 h 127"/>
                <a:gd name="T20" fmla="*/ 58 w 105"/>
                <a:gd name="T21" fmla="*/ 88 h 127"/>
                <a:gd name="T22" fmla="*/ 53 w 105"/>
                <a:gd name="T23" fmla="*/ 88 h 127"/>
                <a:gd name="T24" fmla="*/ 48 w 105"/>
                <a:gd name="T25" fmla="*/ 87 h 127"/>
                <a:gd name="T26" fmla="*/ 45 w 105"/>
                <a:gd name="T27" fmla="*/ 86 h 127"/>
                <a:gd name="T28" fmla="*/ 59 w 105"/>
                <a:gd name="T29" fmla="*/ 83 h 127"/>
                <a:gd name="T30" fmla="*/ 46 w 105"/>
                <a:gd name="T31" fmla="*/ 85 h 127"/>
                <a:gd name="T32" fmla="*/ 50 w 105"/>
                <a:gd name="T33" fmla="*/ 84 h 127"/>
                <a:gd name="T34" fmla="*/ 54 w 105"/>
                <a:gd name="T35" fmla="*/ 76 h 127"/>
                <a:gd name="T36" fmla="*/ 54 w 105"/>
                <a:gd name="T37" fmla="*/ 76 h 127"/>
                <a:gd name="T38" fmla="*/ 59 w 105"/>
                <a:gd name="T39" fmla="*/ 67 h 127"/>
                <a:gd name="T40" fmla="*/ 58 w 105"/>
                <a:gd name="T41" fmla="*/ 57 h 127"/>
                <a:gd name="T42" fmla="*/ 53 w 105"/>
                <a:gd name="T43" fmla="*/ 52 h 127"/>
                <a:gd name="T44" fmla="*/ 57 w 105"/>
                <a:gd name="T45" fmla="*/ 45 h 127"/>
                <a:gd name="T46" fmla="*/ 50 w 105"/>
                <a:gd name="T47" fmla="*/ 46 h 127"/>
                <a:gd name="T48" fmla="*/ 57 w 105"/>
                <a:gd name="T49" fmla="*/ 47 h 127"/>
                <a:gd name="T50" fmla="*/ 46 w 105"/>
                <a:gd name="T51" fmla="*/ 39 h 127"/>
                <a:gd name="T52" fmla="*/ 47 w 105"/>
                <a:gd name="T53" fmla="*/ 26 h 127"/>
                <a:gd name="T54" fmla="*/ 53 w 105"/>
                <a:gd name="T55" fmla="*/ 26 h 127"/>
                <a:gd name="T56" fmla="*/ 46 w 105"/>
                <a:gd name="T57" fmla="*/ 24 h 127"/>
                <a:gd name="T58" fmla="*/ 54 w 105"/>
                <a:gd name="T59" fmla="*/ 23 h 127"/>
                <a:gd name="T60" fmla="*/ 60 w 105"/>
                <a:gd name="T61" fmla="*/ 35 h 127"/>
                <a:gd name="T62" fmla="*/ 60 w 105"/>
                <a:gd name="T63" fmla="*/ 38 h 127"/>
                <a:gd name="T64" fmla="*/ 16 w 105"/>
                <a:gd name="T65" fmla="*/ 21 h 127"/>
                <a:gd name="T66" fmla="*/ 14 w 105"/>
                <a:gd name="T67" fmla="*/ 20 h 127"/>
                <a:gd name="T68" fmla="*/ 25 w 105"/>
                <a:gd name="T69" fmla="*/ 19 h 127"/>
                <a:gd name="T70" fmla="*/ 71 w 105"/>
                <a:gd name="T71" fmla="*/ 18 h 127"/>
                <a:gd name="T72" fmla="*/ 51 w 105"/>
                <a:gd name="T73" fmla="*/ 16 h 127"/>
                <a:gd name="T74" fmla="*/ 77 w 105"/>
                <a:gd name="T75" fmla="*/ 16 h 127"/>
                <a:gd name="T76" fmla="*/ 81 w 105"/>
                <a:gd name="T77" fmla="*/ 14 h 127"/>
                <a:gd name="T78" fmla="*/ 34 w 105"/>
                <a:gd name="T79" fmla="*/ 14 h 127"/>
                <a:gd name="T80" fmla="*/ 50 w 105"/>
                <a:gd name="T81" fmla="*/ 13 h 127"/>
                <a:gd name="T82" fmla="*/ 91 w 105"/>
                <a:gd name="T83" fmla="*/ 13 h 127"/>
                <a:gd name="T84" fmla="*/ 57 w 105"/>
                <a:gd name="T85" fmla="*/ 12 h 127"/>
                <a:gd name="T86" fmla="*/ 65 w 105"/>
                <a:gd name="T87" fmla="*/ 13 h 127"/>
                <a:gd name="T88" fmla="*/ 65 w 105"/>
                <a:gd name="T89" fmla="*/ 12 h 127"/>
                <a:gd name="T90" fmla="*/ 68 w 105"/>
                <a:gd name="T91" fmla="*/ 11 h 127"/>
                <a:gd name="T92" fmla="*/ 28 w 105"/>
                <a:gd name="T93" fmla="*/ 9 h 127"/>
                <a:gd name="T94" fmla="*/ 49 w 105"/>
                <a:gd name="T95" fmla="*/ 9 h 127"/>
                <a:gd name="T96" fmla="*/ 57 w 105"/>
                <a:gd name="T97" fmla="*/ 8 h 127"/>
                <a:gd name="T98" fmla="*/ 98 w 105"/>
                <a:gd name="T99" fmla="*/ 7 h 127"/>
                <a:gd name="T100" fmla="*/ 55 w 105"/>
                <a:gd name="T101" fmla="*/ 7 h 127"/>
                <a:gd name="T102" fmla="*/ 74 w 105"/>
                <a:gd name="T103" fmla="*/ 6 h 127"/>
                <a:gd name="T104" fmla="*/ 34 w 105"/>
                <a:gd name="T105" fmla="*/ 4 h 127"/>
                <a:gd name="T106" fmla="*/ 103 w 105"/>
                <a:gd name="T107" fmla="*/ 0 h 127"/>
                <a:gd name="T108" fmla="*/ 24 w 105"/>
                <a:gd name="T109" fmla="*/ 2 h 127"/>
                <a:gd name="T110" fmla="*/ 7 w 105"/>
                <a:gd name="T111" fmla="*/ 25 h 127"/>
                <a:gd name="T112" fmla="*/ 35 w 105"/>
                <a:gd name="T113" fmla="*/ 125 h 127"/>
                <a:gd name="T114" fmla="*/ 65 w 105"/>
                <a:gd name="T115" fmla="*/ 124 h 127"/>
                <a:gd name="T116" fmla="*/ 97 w 105"/>
                <a:gd name="T117" fmla="*/ 23 h 127"/>
                <a:gd name="T118" fmla="*/ 104 w 105"/>
                <a:gd name="T1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5" h="127">
                  <a:moveTo>
                    <a:pt x="38" y="124"/>
                  </a:moveTo>
                  <a:cubicBezTo>
                    <a:pt x="38" y="124"/>
                    <a:pt x="38" y="124"/>
                    <a:pt x="38" y="124"/>
                  </a:cubicBezTo>
                  <a:cubicBezTo>
                    <a:pt x="38" y="124"/>
                    <a:pt x="38" y="124"/>
                    <a:pt x="38" y="124"/>
                  </a:cubicBezTo>
                  <a:cubicBezTo>
                    <a:pt x="38" y="124"/>
                    <a:pt x="38" y="124"/>
                    <a:pt x="38" y="124"/>
                  </a:cubicBezTo>
                  <a:cubicBezTo>
                    <a:pt x="38" y="124"/>
                    <a:pt x="38" y="124"/>
                    <a:pt x="38" y="124"/>
                  </a:cubicBezTo>
                  <a:cubicBezTo>
                    <a:pt x="38" y="124"/>
                    <a:pt x="38" y="124"/>
                    <a:pt x="38" y="124"/>
                  </a:cubicBezTo>
                  <a:moveTo>
                    <a:pt x="39" y="124"/>
                  </a:moveTo>
                  <a:cubicBezTo>
                    <a:pt x="39" y="124"/>
                    <a:pt x="39" y="124"/>
                    <a:pt x="39" y="124"/>
                  </a:cubicBezTo>
                  <a:cubicBezTo>
                    <a:pt x="39" y="124"/>
                    <a:pt x="39" y="124"/>
                    <a:pt x="39" y="124"/>
                  </a:cubicBezTo>
                  <a:cubicBezTo>
                    <a:pt x="39" y="123"/>
                    <a:pt x="39" y="123"/>
                    <a:pt x="39" y="123"/>
                  </a:cubicBezTo>
                  <a:cubicBezTo>
                    <a:pt x="39" y="124"/>
                    <a:pt x="39" y="124"/>
                    <a:pt x="39" y="124"/>
                  </a:cubicBezTo>
                  <a:cubicBezTo>
                    <a:pt x="39" y="124"/>
                    <a:pt x="39" y="124"/>
                    <a:pt x="39" y="124"/>
                  </a:cubicBezTo>
                  <a:moveTo>
                    <a:pt x="60" y="122"/>
                  </a:moveTo>
                  <a:cubicBezTo>
                    <a:pt x="60" y="122"/>
                    <a:pt x="59" y="122"/>
                    <a:pt x="59" y="121"/>
                  </a:cubicBezTo>
                  <a:cubicBezTo>
                    <a:pt x="59" y="121"/>
                    <a:pt x="59" y="121"/>
                    <a:pt x="59" y="121"/>
                  </a:cubicBezTo>
                  <a:cubicBezTo>
                    <a:pt x="59" y="121"/>
                    <a:pt x="59" y="121"/>
                    <a:pt x="59" y="121"/>
                  </a:cubicBezTo>
                  <a:cubicBezTo>
                    <a:pt x="59" y="121"/>
                    <a:pt x="59" y="121"/>
                    <a:pt x="59" y="121"/>
                  </a:cubicBezTo>
                  <a:cubicBezTo>
                    <a:pt x="60" y="121"/>
                    <a:pt x="60" y="121"/>
                    <a:pt x="60" y="121"/>
                  </a:cubicBezTo>
                  <a:cubicBezTo>
                    <a:pt x="60" y="122"/>
                    <a:pt x="60" y="122"/>
                    <a:pt x="60" y="122"/>
                  </a:cubicBezTo>
                  <a:moveTo>
                    <a:pt x="42" y="122"/>
                  </a:moveTo>
                  <a:cubicBezTo>
                    <a:pt x="42" y="122"/>
                    <a:pt x="42" y="122"/>
                    <a:pt x="42" y="122"/>
                  </a:cubicBezTo>
                  <a:cubicBezTo>
                    <a:pt x="42" y="122"/>
                    <a:pt x="42" y="121"/>
                    <a:pt x="42" y="121"/>
                  </a:cubicBezTo>
                  <a:cubicBezTo>
                    <a:pt x="43" y="121"/>
                    <a:pt x="43" y="121"/>
                    <a:pt x="43" y="121"/>
                  </a:cubicBezTo>
                  <a:cubicBezTo>
                    <a:pt x="42" y="122"/>
                    <a:pt x="42" y="122"/>
                    <a:pt x="42" y="122"/>
                  </a:cubicBezTo>
                  <a:moveTo>
                    <a:pt x="56" y="119"/>
                  </a:moveTo>
                  <a:cubicBezTo>
                    <a:pt x="55" y="118"/>
                    <a:pt x="55" y="118"/>
                    <a:pt x="55" y="118"/>
                  </a:cubicBezTo>
                  <a:cubicBezTo>
                    <a:pt x="55" y="118"/>
                    <a:pt x="55" y="118"/>
                    <a:pt x="55" y="117"/>
                  </a:cubicBezTo>
                  <a:cubicBezTo>
                    <a:pt x="55" y="118"/>
                    <a:pt x="56" y="119"/>
                    <a:pt x="56" y="119"/>
                  </a:cubicBezTo>
                  <a:moveTo>
                    <a:pt x="50" y="114"/>
                  </a:moveTo>
                  <a:cubicBezTo>
                    <a:pt x="50" y="113"/>
                    <a:pt x="50" y="113"/>
                    <a:pt x="50" y="113"/>
                  </a:cubicBezTo>
                  <a:cubicBezTo>
                    <a:pt x="50" y="113"/>
                    <a:pt x="50" y="113"/>
                    <a:pt x="50" y="113"/>
                  </a:cubicBezTo>
                  <a:cubicBezTo>
                    <a:pt x="50" y="112"/>
                    <a:pt x="50" y="112"/>
                    <a:pt x="50" y="112"/>
                  </a:cubicBezTo>
                  <a:cubicBezTo>
                    <a:pt x="50" y="112"/>
                    <a:pt x="50" y="112"/>
                    <a:pt x="50" y="112"/>
                  </a:cubicBezTo>
                  <a:cubicBezTo>
                    <a:pt x="50" y="113"/>
                    <a:pt x="50" y="113"/>
                    <a:pt x="50" y="113"/>
                  </a:cubicBezTo>
                  <a:cubicBezTo>
                    <a:pt x="51" y="113"/>
                    <a:pt x="51" y="113"/>
                    <a:pt x="51" y="113"/>
                  </a:cubicBezTo>
                  <a:cubicBezTo>
                    <a:pt x="50" y="114"/>
                    <a:pt x="50" y="114"/>
                    <a:pt x="50" y="114"/>
                  </a:cubicBezTo>
                  <a:cubicBezTo>
                    <a:pt x="50" y="114"/>
                    <a:pt x="50" y="114"/>
                    <a:pt x="50" y="114"/>
                  </a:cubicBezTo>
                  <a:moveTo>
                    <a:pt x="61" y="119"/>
                  </a:moveTo>
                  <a:cubicBezTo>
                    <a:pt x="61" y="118"/>
                    <a:pt x="61" y="118"/>
                    <a:pt x="61" y="117"/>
                  </a:cubicBezTo>
                  <a:cubicBezTo>
                    <a:pt x="61" y="115"/>
                    <a:pt x="60" y="114"/>
                    <a:pt x="60" y="112"/>
                  </a:cubicBezTo>
                  <a:cubicBezTo>
                    <a:pt x="60" y="112"/>
                    <a:pt x="60" y="112"/>
                    <a:pt x="60" y="112"/>
                  </a:cubicBezTo>
                  <a:cubicBezTo>
                    <a:pt x="60" y="114"/>
                    <a:pt x="61" y="117"/>
                    <a:pt x="61" y="119"/>
                  </a:cubicBezTo>
                  <a:moveTo>
                    <a:pt x="53" y="111"/>
                  </a:moveTo>
                  <a:cubicBezTo>
                    <a:pt x="52" y="110"/>
                    <a:pt x="52" y="110"/>
                    <a:pt x="52" y="109"/>
                  </a:cubicBezTo>
                  <a:cubicBezTo>
                    <a:pt x="52" y="109"/>
                    <a:pt x="52" y="109"/>
                    <a:pt x="52" y="109"/>
                  </a:cubicBezTo>
                  <a:cubicBezTo>
                    <a:pt x="52" y="109"/>
                    <a:pt x="52" y="109"/>
                    <a:pt x="52" y="109"/>
                  </a:cubicBezTo>
                  <a:cubicBezTo>
                    <a:pt x="52" y="108"/>
                    <a:pt x="52" y="108"/>
                    <a:pt x="52" y="108"/>
                  </a:cubicBezTo>
                  <a:cubicBezTo>
                    <a:pt x="52" y="108"/>
                    <a:pt x="52" y="108"/>
                    <a:pt x="52" y="108"/>
                  </a:cubicBezTo>
                  <a:cubicBezTo>
                    <a:pt x="52" y="108"/>
                    <a:pt x="52" y="108"/>
                    <a:pt x="52" y="108"/>
                  </a:cubicBezTo>
                  <a:cubicBezTo>
                    <a:pt x="52" y="109"/>
                    <a:pt x="52" y="110"/>
                    <a:pt x="53" y="111"/>
                  </a:cubicBezTo>
                  <a:moveTo>
                    <a:pt x="58" y="106"/>
                  </a:moveTo>
                  <a:cubicBezTo>
                    <a:pt x="58" y="105"/>
                    <a:pt x="58" y="105"/>
                    <a:pt x="57" y="104"/>
                  </a:cubicBezTo>
                  <a:cubicBezTo>
                    <a:pt x="58" y="104"/>
                    <a:pt x="58" y="104"/>
                    <a:pt x="58" y="104"/>
                  </a:cubicBezTo>
                  <a:cubicBezTo>
                    <a:pt x="58" y="104"/>
                    <a:pt x="58" y="104"/>
                    <a:pt x="58" y="104"/>
                  </a:cubicBezTo>
                  <a:cubicBezTo>
                    <a:pt x="58" y="104"/>
                    <a:pt x="58" y="105"/>
                    <a:pt x="58" y="105"/>
                  </a:cubicBezTo>
                  <a:cubicBezTo>
                    <a:pt x="58" y="106"/>
                    <a:pt x="58" y="106"/>
                    <a:pt x="58" y="106"/>
                  </a:cubicBezTo>
                  <a:moveTo>
                    <a:pt x="50" y="96"/>
                  </a:moveTo>
                  <a:cubicBezTo>
                    <a:pt x="50" y="95"/>
                    <a:pt x="50" y="95"/>
                    <a:pt x="50" y="94"/>
                  </a:cubicBezTo>
                  <a:cubicBezTo>
                    <a:pt x="50" y="93"/>
                    <a:pt x="50" y="93"/>
                    <a:pt x="50" y="93"/>
                  </a:cubicBezTo>
                  <a:cubicBezTo>
                    <a:pt x="50" y="94"/>
                    <a:pt x="50" y="94"/>
                    <a:pt x="50" y="94"/>
                  </a:cubicBezTo>
                  <a:cubicBezTo>
                    <a:pt x="50" y="95"/>
                    <a:pt x="50" y="95"/>
                    <a:pt x="50" y="96"/>
                  </a:cubicBezTo>
                  <a:moveTo>
                    <a:pt x="58" y="94"/>
                  </a:moveTo>
                  <a:cubicBezTo>
                    <a:pt x="58" y="94"/>
                    <a:pt x="58" y="94"/>
                    <a:pt x="58" y="94"/>
                  </a:cubicBezTo>
                  <a:cubicBezTo>
                    <a:pt x="58" y="93"/>
                    <a:pt x="58" y="93"/>
                    <a:pt x="58" y="92"/>
                  </a:cubicBezTo>
                  <a:cubicBezTo>
                    <a:pt x="58" y="90"/>
                    <a:pt x="58" y="89"/>
                    <a:pt x="58" y="88"/>
                  </a:cubicBezTo>
                  <a:cubicBezTo>
                    <a:pt x="58" y="88"/>
                    <a:pt x="58" y="88"/>
                    <a:pt x="58" y="88"/>
                  </a:cubicBezTo>
                  <a:cubicBezTo>
                    <a:pt x="58" y="89"/>
                    <a:pt x="58" y="91"/>
                    <a:pt x="58" y="92"/>
                  </a:cubicBezTo>
                  <a:cubicBezTo>
                    <a:pt x="58" y="93"/>
                    <a:pt x="58" y="94"/>
                    <a:pt x="58" y="94"/>
                  </a:cubicBezTo>
                  <a:moveTo>
                    <a:pt x="53" y="90"/>
                  </a:moveTo>
                  <a:cubicBezTo>
                    <a:pt x="53" y="90"/>
                    <a:pt x="53" y="90"/>
                    <a:pt x="53" y="90"/>
                  </a:cubicBezTo>
                  <a:cubicBezTo>
                    <a:pt x="53" y="89"/>
                    <a:pt x="52" y="89"/>
                    <a:pt x="52" y="88"/>
                  </a:cubicBezTo>
                  <a:cubicBezTo>
                    <a:pt x="53" y="88"/>
                    <a:pt x="53" y="88"/>
                    <a:pt x="53" y="88"/>
                  </a:cubicBezTo>
                  <a:cubicBezTo>
                    <a:pt x="53" y="87"/>
                    <a:pt x="53" y="87"/>
                    <a:pt x="53" y="87"/>
                  </a:cubicBezTo>
                  <a:cubicBezTo>
                    <a:pt x="53" y="87"/>
                    <a:pt x="53" y="87"/>
                    <a:pt x="53" y="87"/>
                  </a:cubicBezTo>
                  <a:cubicBezTo>
                    <a:pt x="53" y="88"/>
                    <a:pt x="53" y="89"/>
                    <a:pt x="53" y="90"/>
                  </a:cubicBezTo>
                  <a:moveTo>
                    <a:pt x="48" y="89"/>
                  </a:moveTo>
                  <a:cubicBezTo>
                    <a:pt x="48" y="89"/>
                    <a:pt x="48" y="89"/>
                    <a:pt x="48" y="89"/>
                  </a:cubicBezTo>
                  <a:cubicBezTo>
                    <a:pt x="48" y="89"/>
                    <a:pt x="48" y="88"/>
                    <a:pt x="48" y="87"/>
                  </a:cubicBezTo>
                  <a:cubicBezTo>
                    <a:pt x="49" y="87"/>
                    <a:pt x="49" y="87"/>
                    <a:pt x="49" y="87"/>
                  </a:cubicBezTo>
                  <a:cubicBezTo>
                    <a:pt x="49" y="88"/>
                    <a:pt x="49" y="89"/>
                    <a:pt x="48" y="89"/>
                  </a:cubicBezTo>
                  <a:moveTo>
                    <a:pt x="44" y="92"/>
                  </a:moveTo>
                  <a:cubicBezTo>
                    <a:pt x="44" y="91"/>
                    <a:pt x="45" y="89"/>
                    <a:pt x="45" y="87"/>
                  </a:cubicBezTo>
                  <a:cubicBezTo>
                    <a:pt x="45" y="87"/>
                    <a:pt x="45" y="86"/>
                    <a:pt x="45" y="85"/>
                  </a:cubicBezTo>
                  <a:cubicBezTo>
                    <a:pt x="45" y="86"/>
                    <a:pt x="45" y="86"/>
                    <a:pt x="45" y="86"/>
                  </a:cubicBezTo>
                  <a:cubicBezTo>
                    <a:pt x="45" y="88"/>
                    <a:pt x="45" y="89"/>
                    <a:pt x="45" y="91"/>
                  </a:cubicBezTo>
                  <a:cubicBezTo>
                    <a:pt x="45" y="91"/>
                    <a:pt x="45" y="92"/>
                    <a:pt x="44" y="92"/>
                  </a:cubicBezTo>
                  <a:moveTo>
                    <a:pt x="59" y="87"/>
                  </a:moveTo>
                  <a:cubicBezTo>
                    <a:pt x="59" y="86"/>
                    <a:pt x="59" y="86"/>
                    <a:pt x="59" y="85"/>
                  </a:cubicBezTo>
                  <a:cubicBezTo>
                    <a:pt x="59" y="84"/>
                    <a:pt x="59" y="84"/>
                    <a:pt x="59" y="84"/>
                  </a:cubicBezTo>
                  <a:cubicBezTo>
                    <a:pt x="59" y="84"/>
                    <a:pt x="59" y="83"/>
                    <a:pt x="59" y="83"/>
                  </a:cubicBezTo>
                  <a:cubicBezTo>
                    <a:pt x="59" y="84"/>
                    <a:pt x="59" y="85"/>
                    <a:pt x="59" y="87"/>
                  </a:cubicBezTo>
                  <a:moveTo>
                    <a:pt x="46" y="87"/>
                  </a:moveTo>
                  <a:cubicBezTo>
                    <a:pt x="46" y="86"/>
                    <a:pt x="46" y="86"/>
                    <a:pt x="46" y="85"/>
                  </a:cubicBezTo>
                  <a:cubicBezTo>
                    <a:pt x="46" y="84"/>
                    <a:pt x="46" y="84"/>
                    <a:pt x="46" y="83"/>
                  </a:cubicBezTo>
                  <a:cubicBezTo>
                    <a:pt x="46" y="83"/>
                    <a:pt x="46" y="83"/>
                    <a:pt x="46" y="83"/>
                  </a:cubicBezTo>
                  <a:cubicBezTo>
                    <a:pt x="46" y="84"/>
                    <a:pt x="46" y="84"/>
                    <a:pt x="46" y="85"/>
                  </a:cubicBezTo>
                  <a:cubicBezTo>
                    <a:pt x="46" y="86"/>
                    <a:pt x="46" y="86"/>
                    <a:pt x="46" y="87"/>
                  </a:cubicBezTo>
                  <a:moveTo>
                    <a:pt x="50" y="84"/>
                  </a:moveTo>
                  <a:cubicBezTo>
                    <a:pt x="49" y="83"/>
                    <a:pt x="49" y="83"/>
                    <a:pt x="49" y="83"/>
                  </a:cubicBezTo>
                  <a:cubicBezTo>
                    <a:pt x="50" y="82"/>
                    <a:pt x="50" y="81"/>
                    <a:pt x="50" y="80"/>
                  </a:cubicBezTo>
                  <a:cubicBezTo>
                    <a:pt x="50" y="81"/>
                    <a:pt x="50" y="81"/>
                    <a:pt x="51" y="82"/>
                  </a:cubicBezTo>
                  <a:cubicBezTo>
                    <a:pt x="50" y="82"/>
                    <a:pt x="50" y="83"/>
                    <a:pt x="50" y="84"/>
                  </a:cubicBezTo>
                  <a:moveTo>
                    <a:pt x="49" y="79"/>
                  </a:moveTo>
                  <a:cubicBezTo>
                    <a:pt x="49" y="78"/>
                    <a:pt x="49" y="78"/>
                    <a:pt x="49" y="78"/>
                  </a:cubicBezTo>
                  <a:cubicBezTo>
                    <a:pt x="50" y="77"/>
                    <a:pt x="50" y="76"/>
                    <a:pt x="50" y="75"/>
                  </a:cubicBezTo>
                  <a:cubicBezTo>
                    <a:pt x="50" y="76"/>
                    <a:pt x="50" y="76"/>
                    <a:pt x="50" y="76"/>
                  </a:cubicBezTo>
                  <a:cubicBezTo>
                    <a:pt x="50" y="77"/>
                    <a:pt x="50" y="78"/>
                    <a:pt x="49" y="79"/>
                  </a:cubicBezTo>
                  <a:moveTo>
                    <a:pt x="54" y="76"/>
                  </a:moveTo>
                  <a:cubicBezTo>
                    <a:pt x="54" y="75"/>
                    <a:pt x="54" y="74"/>
                    <a:pt x="54" y="73"/>
                  </a:cubicBezTo>
                  <a:cubicBezTo>
                    <a:pt x="54" y="73"/>
                    <a:pt x="54" y="73"/>
                    <a:pt x="54" y="73"/>
                  </a:cubicBezTo>
                  <a:cubicBezTo>
                    <a:pt x="54" y="73"/>
                    <a:pt x="54" y="73"/>
                    <a:pt x="54" y="73"/>
                  </a:cubicBezTo>
                  <a:cubicBezTo>
                    <a:pt x="55" y="72"/>
                    <a:pt x="55" y="72"/>
                    <a:pt x="55" y="72"/>
                  </a:cubicBezTo>
                  <a:cubicBezTo>
                    <a:pt x="55" y="73"/>
                    <a:pt x="55" y="73"/>
                    <a:pt x="55" y="74"/>
                  </a:cubicBezTo>
                  <a:cubicBezTo>
                    <a:pt x="54" y="74"/>
                    <a:pt x="54" y="75"/>
                    <a:pt x="54" y="76"/>
                  </a:cubicBezTo>
                  <a:moveTo>
                    <a:pt x="58" y="71"/>
                  </a:moveTo>
                  <a:cubicBezTo>
                    <a:pt x="58" y="70"/>
                    <a:pt x="58" y="70"/>
                    <a:pt x="58" y="70"/>
                  </a:cubicBezTo>
                  <a:cubicBezTo>
                    <a:pt x="58" y="69"/>
                    <a:pt x="58" y="69"/>
                    <a:pt x="58" y="69"/>
                  </a:cubicBezTo>
                  <a:cubicBezTo>
                    <a:pt x="58" y="69"/>
                    <a:pt x="58" y="69"/>
                    <a:pt x="58" y="69"/>
                  </a:cubicBezTo>
                  <a:cubicBezTo>
                    <a:pt x="58" y="68"/>
                    <a:pt x="58" y="68"/>
                    <a:pt x="58" y="68"/>
                  </a:cubicBezTo>
                  <a:cubicBezTo>
                    <a:pt x="58" y="68"/>
                    <a:pt x="59" y="67"/>
                    <a:pt x="59" y="67"/>
                  </a:cubicBezTo>
                  <a:cubicBezTo>
                    <a:pt x="59" y="68"/>
                    <a:pt x="59" y="68"/>
                    <a:pt x="59" y="69"/>
                  </a:cubicBezTo>
                  <a:cubicBezTo>
                    <a:pt x="59" y="69"/>
                    <a:pt x="59" y="70"/>
                    <a:pt x="59" y="70"/>
                  </a:cubicBezTo>
                  <a:cubicBezTo>
                    <a:pt x="58" y="70"/>
                    <a:pt x="58" y="70"/>
                    <a:pt x="58" y="70"/>
                  </a:cubicBezTo>
                  <a:cubicBezTo>
                    <a:pt x="58" y="71"/>
                    <a:pt x="58" y="71"/>
                    <a:pt x="58" y="71"/>
                  </a:cubicBezTo>
                  <a:moveTo>
                    <a:pt x="58" y="60"/>
                  </a:moveTo>
                  <a:cubicBezTo>
                    <a:pt x="58" y="59"/>
                    <a:pt x="58" y="58"/>
                    <a:pt x="58" y="57"/>
                  </a:cubicBezTo>
                  <a:cubicBezTo>
                    <a:pt x="58" y="56"/>
                    <a:pt x="58" y="56"/>
                    <a:pt x="58" y="55"/>
                  </a:cubicBezTo>
                  <a:cubicBezTo>
                    <a:pt x="58" y="56"/>
                    <a:pt x="58" y="57"/>
                    <a:pt x="58" y="58"/>
                  </a:cubicBezTo>
                  <a:cubicBezTo>
                    <a:pt x="58" y="59"/>
                    <a:pt x="58" y="59"/>
                    <a:pt x="58" y="60"/>
                  </a:cubicBezTo>
                  <a:moveTo>
                    <a:pt x="53" y="56"/>
                  </a:moveTo>
                  <a:cubicBezTo>
                    <a:pt x="53" y="55"/>
                    <a:pt x="53" y="55"/>
                    <a:pt x="53" y="55"/>
                  </a:cubicBezTo>
                  <a:cubicBezTo>
                    <a:pt x="53" y="54"/>
                    <a:pt x="53" y="53"/>
                    <a:pt x="53" y="52"/>
                  </a:cubicBezTo>
                  <a:cubicBezTo>
                    <a:pt x="53" y="53"/>
                    <a:pt x="53" y="54"/>
                    <a:pt x="54" y="55"/>
                  </a:cubicBezTo>
                  <a:cubicBezTo>
                    <a:pt x="53" y="55"/>
                    <a:pt x="53" y="55"/>
                    <a:pt x="53" y="55"/>
                  </a:cubicBezTo>
                  <a:cubicBezTo>
                    <a:pt x="53" y="56"/>
                    <a:pt x="53" y="56"/>
                    <a:pt x="53" y="56"/>
                  </a:cubicBezTo>
                  <a:moveTo>
                    <a:pt x="56" y="48"/>
                  </a:moveTo>
                  <a:cubicBezTo>
                    <a:pt x="56" y="47"/>
                    <a:pt x="56" y="47"/>
                    <a:pt x="56" y="47"/>
                  </a:cubicBezTo>
                  <a:cubicBezTo>
                    <a:pt x="56" y="46"/>
                    <a:pt x="56" y="45"/>
                    <a:pt x="57" y="45"/>
                  </a:cubicBezTo>
                  <a:cubicBezTo>
                    <a:pt x="57" y="45"/>
                    <a:pt x="57" y="45"/>
                    <a:pt x="57" y="45"/>
                  </a:cubicBezTo>
                  <a:cubicBezTo>
                    <a:pt x="57" y="45"/>
                    <a:pt x="57" y="45"/>
                    <a:pt x="57" y="46"/>
                  </a:cubicBezTo>
                  <a:cubicBezTo>
                    <a:pt x="56" y="46"/>
                    <a:pt x="56" y="47"/>
                    <a:pt x="56" y="47"/>
                  </a:cubicBezTo>
                  <a:cubicBezTo>
                    <a:pt x="56" y="48"/>
                    <a:pt x="56" y="48"/>
                    <a:pt x="56" y="48"/>
                  </a:cubicBezTo>
                  <a:moveTo>
                    <a:pt x="50" y="47"/>
                  </a:moveTo>
                  <a:cubicBezTo>
                    <a:pt x="50" y="46"/>
                    <a:pt x="50" y="46"/>
                    <a:pt x="50" y="46"/>
                  </a:cubicBezTo>
                  <a:cubicBezTo>
                    <a:pt x="50" y="45"/>
                    <a:pt x="50" y="45"/>
                    <a:pt x="50" y="44"/>
                  </a:cubicBezTo>
                  <a:cubicBezTo>
                    <a:pt x="50" y="45"/>
                    <a:pt x="50" y="45"/>
                    <a:pt x="50" y="45"/>
                  </a:cubicBezTo>
                  <a:cubicBezTo>
                    <a:pt x="50" y="45"/>
                    <a:pt x="50" y="46"/>
                    <a:pt x="50" y="47"/>
                  </a:cubicBezTo>
                  <a:moveTo>
                    <a:pt x="57" y="52"/>
                  </a:moveTo>
                  <a:cubicBezTo>
                    <a:pt x="57" y="51"/>
                    <a:pt x="57" y="50"/>
                    <a:pt x="57" y="49"/>
                  </a:cubicBezTo>
                  <a:cubicBezTo>
                    <a:pt x="57" y="48"/>
                    <a:pt x="57" y="47"/>
                    <a:pt x="57" y="47"/>
                  </a:cubicBezTo>
                  <a:cubicBezTo>
                    <a:pt x="58" y="46"/>
                    <a:pt x="58" y="45"/>
                    <a:pt x="58" y="44"/>
                  </a:cubicBezTo>
                  <a:cubicBezTo>
                    <a:pt x="57" y="47"/>
                    <a:pt x="57" y="49"/>
                    <a:pt x="57" y="52"/>
                  </a:cubicBezTo>
                  <a:cubicBezTo>
                    <a:pt x="57" y="52"/>
                    <a:pt x="57" y="52"/>
                    <a:pt x="57" y="52"/>
                  </a:cubicBezTo>
                  <a:moveTo>
                    <a:pt x="45" y="47"/>
                  </a:moveTo>
                  <a:cubicBezTo>
                    <a:pt x="45" y="44"/>
                    <a:pt x="45" y="41"/>
                    <a:pt x="45" y="38"/>
                  </a:cubicBezTo>
                  <a:cubicBezTo>
                    <a:pt x="45" y="38"/>
                    <a:pt x="46" y="39"/>
                    <a:pt x="46" y="39"/>
                  </a:cubicBezTo>
                  <a:cubicBezTo>
                    <a:pt x="46" y="41"/>
                    <a:pt x="45" y="43"/>
                    <a:pt x="45" y="45"/>
                  </a:cubicBezTo>
                  <a:cubicBezTo>
                    <a:pt x="45" y="46"/>
                    <a:pt x="45" y="46"/>
                    <a:pt x="45" y="47"/>
                  </a:cubicBezTo>
                  <a:cubicBezTo>
                    <a:pt x="45" y="47"/>
                    <a:pt x="45" y="47"/>
                    <a:pt x="45" y="47"/>
                  </a:cubicBezTo>
                  <a:moveTo>
                    <a:pt x="47" y="29"/>
                  </a:moveTo>
                  <a:cubicBezTo>
                    <a:pt x="47" y="28"/>
                    <a:pt x="47" y="27"/>
                    <a:pt x="47" y="27"/>
                  </a:cubicBezTo>
                  <a:cubicBezTo>
                    <a:pt x="47" y="26"/>
                    <a:pt x="47" y="26"/>
                    <a:pt x="47" y="26"/>
                  </a:cubicBezTo>
                  <a:cubicBezTo>
                    <a:pt x="47" y="26"/>
                    <a:pt x="47" y="26"/>
                    <a:pt x="47" y="26"/>
                  </a:cubicBezTo>
                  <a:cubicBezTo>
                    <a:pt x="47" y="27"/>
                    <a:pt x="47" y="28"/>
                    <a:pt x="47" y="29"/>
                  </a:cubicBezTo>
                  <a:cubicBezTo>
                    <a:pt x="47" y="29"/>
                    <a:pt x="47" y="29"/>
                    <a:pt x="47" y="29"/>
                  </a:cubicBezTo>
                  <a:moveTo>
                    <a:pt x="52" y="27"/>
                  </a:moveTo>
                  <a:cubicBezTo>
                    <a:pt x="52" y="26"/>
                    <a:pt x="52" y="25"/>
                    <a:pt x="53" y="25"/>
                  </a:cubicBezTo>
                  <a:cubicBezTo>
                    <a:pt x="53" y="25"/>
                    <a:pt x="53" y="26"/>
                    <a:pt x="53" y="26"/>
                  </a:cubicBezTo>
                  <a:cubicBezTo>
                    <a:pt x="52" y="27"/>
                    <a:pt x="52" y="27"/>
                    <a:pt x="52" y="27"/>
                  </a:cubicBezTo>
                  <a:moveTo>
                    <a:pt x="46" y="28"/>
                  </a:moveTo>
                  <a:cubicBezTo>
                    <a:pt x="46" y="28"/>
                    <a:pt x="46" y="28"/>
                    <a:pt x="46" y="28"/>
                  </a:cubicBezTo>
                  <a:cubicBezTo>
                    <a:pt x="46" y="27"/>
                    <a:pt x="46" y="27"/>
                    <a:pt x="46" y="26"/>
                  </a:cubicBezTo>
                  <a:cubicBezTo>
                    <a:pt x="46" y="26"/>
                    <a:pt x="46" y="24"/>
                    <a:pt x="46" y="24"/>
                  </a:cubicBezTo>
                  <a:cubicBezTo>
                    <a:pt x="46" y="24"/>
                    <a:pt x="46" y="24"/>
                    <a:pt x="46" y="24"/>
                  </a:cubicBezTo>
                  <a:cubicBezTo>
                    <a:pt x="46" y="25"/>
                    <a:pt x="46" y="25"/>
                    <a:pt x="46" y="26"/>
                  </a:cubicBezTo>
                  <a:cubicBezTo>
                    <a:pt x="46" y="27"/>
                    <a:pt x="46" y="27"/>
                    <a:pt x="46" y="28"/>
                  </a:cubicBezTo>
                  <a:moveTo>
                    <a:pt x="53" y="23"/>
                  </a:moveTo>
                  <a:cubicBezTo>
                    <a:pt x="53" y="23"/>
                    <a:pt x="53" y="22"/>
                    <a:pt x="53" y="22"/>
                  </a:cubicBezTo>
                  <a:cubicBezTo>
                    <a:pt x="54" y="22"/>
                    <a:pt x="54" y="22"/>
                    <a:pt x="54" y="22"/>
                  </a:cubicBezTo>
                  <a:cubicBezTo>
                    <a:pt x="54" y="22"/>
                    <a:pt x="54" y="23"/>
                    <a:pt x="54" y="23"/>
                  </a:cubicBezTo>
                  <a:cubicBezTo>
                    <a:pt x="54" y="23"/>
                    <a:pt x="54" y="23"/>
                    <a:pt x="54" y="23"/>
                  </a:cubicBezTo>
                  <a:cubicBezTo>
                    <a:pt x="53" y="23"/>
                    <a:pt x="53" y="23"/>
                    <a:pt x="53" y="23"/>
                  </a:cubicBezTo>
                  <a:moveTo>
                    <a:pt x="60" y="38"/>
                  </a:moveTo>
                  <a:cubicBezTo>
                    <a:pt x="60" y="37"/>
                    <a:pt x="60" y="37"/>
                    <a:pt x="60" y="37"/>
                  </a:cubicBezTo>
                  <a:cubicBezTo>
                    <a:pt x="60" y="36"/>
                    <a:pt x="60" y="36"/>
                    <a:pt x="60" y="36"/>
                  </a:cubicBezTo>
                  <a:cubicBezTo>
                    <a:pt x="60" y="36"/>
                    <a:pt x="60" y="35"/>
                    <a:pt x="60" y="35"/>
                  </a:cubicBezTo>
                  <a:cubicBezTo>
                    <a:pt x="61" y="31"/>
                    <a:pt x="61" y="26"/>
                    <a:pt x="62" y="21"/>
                  </a:cubicBezTo>
                  <a:cubicBezTo>
                    <a:pt x="62" y="21"/>
                    <a:pt x="62" y="21"/>
                    <a:pt x="62" y="21"/>
                  </a:cubicBezTo>
                  <a:cubicBezTo>
                    <a:pt x="62" y="22"/>
                    <a:pt x="62" y="23"/>
                    <a:pt x="62" y="24"/>
                  </a:cubicBezTo>
                  <a:cubicBezTo>
                    <a:pt x="62" y="25"/>
                    <a:pt x="61" y="25"/>
                    <a:pt x="61" y="26"/>
                  </a:cubicBezTo>
                  <a:cubicBezTo>
                    <a:pt x="61" y="30"/>
                    <a:pt x="61" y="33"/>
                    <a:pt x="61" y="36"/>
                  </a:cubicBezTo>
                  <a:cubicBezTo>
                    <a:pt x="60" y="37"/>
                    <a:pt x="60" y="37"/>
                    <a:pt x="60" y="38"/>
                  </a:cubicBezTo>
                  <a:moveTo>
                    <a:pt x="62" y="27"/>
                  </a:moveTo>
                  <a:cubicBezTo>
                    <a:pt x="63" y="26"/>
                    <a:pt x="63" y="25"/>
                    <a:pt x="63" y="24"/>
                  </a:cubicBezTo>
                  <a:cubicBezTo>
                    <a:pt x="63" y="23"/>
                    <a:pt x="63" y="22"/>
                    <a:pt x="63" y="21"/>
                  </a:cubicBezTo>
                  <a:cubicBezTo>
                    <a:pt x="63" y="21"/>
                    <a:pt x="63" y="21"/>
                    <a:pt x="63" y="21"/>
                  </a:cubicBezTo>
                  <a:cubicBezTo>
                    <a:pt x="63" y="23"/>
                    <a:pt x="63" y="25"/>
                    <a:pt x="62" y="27"/>
                  </a:cubicBezTo>
                  <a:moveTo>
                    <a:pt x="16" y="21"/>
                  </a:moveTo>
                  <a:cubicBezTo>
                    <a:pt x="16" y="21"/>
                    <a:pt x="16" y="21"/>
                    <a:pt x="16" y="21"/>
                  </a:cubicBezTo>
                  <a:cubicBezTo>
                    <a:pt x="17" y="21"/>
                    <a:pt x="17" y="21"/>
                    <a:pt x="17" y="21"/>
                  </a:cubicBezTo>
                  <a:cubicBezTo>
                    <a:pt x="17" y="21"/>
                    <a:pt x="17" y="21"/>
                    <a:pt x="17" y="21"/>
                  </a:cubicBezTo>
                  <a:cubicBezTo>
                    <a:pt x="17" y="21"/>
                    <a:pt x="16" y="21"/>
                    <a:pt x="16" y="21"/>
                  </a:cubicBezTo>
                  <a:moveTo>
                    <a:pt x="13" y="21"/>
                  </a:moveTo>
                  <a:cubicBezTo>
                    <a:pt x="13" y="21"/>
                    <a:pt x="14" y="21"/>
                    <a:pt x="14" y="20"/>
                  </a:cubicBezTo>
                  <a:cubicBezTo>
                    <a:pt x="15" y="20"/>
                    <a:pt x="15" y="20"/>
                    <a:pt x="15" y="20"/>
                  </a:cubicBezTo>
                  <a:cubicBezTo>
                    <a:pt x="15" y="21"/>
                    <a:pt x="14" y="21"/>
                    <a:pt x="14" y="21"/>
                  </a:cubicBezTo>
                  <a:cubicBezTo>
                    <a:pt x="14" y="21"/>
                    <a:pt x="13" y="21"/>
                    <a:pt x="13" y="21"/>
                  </a:cubicBezTo>
                  <a:moveTo>
                    <a:pt x="27" y="20"/>
                  </a:moveTo>
                  <a:cubicBezTo>
                    <a:pt x="26" y="19"/>
                    <a:pt x="26" y="19"/>
                    <a:pt x="26" y="19"/>
                  </a:cubicBezTo>
                  <a:cubicBezTo>
                    <a:pt x="26" y="19"/>
                    <a:pt x="25" y="19"/>
                    <a:pt x="25" y="19"/>
                  </a:cubicBezTo>
                  <a:cubicBezTo>
                    <a:pt x="25" y="19"/>
                    <a:pt x="25" y="19"/>
                    <a:pt x="25" y="19"/>
                  </a:cubicBezTo>
                  <a:cubicBezTo>
                    <a:pt x="26" y="19"/>
                    <a:pt x="27" y="19"/>
                    <a:pt x="28" y="19"/>
                  </a:cubicBezTo>
                  <a:cubicBezTo>
                    <a:pt x="29" y="19"/>
                    <a:pt x="29" y="19"/>
                    <a:pt x="29" y="19"/>
                  </a:cubicBezTo>
                  <a:cubicBezTo>
                    <a:pt x="28" y="19"/>
                    <a:pt x="28" y="19"/>
                    <a:pt x="28" y="19"/>
                  </a:cubicBezTo>
                  <a:cubicBezTo>
                    <a:pt x="28" y="19"/>
                    <a:pt x="28" y="19"/>
                    <a:pt x="27" y="20"/>
                  </a:cubicBezTo>
                  <a:moveTo>
                    <a:pt x="71" y="18"/>
                  </a:moveTo>
                  <a:cubicBezTo>
                    <a:pt x="73" y="18"/>
                    <a:pt x="75" y="18"/>
                    <a:pt x="78" y="18"/>
                  </a:cubicBezTo>
                  <a:cubicBezTo>
                    <a:pt x="78" y="18"/>
                    <a:pt x="78" y="18"/>
                    <a:pt x="78" y="18"/>
                  </a:cubicBezTo>
                  <a:cubicBezTo>
                    <a:pt x="76" y="18"/>
                    <a:pt x="74" y="18"/>
                    <a:pt x="71" y="18"/>
                  </a:cubicBezTo>
                  <a:cubicBezTo>
                    <a:pt x="71" y="18"/>
                    <a:pt x="71" y="18"/>
                    <a:pt x="70" y="18"/>
                  </a:cubicBezTo>
                  <a:cubicBezTo>
                    <a:pt x="70" y="18"/>
                    <a:pt x="71" y="18"/>
                    <a:pt x="71" y="18"/>
                  </a:cubicBezTo>
                  <a:moveTo>
                    <a:pt x="51" y="16"/>
                  </a:moveTo>
                  <a:cubicBezTo>
                    <a:pt x="51" y="16"/>
                    <a:pt x="51" y="16"/>
                    <a:pt x="51" y="16"/>
                  </a:cubicBezTo>
                  <a:cubicBezTo>
                    <a:pt x="52" y="16"/>
                    <a:pt x="52" y="16"/>
                    <a:pt x="52" y="16"/>
                  </a:cubicBezTo>
                  <a:cubicBezTo>
                    <a:pt x="52" y="16"/>
                    <a:pt x="53" y="16"/>
                    <a:pt x="54" y="16"/>
                  </a:cubicBezTo>
                  <a:cubicBezTo>
                    <a:pt x="54" y="16"/>
                    <a:pt x="54" y="16"/>
                    <a:pt x="54" y="16"/>
                  </a:cubicBezTo>
                  <a:cubicBezTo>
                    <a:pt x="53" y="16"/>
                    <a:pt x="52" y="16"/>
                    <a:pt x="51" y="16"/>
                  </a:cubicBezTo>
                  <a:moveTo>
                    <a:pt x="77" y="16"/>
                  </a:moveTo>
                  <a:cubicBezTo>
                    <a:pt x="76" y="16"/>
                    <a:pt x="76" y="16"/>
                    <a:pt x="75" y="16"/>
                  </a:cubicBezTo>
                  <a:cubicBezTo>
                    <a:pt x="76" y="16"/>
                    <a:pt x="77" y="16"/>
                    <a:pt x="77" y="16"/>
                  </a:cubicBezTo>
                  <a:cubicBezTo>
                    <a:pt x="77" y="16"/>
                    <a:pt x="77" y="16"/>
                    <a:pt x="77" y="16"/>
                  </a:cubicBezTo>
                  <a:cubicBezTo>
                    <a:pt x="77" y="16"/>
                    <a:pt x="77" y="16"/>
                    <a:pt x="77" y="16"/>
                  </a:cubicBezTo>
                  <a:moveTo>
                    <a:pt x="83" y="15"/>
                  </a:moveTo>
                  <a:cubicBezTo>
                    <a:pt x="82" y="15"/>
                    <a:pt x="82" y="15"/>
                    <a:pt x="81" y="14"/>
                  </a:cubicBezTo>
                  <a:cubicBezTo>
                    <a:pt x="82" y="14"/>
                    <a:pt x="82" y="14"/>
                    <a:pt x="82" y="14"/>
                  </a:cubicBezTo>
                  <a:cubicBezTo>
                    <a:pt x="82" y="14"/>
                    <a:pt x="83" y="14"/>
                    <a:pt x="83" y="15"/>
                  </a:cubicBezTo>
                  <a:cubicBezTo>
                    <a:pt x="83" y="15"/>
                    <a:pt x="83" y="15"/>
                    <a:pt x="83" y="15"/>
                  </a:cubicBezTo>
                  <a:moveTo>
                    <a:pt x="36" y="15"/>
                  </a:moveTo>
                  <a:cubicBezTo>
                    <a:pt x="36" y="15"/>
                    <a:pt x="35" y="15"/>
                    <a:pt x="35" y="15"/>
                  </a:cubicBezTo>
                  <a:cubicBezTo>
                    <a:pt x="34" y="14"/>
                    <a:pt x="34" y="14"/>
                    <a:pt x="34" y="14"/>
                  </a:cubicBezTo>
                  <a:cubicBezTo>
                    <a:pt x="35" y="14"/>
                    <a:pt x="35" y="14"/>
                    <a:pt x="35" y="14"/>
                  </a:cubicBezTo>
                  <a:cubicBezTo>
                    <a:pt x="35" y="14"/>
                    <a:pt x="36" y="15"/>
                    <a:pt x="36" y="15"/>
                  </a:cubicBezTo>
                  <a:moveTo>
                    <a:pt x="48" y="14"/>
                  </a:moveTo>
                  <a:cubicBezTo>
                    <a:pt x="47" y="14"/>
                    <a:pt x="47" y="14"/>
                    <a:pt x="47" y="14"/>
                  </a:cubicBezTo>
                  <a:cubicBezTo>
                    <a:pt x="47" y="13"/>
                    <a:pt x="47" y="13"/>
                    <a:pt x="47" y="13"/>
                  </a:cubicBezTo>
                  <a:cubicBezTo>
                    <a:pt x="48" y="13"/>
                    <a:pt x="49" y="13"/>
                    <a:pt x="50" y="13"/>
                  </a:cubicBezTo>
                  <a:cubicBezTo>
                    <a:pt x="50" y="13"/>
                    <a:pt x="51" y="13"/>
                    <a:pt x="51" y="14"/>
                  </a:cubicBezTo>
                  <a:cubicBezTo>
                    <a:pt x="50" y="14"/>
                    <a:pt x="49" y="14"/>
                    <a:pt x="48" y="14"/>
                  </a:cubicBezTo>
                  <a:moveTo>
                    <a:pt x="90" y="14"/>
                  </a:moveTo>
                  <a:cubicBezTo>
                    <a:pt x="90" y="13"/>
                    <a:pt x="90" y="13"/>
                    <a:pt x="90" y="13"/>
                  </a:cubicBezTo>
                  <a:cubicBezTo>
                    <a:pt x="91" y="12"/>
                    <a:pt x="91" y="12"/>
                    <a:pt x="91" y="12"/>
                  </a:cubicBezTo>
                  <a:cubicBezTo>
                    <a:pt x="91" y="13"/>
                    <a:pt x="91" y="13"/>
                    <a:pt x="91" y="13"/>
                  </a:cubicBezTo>
                  <a:cubicBezTo>
                    <a:pt x="91" y="13"/>
                    <a:pt x="91" y="13"/>
                    <a:pt x="91" y="13"/>
                  </a:cubicBezTo>
                  <a:cubicBezTo>
                    <a:pt x="90" y="14"/>
                    <a:pt x="90" y="14"/>
                    <a:pt x="90" y="14"/>
                  </a:cubicBezTo>
                  <a:moveTo>
                    <a:pt x="55" y="12"/>
                  </a:moveTo>
                  <a:cubicBezTo>
                    <a:pt x="54" y="12"/>
                    <a:pt x="54" y="12"/>
                    <a:pt x="54" y="12"/>
                  </a:cubicBezTo>
                  <a:cubicBezTo>
                    <a:pt x="54" y="12"/>
                    <a:pt x="54" y="12"/>
                    <a:pt x="54" y="12"/>
                  </a:cubicBezTo>
                  <a:cubicBezTo>
                    <a:pt x="55" y="12"/>
                    <a:pt x="56" y="12"/>
                    <a:pt x="57" y="12"/>
                  </a:cubicBezTo>
                  <a:cubicBezTo>
                    <a:pt x="57" y="12"/>
                    <a:pt x="57" y="12"/>
                    <a:pt x="58" y="12"/>
                  </a:cubicBezTo>
                  <a:cubicBezTo>
                    <a:pt x="58" y="12"/>
                    <a:pt x="58" y="12"/>
                    <a:pt x="58" y="12"/>
                  </a:cubicBezTo>
                  <a:cubicBezTo>
                    <a:pt x="57" y="12"/>
                    <a:pt x="57" y="12"/>
                    <a:pt x="57" y="12"/>
                  </a:cubicBezTo>
                  <a:cubicBezTo>
                    <a:pt x="56" y="12"/>
                    <a:pt x="56" y="12"/>
                    <a:pt x="55" y="12"/>
                  </a:cubicBezTo>
                  <a:moveTo>
                    <a:pt x="67" y="13"/>
                  </a:moveTo>
                  <a:cubicBezTo>
                    <a:pt x="66" y="13"/>
                    <a:pt x="66" y="13"/>
                    <a:pt x="65" y="13"/>
                  </a:cubicBezTo>
                  <a:cubicBezTo>
                    <a:pt x="65" y="12"/>
                    <a:pt x="65" y="12"/>
                    <a:pt x="65" y="12"/>
                  </a:cubicBezTo>
                  <a:cubicBezTo>
                    <a:pt x="66" y="12"/>
                    <a:pt x="68" y="12"/>
                    <a:pt x="69" y="12"/>
                  </a:cubicBezTo>
                  <a:cubicBezTo>
                    <a:pt x="68" y="12"/>
                    <a:pt x="68" y="12"/>
                    <a:pt x="67" y="13"/>
                  </a:cubicBezTo>
                  <a:moveTo>
                    <a:pt x="63" y="12"/>
                  </a:moveTo>
                  <a:cubicBezTo>
                    <a:pt x="63" y="12"/>
                    <a:pt x="63" y="12"/>
                    <a:pt x="63" y="12"/>
                  </a:cubicBezTo>
                  <a:cubicBezTo>
                    <a:pt x="63" y="12"/>
                    <a:pt x="64" y="12"/>
                    <a:pt x="65" y="12"/>
                  </a:cubicBezTo>
                  <a:cubicBezTo>
                    <a:pt x="65" y="12"/>
                    <a:pt x="65" y="12"/>
                    <a:pt x="65" y="12"/>
                  </a:cubicBezTo>
                  <a:cubicBezTo>
                    <a:pt x="64" y="12"/>
                    <a:pt x="64" y="12"/>
                    <a:pt x="63" y="12"/>
                  </a:cubicBezTo>
                  <a:moveTo>
                    <a:pt x="70" y="11"/>
                  </a:moveTo>
                  <a:cubicBezTo>
                    <a:pt x="71" y="11"/>
                    <a:pt x="72" y="10"/>
                    <a:pt x="73" y="10"/>
                  </a:cubicBezTo>
                  <a:cubicBezTo>
                    <a:pt x="74" y="10"/>
                    <a:pt x="74" y="10"/>
                    <a:pt x="74" y="10"/>
                  </a:cubicBezTo>
                  <a:cubicBezTo>
                    <a:pt x="72" y="11"/>
                    <a:pt x="70" y="11"/>
                    <a:pt x="68" y="11"/>
                  </a:cubicBezTo>
                  <a:cubicBezTo>
                    <a:pt x="68" y="11"/>
                    <a:pt x="68" y="11"/>
                    <a:pt x="68" y="11"/>
                  </a:cubicBezTo>
                  <a:cubicBezTo>
                    <a:pt x="68" y="10"/>
                    <a:pt x="68" y="10"/>
                    <a:pt x="68" y="10"/>
                  </a:cubicBezTo>
                  <a:cubicBezTo>
                    <a:pt x="69" y="11"/>
                    <a:pt x="69" y="11"/>
                    <a:pt x="70" y="11"/>
                  </a:cubicBezTo>
                  <a:moveTo>
                    <a:pt x="28" y="9"/>
                  </a:moveTo>
                  <a:cubicBezTo>
                    <a:pt x="27" y="9"/>
                    <a:pt x="27" y="9"/>
                    <a:pt x="27" y="9"/>
                  </a:cubicBezTo>
                  <a:cubicBezTo>
                    <a:pt x="28" y="9"/>
                    <a:pt x="28" y="9"/>
                    <a:pt x="28" y="9"/>
                  </a:cubicBezTo>
                  <a:cubicBezTo>
                    <a:pt x="28" y="9"/>
                    <a:pt x="28" y="9"/>
                    <a:pt x="28" y="9"/>
                  </a:cubicBezTo>
                  <a:moveTo>
                    <a:pt x="47" y="9"/>
                  </a:moveTo>
                  <a:cubicBezTo>
                    <a:pt x="48" y="9"/>
                    <a:pt x="48" y="9"/>
                    <a:pt x="48" y="9"/>
                  </a:cubicBezTo>
                  <a:cubicBezTo>
                    <a:pt x="48" y="8"/>
                    <a:pt x="48" y="8"/>
                    <a:pt x="48" y="8"/>
                  </a:cubicBezTo>
                  <a:cubicBezTo>
                    <a:pt x="49" y="8"/>
                    <a:pt x="50" y="8"/>
                    <a:pt x="51" y="8"/>
                  </a:cubicBezTo>
                  <a:cubicBezTo>
                    <a:pt x="50" y="8"/>
                    <a:pt x="50" y="8"/>
                    <a:pt x="49" y="9"/>
                  </a:cubicBezTo>
                  <a:cubicBezTo>
                    <a:pt x="49" y="9"/>
                    <a:pt x="49" y="9"/>
                    <a:pt x="49" y="9"/>
                  </a:cubicBezTo>
                  <a:cubicBezTo>
                    <a:pt x="49" y="9"/>
                    <a:pt x="49" y="9"/>
                    <a:pt x="49" y="9"/>
                  </a:cubicBezTo>
                  <a:cubicBezTo>
                    <a:pt x="48" y="9"/>
                    <a:pt x="48" y="9"/>
                    <a:pt x="47" y="9"/>
                  </a:cubicBezTo>
                  <a:moveTo>
                    <a:pt x="55" y="8"/>
                  </a:moveTo>
                  <a:cubicBezTo>
                    <a:pt x="55" y="8"/>
                    <a:pt x="55" y="8"/>
                    <a:pt x="55" y="8"/>
                  </a:cubicBezTo>
                  <a:cubicBezTo>
                    <a:pt x="56" y="8"/>
                    <a:pt x="57" y="8"/>
                    <a:pt x="57" y="8"/>
                  </a:cubicBezTo>
                  <a:cubicBezTo>
                    <a:pt x="59" y="8"/>
                    <a:pt x="60" y="8"/>
                    <a:pt x="61" y="7"/>
                  </a:cubicBezTo>
                  <a:cubicBezTo>
                    <a:pt x="61" y="8"/>
                    <a:pt x="61" y="8"/>
                    <a:pt x="61" y="8"/>
                  </a:cubicBezTo>
                  <a:cubicBezTo>
                    <a:pt x="60" y="8"/>
                    <a:pt x="60" y="8"/>
                    <a:pt x="60" y="8"/>
                  </a:cubicBezTo>
                  <a:cubicBezTo>
                    <a:pt x="59" y="8"/>
                    <a:pt x="57" y="8"/>
                    <a:pt x="55" y="8"/>
                  </a:cubicBezTo>
                  <a:moveTo>
                    <a:pt x="96" y="9"/>
                  </a:moveTo>
                  <a:cubicBezTo>
                    <a:pt x="97" y="8"/>
                    <a:pt x="97" y="8"/>
                    <a:pt x="98" y="7"/>
                  </a:cubicBezTo>
                  <a:cubicBezTo>
                    <a:pt x="97" y="8"/>
                    <a:pt x="97" y="8"/>
                    <a:pt x="97" y="8"/>
                  </a:cubicBezTo>
                  <a:cubicBezTo>
                    <a:pt x="97" y="9"/>
                    <a:pt x="97" y="9"/>
                    <a:pt x="97" y="9"/>
                  </a:cubicBezTo>
                  <a:cubicBezTo>
                    <a:pt x="97" y="9"/>
                    <a:pt x="97" y="9"/>
                    <a:pt x="97" y="9"/>
                  </a:cubicBezTo>
                  <a:cubicBezTo>
                    <a:pt x="96" y="9"/>
                    <a:pt x="96" y="9"/>
                    <a:pt x="96" y="9"/>
                  </a:cubicBezTo>
                  <a:cubicBezTo>
                    <a:pt x="96" y="9"/>
                    <a:pt x="96" y="9"/>
                    <a:pt x="96" y="9"/>
                  </a:cubicBezTo>
                  <a:moveTo>
                    <a:pt x="55" y="7"/>
                  </a:moveTo>
                  <a:cubicBezTo>
                    <a:pt x="55" y="7"/>
                    <a:pt x="55" y="7"/>
                    <a:pt x="55" y="7"/>
                  </a:cubicBezTo>
                  <a:cubicBezTo>
                    <a:pt x="57" y="7"/>
                    <a:pt x="59" y="7"/>
                    <a:pt x="61" y="7"/>
                  </a:cubicBezTo>
                  <a:cubicBezTo>
                    <a:pt x="59" y="7"/>
                    <a:pt x="57" y="7"/>
                    <a:pt x="55" y="7"/>
                  </a:cubicBezTo>
                  <a:moveTo>
                    <a:pt x="72" y="7"/>
                  </a:moveTo>
                  <a:cubicBezTo>
                    <a:pt x="72" y="6"/>
                    <a:pt x="72" y="6"/>
                    <a:pt x="72" y="6"/>
                  </a:cubicBezTo>
                  <a:cubicBezTo>
                    <a:pt x="74" y="6"/>
                    <a:pt x="74" y="6"/>
                    <a:pt x="74" y="6"/>
                  </a:cubicBezTo>
                  <a:cubicBezTo>
                    <a:pt x="75" y="6"/>
                    <a:pt x="75" y="6"/>
                    <a:pt x="75" y="6"/>
                  </a:cubicBezTo>
                  <a:cubicBezTo>
                    <a:pt x="74" y="6"/>
                    <a:pt x="74" y="6"/>
                    <a:pt x="74" y="6"/>
                  </a:cubicBezTo>
                  <a:cubicBezTo>
                    <a:pt x="74" y="6"/>
                    <a:pt x="74" y="6"/>
                    <a:pt x="73" y="7"/>
                  </a:cubicBezTo>
                  <a:cubicBezTo>
                    <a:pt x="73" y="7"/>
                    <a:pt x="72" y="7"/>
                    <a:pt x="72" y="7"/>
                  </a:cubicBezTo>
                  <a:moveTo>
                    <a:pt x="35" y="5"/>
                  </a:moveTo>
                  <a:cubicBezTo>
                    <a:pt x="35" y="5"/>
                    <a:pt x="34" y="4"/>
                    <a:pt x="34" y="4"/>
                  </a:cubicBezTo>
                  <a:cubicBezTo>
                    <a:pt x="34" y="4"/>
                    <a:pt x="34" y="4"/>
                    <a:pt x="34" y="4"/>
                  </a:cubicBezTo>
                  <a:cubicBezTo>
                    <a:pt x="35" y="4"/>
                    <a:pt x="35" y="4"/>
                    <a:pt x="36" y="4"/>
                  </a:cubicBezTo>
                  <a:cubicBezTo>
                    <a:pt x="36" y="5"/>
                    <a:pt x="36" y="5"/>
                    <a:pt x="36" y="5"/>
                  </a:cubicBezTo>
                  <a:cubicBezTo>
                    <a:pt x="35" y="5"/>
                    <a:pt x="35" y="5"/>
                    <a:pt x="35" y="5"/>
                  </a:cubicBezTo>
                  <a:moveTo>
                    <a:pt x="104" y="0"/>
                  </a:moveTo>
                  <a:cubicBezTo>
                    <a:pt x="104" y="0"/>
                    <a:pt x="103" y="0"/>
                    <a:pt x="103" y="0"/>
                  </a:cubicBezTo>
                  <a:cubicBezTo>
                    <a:pt x="95" y="1"/>
                    <a:pt x="87" y="2"/>
                    <a:pt x="79" y="2"/>
                  </a:cubicBezTo>
                  <a:cubicBezTo>
                    <a:pt x="74" y="3"/>
                    <a:pt x="68" y="3"/>
                    <a:pt x="63" y="3"/>
                  </a:cubicBezTo>
                  <a:cubicBezTo>
                    <a:pt x="60" y="3"/>
                    <a:pt x="56" y="3"/>
                    <a:pt x="52" y="3"/>
                  </a:cubicBezTo>
                  <a:cubicBezTo>
                    <a:pt x="44" y="3"/>
                    <a:pt x="36" y="2"/>
                    <a:pt x="28" y="2"/>
                  </a:cubicBezTo>
                  <a:cubicBezTo>
                    <a:pt x="28" y="2"/>
                    <a:pt x="27" y="2"/>
                    <a:pt x="27" y="2"/>
                  </a:cubicBezTo>
                  <a:cubicBezTo>
                    <a:pt x="26" y="2"/>
                    <a:pt x="25" y="2"/>
                    <a:pt x="24" y="2"/>
                  </a:cubicBezTo>
                  <a:cubicBezTo>
                    <a:pt x="18" y="2"/>
                    <a:pt x="11" y="1"/>
                    <a:pt x="5" y="1"/>
                  </a:cubicBezTo>
                  <a:cubicBezTo>
                    <a:pt x="5" y="1"/>
                    <a:pt x="4" y="1"/>
                    <a:pt x="4" y="1"/>
                  </a:cubicBezTo>
                  <a:cubicBezTo>
                    <a:pt x="0" y="1"/>
                    <a:pt x="7" y="10"/>
                    <a:pt x="8" y="11"/>
                  </a:cubicBezTo>
                  <a:cubicBezTo>
                    <a:pt x="10" y="13"/>
                    <a:pt x="11" y="12"/>
                    <a:pt x="9" y="15"/>
                  </a:cubicBezTo>
                  <a:cubicBezTo>
                    <a:pt x="7" y="18"/>
                    <a:pt x="5" y="21"/>
                    <a:pt x="4" y="24"/>
                  </a:cubicBezTo>
                  <a:cubicBezTo>
                    <a:pt x="3" y="24"/>
                    <a:pt x="5" y="25"/>
                    <a:pt x="7" y="25"/>
                  </a:cubicBezTo>
                  <a:cubicBezTo>
                    <a:pt x="10" y="25"/>
                    <a:pt x="13" y="24"/>
                    <a:pt x="14" y="24"/>
                  </a:cubicBezTo>
                  <a:cubicBezTo>
                    <a:pt x="18" y="24"/>
                    <a:pt x="23" y="24"/>
                    <a:pt x="27" y="23"/>
                  </a:cubicBezTo>
                  <a:cubicBezTo>
                    <a:pt x="33" y="23"/>
                    <a:pt x="38" y="22"/>
                    <a:pt x="44" y="22"/>
                  </a:cubicBezTo>
                  <a:cubicBezTo>
                    <a:pt x="42" y="39"/>
                    <a:pt x="42" y="56"/>
                    <a:pt x="42" y="73"/>
                  </a:cubicBezTo>
                  <a:cubicBezTo>
                    <a:pt x="42" y="82"/>
                    <a:pt x="41" y="91"/>
                    <a:pt x="40" y="99"/>
                  </a:cubicBezTo>
                  <a:cubicBezTo>
                    <a:pt x="39" y="108"/>
                    <a:pt x="36" y="116"/>
                    <a:pt x="35" y="125"/>
                  </a:cubicBezTo>
                  <a:cubicBezTo>
                    <a:pt x="35" y="126"/>
                    <a:pt x="36" y="127"/>
                    <a:pt x="37" y="127"/>
                  </a:cubicBezTo>
                  <a:cubicBezTo>
                    <a:pt x="39" y="127"/>
                    <a:pt x="41" y="126"/>
                    <a:pt x="42" y="125"/>
                  </a:cubicBezTo>
                  <a:cubicBezTo>
                    <a:pt x="46" y="123"/>
                    <a:pt x="48" y="120"/>
                    <a:pt x="51" y="117"/>
                  </a:cubicBezTo>
                  <a:cubicBezTo>
                    <a:pt x="50" y="118"/>
                    <a:pt x="55" y="122"/>
                    <a:pt x="56" y="123"/>
                  </a:cubicBezTo>
                  <a:cubicBezTo>
                    <a:pt x="56" y="123"/>
                    <a:pt x="61" y="126"/>
                    <a:pt x="64" y="126"/>
                  </a:cubicBezTo>
                  <a:cubicBezTo>
                    <a:pt x="64" y="126"/>
                    <a:pt x="65" y="125"/>
                    <a:pt x="65" y="124"/>
                  </a:cubicBezTo>
                  <a:cubicBezTo>
                    <a:pt x="64" y="116"/>
                    <a:pt x="63" y="108"/>
                    <a:pt x="63" y="99"/>
                  </a:cubicBezTo>
                  <a:cubicBezTo>
                    <a:pt x="63" y="90"/>
                    <a:pt x="62" y="81"/>
                    <a:pt x="62" y="72"/>
                  </a:cubicBezTo>
                  <a:cubicBezTo>
                    <a:pt x="63" y="55"/>
                    <a:pt x="65" y="38"/>
                    <a:pt x="66" y="21"/>
                  </a:cubicBezTo>
                  <a:cubicBezTo>
                    <a:pt x="66" y="21"/>
                    <a:pt x="67" y="21"/>
                    <a:pt x="69" y="21"/>
                  </a:cubicBezTo>
                  <a:cubicBezTo>
                    <a:pt x="75" y="21"/>
                    <a:pt x="85" y="22"/>
                    <a:pt x="86" y="22"/>
                  </a:cubicBezTo>
                  <a:cubicBezTo>
                    <a:pt x="90" y="22"/>
                    <a:pt x="94" y="22"/>
                    <a:pt x="97" y="23"/>
                  </a:cubicBezTo>
                  <a:cubicBezTo>
                    <a:pt x="99" y="24"/>
                    <a:pt x="101" y="24"/>
                    <a:pt x="102" y="24"/>
                  </a:cubicBezTo>
                  <a:cubicBezTo>
                    <a:pt x="104" y="24"/>
                    <a:pt x="105" y="23"/>
                    <a:pt x="105" y="22"/>
                  </a:cubicBezTo>
                  <a:cubicBezTo>
                    <a:pt x="104" y="19"/>
                    <a:pt x="96" y="14"/>
                    <a:pt x="95" y="14"/>
                  </a:cubicBezTo>
                  <a:cubicBezTo>
                    <a:pt x="95" y="14"/>
                    <a:pt x="95" y="14"/>
                    <a:pt x="95" y="14"/>
                  </a:cubicBezTo>
                  <a:cubicBezTo>
                    <a:pt x="97" y="12"/>
                    <a:pt x="100" y="10"/>
                    <a:pt x="102" y="8"/>
                  </a:cubicBezTo>
                  <a:cubicBezTo>
                    <a:pt x="103" y="6"/>
                    <a:pt x="105" y="2"/>
                    <a:pt x="104" y="0"/>
                  </a:cubicBezTo>
                  <a:cubicBezTo>
                    <a:pt x="104" y="0"/>
                    <a:pt x="104" y="0"/>
                    <a:pt x="10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22"/>
            <p:cNvSpPr>
              <a:spLocks noEditPoints="1"/>
            </p:cNvSpPr>
            <p:nvPr/>
          </p:nvSpPr>
          <p:spPr bwMode="auto">
            <a:xfrm>
              <a:off x="2598" y="1885"/>
              <a:ext cx="107" cy="168"/>
            </a:xfrm>
            <a:custGeom>
              <a:avLst/>
              <a:gdLst>
                <a:gd name="T0" fmla="*/ 53 w 88"/>
                <a:gd name="T1" fmla="*/ 131 h 138"/>
                <a:gd name="T2" fmla="*/ 40 w 88"/>
                <a:gd name="T3" fmla="*/ 125 h 138"/>
                <a:gd name="T4" fmla="*/ 39 w 88"/>
                <a:gd name="T5" fmla="*/ 123 h 138"/>
                <a:gd name="T6" fmla="*/ 9 w 88"/>
                <a:gd name="T7" fmla="*/ 121 h 138"/>
                <a:gd name="T8" fmla="*/ 70 w 88"/>
                <a:gd name="T9" fmla="*/ 123 h 138"/>
                <a:gd name="T10" fmla="*/ 28 w 88"/>
                <a:gd name="T11" fmla="*/ 119 h 138"/>
                <a:gd name="T12" fmla="*/ 32 w 88"/>
                <a:gd name="T13" fmla="*/ 122 h 138"/>
                <a:gd name="T14" fmla="*/ 30 w 88"/>
                <a:gd name="T15" fmla="*/ 118 h 138"/>
                <a:gd name="T16" fmla="*/ 68 w 88"/>
                <a:gd name="T17" fmla="*/ 115 h 138"/>
                <a:gd name="T18" fmla="*/ 44 w 88"/>
                <a:gd name="T19" fmla="*/ 114 h 138"/>
                <a:gd name="T20" fmla="*/ 53 w 88"/>
                <a:gd name="T21" fmla="*/ 112 h 138"/>
                <a:gd name="T22" fmla="*/ 17 w 88"/>
                <a:gd name="T23" fmla="*/ 110 h 138"/>
                <a:gd name="T24" fmla="*/ 62 w 88"/>
                <a:gd name="T25" fmla="*/ 107 h 138"/>
                <a:gd name="T26" fmla="*/ 80 w 88"/>
                <a:gd name="T27" fmla="*/ 106 h 138"/>
                <a:gd name="T28" fmla="*/ 26 w 88"/>
                <a:gd name="T29" fmla="*/ 103 h 138"/>
                <a:gd name="T30" fmla="*/ 15 w 88"/>
                <a:gd name="T31" fmla="*/ 104 h 138"/>
                <a:gd name="T32" fmla="*/ 82 w 88"/>
                <a:gd name="T33" fmla="*/ 100 h 138"/>
                <a:gd name="T34" fmla="*/ 14 w 88"/>
                <a:gd name="T35" fmla="*/ 102 h 138"/>
                <a:gd name="T36" fmla="*/ 75 w 88"/>
                <a:gd name="T37" fmla="*/ 104 h 138"/>
                <a:gd name="T38" fmla="*/ 79 w 88"/>
                <a:gd name="T39" fmla="*/ 93 h 138"/>
                <a:gd name="T40" fmla="*/ 7 w 88"/>
                <a:gd name="T41" fmla="*/ 89 h 138"/>
                <a:gd name="T42" fmla="*/ 78 w 88"/>
                <a:gd name="T43" fmla="*/ 87 h 138"/>
                <a:gd name="T44" fmla="*/ 75 w 88"/>
                <a:gd name="T45" fmla="*/ 87 h 138"/>
                <a:gd name="T46" fmla="*/ 84 w 88"/>
                <a:gd name="T47" fmla="*/ 82 h 138"/>
                <a:gd name="T48" fmla="*/ 19 w 88"/>
                <a:gd name="T49" fmla="*/ 88 h 138"/>
                <a:gd name="T50" fmla="*/ 24 w 88"/>
                <a:gd name="T51" fmla="*/ 75 h 138"/>
                <a:gd name="T52" fmla="*/ 74 w 88"/>
                <a:gd name="T53" fmla="*/ 73 h 138"/>
                <a:gd name="T54" fmla="*/ 76 w 88"/>
                <a:gd name="T55" fmla="*/ 65 h 138"/>
                <a:gd name="T56" fmla="*/ 82 w 88"/>
                <a:gd name="T57" fmla="*/ 61 h 138"/>
                <a:gd name="T58" fmla="*/ 21 w 88"/>
                <a:gd name="T59" fmla="*/ 65 h 138"/>
                <a:gd name="T60" fmla="*/ 82 w 88"/>
                <a:gd name="T61" fmla="*/ 59 h 138"/>
                <a:gd name="T62" fmla="*/ 15 w 88"/>
                <a:gd name="T63" fmla="*/ 53 h 138"/>
                <a:gd name="T64" fmla="*/ 13 w 88"/>
                <a:gd name="T65" fmla="*/ 51 h 138"/>
                <a:gd name="T66" fmla="*/ 10 w 88"/>
                <a:gd name="T67" fmla="*/ 45 h 138"/>
                <a:gd name="T68" fmla="*/ 19 w 88"/>
                <a:gd name="T69" fmla="*/ 41 h 138"/>
                <a:gd name="T70" fmla="*/ 77 w 88"/>
                <a:gd name="T71" fmla="*/ 39 h 138"/>
                <a:gd name="T72" fmla="*/ 16 w 88"/>
                <a:gd name="T73" fmla="*/ 41 h 138"/>
                <a:gd name="T74" fmla="*/ 71 w 88"/>
                <a:gd name="T75" fmla="*/ 40 h 138"/>
                <a:gd name="T76" fmla="*/ 84 w 88"/>
                <a:gd name="T77" fmla="*/ 40 h 138"/>
                <a:gd name="T78" fmla="*/ 25 w 88"/>
                <a:gd name="T79" fmla="*/ 35 h 138"/>
                <a:gd name="T80" fmla="*/ 69 w 88"/>
                <a:gd name="T81" fmla="*/ 35 h 138"/>
                <a:gd name="T82" fmla="*/ 76 w 88"/>
                <a:gd name="T83" fmla="*/ 34 h 138"/>
                <a:gd name="T84" fmla="*/ 79 w 88"/>
                <a:gd name="T85" fmla="*/ 28 h 138"/>
                <a:gd name="T86" fmla="*/ 27 w 88"/>
                <a:gd name="T87" fmla="*/ 100 h 138"/>
                <a:gd name="T88" fmla="*/ 79 w 88"/>
                <a:gd name="T89" fmla="*/ 25 h 138"/>
                <a:gd name="T90" fmla="*/ 29 w 88"/>
                <a:gd name="T91" fmla="*/ 23 h 138"/>
                <a:gd name="T92" fmla="*/ 64 w 88"/>
                <a:gd name="T93" fmla="*/ 26 h 138"/>
                <a:gd name="T94" fmla="*/ 34 w 88"/>
                <a:gd name="T95" fmla="*/ 18 h 138"/>
                <a:gd name="T96" fmla="*/ 54 w 88"/>
                <a:gd name="T97" fmla="*/ 17 h 138"/>
                <a:gd name="T98" fmla="*/ 10 w 88"/>
                <a:gd name="T99" fmla="*/ 18 h 138"/>
                <a:gd name="T100" fmla="*/ 28 w 88"/>
                <a:gd name="T101" fmla="*/ 13 h 138"/>
                <a:gd name="T102" fmla="*/ 5 w 88"/>
                <a:gd name="T103" fmla="*/ 10 h 138"/>
                <a:gd name="T104" fmla="*/ 19 w 88"/>
                <a:gd name="T105" fmla="*/ 12 h 138"/>
                <a:gd name="T106" fmla="*/ 21 w 88"/>
                <a:gd name="T107" fmla="*/ 8 h 138"/>
                <a:gd name="T108" fmla="*/ 19 w 88"/>
                <a:gd name="T109" fmla="*/ 6 h 138"/>
                <a:gd name="T110" fmla="*/ 35 w 88"/>
                <a:gd name="T111" fmla="*/ 5 h 138"/>
                <a:gd name="T112" fmla="*/ 55 w 88"/>
                <a:gd name="T113" fmla="*/ 4 h 138"/>
                <a:gd name="T114" fmla="*/ 21 w 88"/>
                <a:gd name="T115" fmla="*/ 3 h 138"/>
                <a:gd name="T116" fmla="*/ 25 w 88"/>
                <a:gd name="T117" fmla="*/ 11 h 138"/>
                <a:gd name="T118" fmla="*/ 6 w 88"/>
                <a:gd name="T119" fmla="*/ 33 h 138"/>
                <a:gd name="T120" fmla="*/ 20 w 88"/>
                <a:gd name="T121" fmla="*/ 138 h 138"/>
                <a:gd name="T122" fmla="*/ 49 w 88"/>
                <a:gd name="T12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 h="138">
                  <a:moveTo>
                    <a:pt x="19" y="133"/>
                  </a:moveTo>
                  <a:cubicBezTo>
                    <a:pt x="19" y="132"/>
                    <a:pt x="19" y="132"/>
                    <a:pt x="19" y="132"/>
                  </a:cubicBezTo>
                  <a:cubicBezTo>
                    <a:pt x="19" y="132"/>
                    <a:pt x="19" y="132"/>
                    <a:pt x="19" y="132"/>
                  </a:cubicBezTo>
                  <a:cubicBezTo>
                    <a:pt x="20" y="132"/>
                    <a:pt x="20" y="131"/>
                    <a:pt x="20" y="131"/>
                  </a:cubicBezTo>
                  <a:cubicBezTo>
                    <a:pt x="20" y="131"/>
                    <a:pt x="20" y="131"/>
                    <a:pt x="20" y="131"/>
                  </a:cubicBezTo>
                  <a:cubicBezTo>
                    <a:pt x="20" y="132"/>
                    <a:pt x="20" y="132"/>
                    <a:pt x="20" y="132"/>
                  </a:cubicBezTo>
                  <a:cubicBezTo>
                    <a:pt x="20" y="132"/>
                    <a:pt x="20" y="133"/>
                    <a:pt x="19" y="133"/>
                  </a:cubicBezTo>
                  <a:moveTo>
                    <a:pt x="53" y="131"/>
                  </a:moveTo>
                  <a:cubicBezTo>
                    <a:pt x="53" y="131"/>
                    <a:pt x="53" y="131"/>
                    <a:pt x="53" y="131"/>
                  </a:cubicBezTo>
                  <a:cubicBezTo>
                    <a:pt x="53" y="131"/>
                    <a:pt x="53" y="131"/>
                    <a:pt x="53" y="131"/>
                  </a:cubicBezTo>
                  <a:cubicBezTo>
                    <a:pt x="54" y="130"/>
                    <a:pt x="54" y="130"/>
                    <a:pt x="54" y="130"/>
                  </a:cubicBezTo>
                  <a:cubicBezTo>
                    <a:pt x="54" y="130"/>
                    <a:pt x="54" y="130"/>
                    <a:pt x="55" y="130"/>
                  </a:cubicBezTo>
                  <a:cubicBezTo>
                    <a:pt x="55" y="130"/>
                    <a:pt x="54" y="131"/>
                    <a:pt x="54" y="131"/>
                  </a:cubicBezTo>
                  <a:cubicBezTo>
                    <a:pt x="53" y="131"/>
                    <a:pt x="53" y="131"/>
                    <a:pt x="53" y="131"/>
                  </a:cubicBezTo>
                  <a:moveTo>
                    <a:pt x="41" y="126"/>
                  </a:moveTo>
                  <a:cubicBezTo>
                    <a:pt x="40" y="126"/>
                    <a:pt x="40" y="126"/>
                    <a:pt x="39" y="126"/>
                  </a:cubicBezTo>
                  <a:cubicBezTo>
                    <a:pt x="39" y="126"/>
                    <a:pt x="39" y="126"/>
                    <a:pt x="39" y="126"/>
                  </a:cubicBezTo>
                  <a:cubicBezTo>
                    <a:pt x="40" y="125"/>
                    <a:pt x="40" y="125"/>
                    <a:pt x="40" y="125"/>
                  </a:cubicBezTo>
                  <a:cubicBezTo>
                    <a:pt x="40" y="125"/>
                    <a:pt x="40" y="125"/>
                    <a:pt x="40" y="125"/>
                  </a:cubicBezTo>
                  <a:cubicBezTo>
                    <a:pt x="40" y="126"/>
                    <a:pt x="40" y="126"/>
                    <a:pt x="41" y="126"/>
                  </a:cubicBezTo>
                  <a:moveTo>
                    <a:pt x="9" y="125"/>
                  </a:moveTo>
                  <a:cubicBezTo>
                    <a:pt x="9" y="125"/>
                    <a:pt x="9" y="125"/>
                    <a:pt x="9" y="125"/>
                  </a:cubicBezTo>
                  <a:cubicBezTo>
                    <a:pt x="10" y="124"/>
                    <a:pt x="10" y="124"/>
                    <a:pt x="10" y="124"/>
                  </a:cubicBezTo>
                  <a:cubicBezTo>
                    <a:pt x="9" y="125"/>
                    <a:pt x="9" y="125"/>
                    <a:pt x="9" y="125"/>
                  </a:cubicBezTo>
                  <a:moveTo>
                    <a:pt x="40" y="124"/>
                  </a:moveTo>
                  <a:cubicBezTo>
                    <a:pt x="40" y="124"/>
                    <a:pt x="40" y="124"/>
                    <a:pt x="40" y="124"/>
                  </a:cubicBezTo>
                  <a:cubicBezTo>
                    <a:pt x="39" y="123"/>
                    <a:pt x="39" y="123"/>
                    <a:pt x="39" y="123"/>
                  </a:cubicBezTo>
                  <a:cubicBezTo>
                    <a:pt x="38" y="123"/>
                    <a:pt x="38" y="123"/>
                    <a:pt x="38" y="123"/>
                  </a:cubicBezTo>
                  <a:cubicBezTo>
                    <a:pt x="38" y="123"/>
                    <a:pt x="38" y="123"/>
                    <a:pt x="38" y="123"/>
                  </a:cubicBezTo>
                  <a:cubicBezTo>
                    <a:pt x="39" y="123"/>
                    <a:pt x="40" y="123"/>
                    <a:pt x="40" y="124"/>
                  </a:cubicBezTo>
                  <a:cubicBezTo>
                    <a:pt x="41" y="124"/>
                    <a:pt x="41" y="124"/>
                    <a:pt x="41" y="124"/>
                  </a:cubicBezTo>
                  <a:cubicBezTo>
                    <a:pt x="40" y="124"/>
                    <a:pt x="40" y="124"/>
                    <a:pt x="40" y="124"/>
                  </a:cubicBezTo>
                  <a:moveTo>
                    <a:pt x="8" y="123"/>
                  </a:moveTo>
                  <a:cubicBezTo>
                    <a:pt x="8" y="123"/>
                    <a:pt x="8" y="123"/>
                    <a:pt x="8" y="122"/>
                  </a:cubicBezTo>
                  <a:cubicBezTo>
                    <a:pt x="8" y="122"/>
                    <a:pt x="9" y="121"/>
                    <a:pt x="9" y="121"/>
                  </a:cubicBezTo>
                  <a:cubicBezTo>
                    <a:pt x="9" y="121"/>
                    <a:pt x="9" y="121"/>
                    <a:pt x="9" y="121"/>
                  </a:cubicBezTo>
                  <a:cubicBezTo>
                    <a:pt x="9" y="122"/>
                    <a:pt x="9" y="122"/>
                    <a:pt x="8" y="123"/>
                  </a:cubicBezTo>
                  <a:cubicBezTo>
                    <a:pt x="8" y="123"/>
                    <a:pt x="8" y="123"/>
                    <a:pt x="8" y="123"/>
                  </a:cubicBezTo>
                  <a:moveTo>
                    <a:pt x="70" y="123"/>
                  </a:moveTo>
                  <a:cubicBezTo>
                    <a:pt x="71" y="122"/>
                    <a:pt x="71" y="122"/>
                    <a:pt x="72" y="121"/>
                  </a:cubicBezTo>
                  <a:cubicBezTo>
                    <a:pt x="73" y="121"/>
                    <a:pt x="73" y="121"/>
                    <a:pt x="73" y="121"/>
                  </a:cubicBezTo>
                  <a:cubicBezTo>
                    <a:pt x="73" y="120"/>
                    <a:pt x="73" y="120"/>
                    <a:pt x="73" y="120"/>
                  </a:cubicBezTo>
                  <a:cubicBezTo>
                    <a:pt x="73" y="121"/>
                    <a:pt x="73" y="121"/>
                    <a:pt x="73" y="121"/>
                  </a:cubicBezTo>
                  <a:cubicBezTo>
                    <a:pt x="72" y="121"/>
                    <a:pt x="72" y="122"/>
                    <a:pt x="71" y="122"/>
                  </a:cubicBezTo>
                  <a:cubicBezTo>
                    <a:pt x="70" y="123"/>
                    <a:pt x="70" y="123"/>
                    <a:pt x="70" y="123"/>
                  </a:cubicBezTo>
                  <a:moveTo>
                    <a:pt x="5" y="119"/>
                  </a:moveTo>
                  <a:cubicBezTo>
                    <a:pt x="5" y="118"/>
                    <a:pt x="5" y="118"/>
                    <a:pt x="5" y="118"/>
                  </a:cubicBezTo>
                  <a:cubicBezTo>
                    <a:pt x="5" y="118"/>
                    <a:pt x="5" y="118"/>
                    <a:pt x="5" y="118"/>
                  </a:cubicBezTo>
                  <a:cubicBezTo>
                    <a:pt x="5" y="118"/>
                    <a:pt x="5" y="118"/>
                    <a:pt x="5" y="118"/>
                  </a:cubicBezTo>
                  <a:cubicBezTo>
                    <a:pt x="5" y="119"/>
                    <a:pt x="5" y="119"/>
                    <a:pt x="5" y="119"/>
                  </a:cubicBezTo>
                  <a:cubicBezTo>
                    <a:pt x="5" y="119"/>
                    <a:pt x="5" y="119"/>
                    <a:pt x="5" y="119"/>
                  </a:cubicBezTo>
                  <a:cubicBezTo>
                    <a:pt x="5" y="119"/>
                    <a:pt x="5" y="119"/>
                    <a:pt x="5" y="119"/>
                  </a:cubicBezTo>
                  <a:moveTo>
                    <a:pt x="29" y="119"/>
                  </a:moveTo>
                  <a:cubicBezTo>
                    <a:pt x="28" y="119"/>
                    <a:pt x="28" y="119"/>
                    <a:pt x="28" y="119"/>
                  </a:cubicBezTo>
                  <a:cubicBezTo>
                    <a:pt x="28" y="119"/>
                    <a:pt x="27" y="118"/>
                    <a:pt x="27" y="118"/>
                  </a:cubicBezTo>
                  <a:cubicBezTo>
                    <a:pt x="27" y="118"/>
                    <a:pt x="27" y="118"/>
                    <a:pt x="27" y="118"/>
                  </a:cubicBezTo>
                  <a:cubicBezTo>
                    <a:pt x="28" y="119"/>
                    <a:pt x="28" y="119"/>
                    <a:pt x="29" y="119"/>
                  </a:cubicBezTo>
                  <a:moveTo>
                    <a:pt x="34" y="124"/>
                  </a:moveTo>
                  <a:cubicBezTo>
                    <a:pt x="31" y="122"/>
                    <a:pt x="28" y="120"/>
                    <a:pt x="26" y="118"/>
                  </a:cubicBezTo>
                  <a:cubicBezTo>
                    <a:pt x="26" y="118"/>
                    <a:pt x="26" y="118"/>
                    <a:pt x="26" y="118"/>
                  </a:cubicBezTo>
                  <a:cubicBezTo>
                    <a:pt x="27" y="120"/>
                    <a:pt x="30" y="121"/>
                    <a:pt x="32" y="122"/>
                  </a:cubicBezTo>
                  <a:cubicBezTo>
                    <a:pt x="32" y="122"/>
                    <a:pt x="32" y="122"/>
                    <a:pt x="32" y="122"/>
                  </a:cubicBezTo>
                  <a:cubicBezTo>
                    <a:pt x="32" y="122"/>
                    <a:pt x="32" y="122"/>
                    <a:pt x="32" y="122"/>
                  </a:cubicBezTo>
                  <a:cubicBezTo>
                    <a:pt x="33" y="123"/>
                    <a:pt x="33" y="123"/>
                    <a:pt x="33" y="123"/>
                  </a:cubicBezTo>
                  <a:cubicBezTo>
                    <a:pt x="33" y="123"/>
                    <a:pt x="33" y="124"/>
                    <a:pt x="34" y="124"/>
                  </a:cubicBezTo>
                  <a:moveTo>
                    <a:pt x="20" y="120"/>
                  </a:moveTo>
                  <a:cubicBezTo>
                    <a:pt x="20" y="120"/>
                    <a:pt x="20" y="120"/>
                    <a:pt x="20" y="120"/>
                  </a:cubicBezTo>
                  <a:cubicBezTo>
                    <a:pt x="20" y="119"/>
                    <a:pt x="20" y="119"/>
                    <a:pt x="19" y="119"/>
                  </a:cubicBezTo>
                  <a:cubicBezTo>
                    <a:pt x="19" y="119"/>
                    <a:pt x="19" y="118"/>
                    <a:pt x="19" y="117"/>
                  </a:cubicBezTo>
                  <a:cubicBezTo>
                    <a:pt x="20" y="118"/>
                    <a:pt x="20" y="119"/>
                    <a:pt x="20" y="120"/>
                  </a:cubicBezTo>
                  <a:cubicBezTo>
                    <a:pt x="20" y="120"/>
                    <a:pt x="20" y="120"/>
                    <a:pt x="20" y="120"/>
                  </a:cubicBezTo>
                  <a:moveTo>
                    <a:pt x="30" y="118"/>
                  </a:moveTo>
                  <a:cubicBezTo>
                    <a:pt x="29" y="117"/>
                    <a:pt x="29" y="117"/>
                    <a:pt x="29" y="117"/>
                  </a:cubicBezTo>
                  <a:cubicBezTo>
                    <a:pt x="29" y="117"/>
                    <a:pt x="29" y="116"/>
                    <a:pt x="28" y="116"/>
                  </a:cubicBezTo>
                  <a:cubicBezTo>
                    <a:pt x="29" y="116"/>
                    <a:pt x="29" y="116"/>
                    <a:pt x="30" y="117"/>
                  </a:cubicBezTo>
                  <a:cubicBezTo>
                    <a:pt x="30" y="117"/>
                    <a:pt x="30" y="117"/>
                    <a:pt x="30" y="117"/>
                  </a:cubicBezTo>
                  <a:cubicBezTo>
                    <a:pt x="30" y="118"/>
                    <a:pt x="30" y="118"/>
                    <a:pt x="30" y="118"/>
                  </a:cubicBezTo>
                  <a:moveTo>
                    <a:pt x="66" y="118"/>
                  </a:moveTo>
                  <a:cubicBezTo>
                    <a:pt x="67" y="117"/>
                    <a:pt x="67" y="116"/>
                    <a:pt x="67" y="116"/>
                  </a:cubicBezTo>
                  <a:cubicBezTo>
                    <a:pt x="68" y="115"/>
                    <a:pt x="68" y="115"/>
                    <a:pt x="68" y="115"/>
                  </a:cubicBezTo>
                  <a:cubicBezTo>
                    <a:pt x="68" y="115"/>
                    <a:pt x="68" y="115"/>
                    <a:pt x="68" y="115"/>
                  </a:cubicBezTo>
                  <a:cubicBezTo>
                    <a:pt x="68" y="116"/>
                    <a:pt x="68" y="116"/>
                    <a:pt x="68" y="116"/>
                  </a:cubicBezTo>
                  <a:cubicBezTo>
                    <a:pt x="68" y="116"/>
                    <a:pt x="68" y="116"/>
                    <a:pt x="68" y="116"/>
                  </a:cubicBezTo>
                  <a:cubicBezTo>
                    <a:pt x="68" y="116"/>
                    <a:pt x="68" y="116"/>
                    <a:pt x="68" y="116"/>
                  </a:cubicBezTo>
                  <a:cubicBezTo>
                    <a:pt x="67" y="116"/>
                    <a:pt x="67" y="117"/>
                    <a:pt x="67" y="117"/>
                  </a:cubicBezTo>
                  <a:cubicBezTo>
                    <a:pt x="66" y="118"/>
                    <a:pt x="66" y="118"/>
                    <a:pt x="66" y="118"/>
                  </a:cubicBezTo>
                  <a:moveTo>
                    <a:pt x="46" y="115"/>
                  </a:moveTo>
                  <a:cubicBezTo>
                    <a:pt x="45" y="115"/>
                    <a:pt x="44" y="115"/>
                    <a:pt x="43" y="115"/>
                  </a:cubicBezTo>
                  <a:cubicBezTo>
                    <a:pt x="44" y="115"/>
                    <a:pt x="44" y="115"/>
                    <a:pt x="44" y="115"/>
                  </a:cubicBezTo>
                  <a:cubicBezTo>
                    <a:pt x="44" y="114"/>
                    <a:pt x="44" y="114"/>
                    <a:pt x="44" y="114"/>
                  </a:cubicBezTo>
                  <a:cubicBezTo>
                    <a:pt x="44" y="114"/>
                    <a:pt x="45" y="114"/>
                    <a:pt x="45" y="115"/>
                  </a:cubicBezTo>
                  <a:cubicBezTo>
                    <a:pt x="46" y="115"/>
                    <a:pt x="46" y="115"/>
                    <a:pt x="46" y="115"/>
                  </a:cubicBezTo>
                  <a:cubicBezTo>
                    <a:pt x="47" y="115"/>
                    <a:pt x="47" y="115"/>
                    <a:pt x="47" y="115"/>
                  </a:cubicBezTo>
                  <a:cubicBezTo>
                    <a:pt x="47" y="115"/>
                    <a:pt x="46" y="115"/>
                    <a:pt x="46" y="115"/>
                  </a:cubicBezTo>
                  <a:moveTo>
                    <a:pt x="53" y="111"/>
                  </a:moveTo>
                  <a:cubicBezTo>
                    <a:pt x="53" y="111"/>
                    <a:pt x="54" y="111"/>
                    <a:pt x="54" y="111"/>
                  </a:cubicBezTo>
                  <a:cubicBezTo>
                    <a:pt x="54" y="112"/>
                    <a:pt x="54" y="112"/>
                    <a:pt x="54" y="112"/>
                  </a:cubicBezTo>
                  <a:cubicBezTo>
                    <a:pt x="54" y="112"/>
                    <a:pt x="54" y="112"/>
                    <a:pt x="54" y="112"/>
                  </a:cubicBezTo>
                  <a:cubicBezTo>
                    <a:pt x="54" y="112"/>
                    <a:pt x="53" y="112"/>
                    <a:pt x="53" y="112"/>
                  </a:cubicBezTo>
                  <a:cubicBezTo>
                    <a:pt x="53" y="112"/>
                    <a:pt x="52" y="112"/>
                    <a:pt x="52" y="112"/>
                  </a:cubicBezTo>
                  <a:cubicBezTo>
                    <a:pt x="51" y="111"/>
                    <a:pt x="51" y="111"/>
                    <a:pt x="51" y="111"/>
                  </a:cubicBezTo>
                  <a:cubicBezTo>
                    <a:pt x="51" y="111"/>
                    <a:pt x="52" y="111"/>
                    <a:pt x="52" y="111"/>
                  </a:cubicBezTo>
                  <a:cubicBezTo>
                    <a:pt x="53" y="111"/>
                    <a:pt x="53" y="111"/>
                    <a:pt x="53" y="111"/>
                  </a:cubicBezTo>
                  <a:moveTo>
                    <a:pt x="79" y="110"/>
                  </a:moveTo>
                  <a:cubicBezTo>
                    <a:pt x="78" y="110"/>
                    <a:pt x="78" y="110"/>
                    <a:pt x="78" y="110"/>
                  </a:cubicBezTo>
                  <a:cubicBezTo>
                    <a:pt x="79" y="109"/>
                    <a:pt x="79" y="108"/>
                    <a:pt x="79" y="107"/>
                  </a:cubicBezTo>
                  <a:cubicBezTo>
                    <a:pt x="79" y="108"/>
                    <a:pt x="79" y="109"/>
                    <a:pt x="79" y="110"/>
                  </a:cubicBezTo>
                  <a:moveTo>
                    <a:pt x="17" y="110"/>
                  </a:moveTo>
                  <a:cubicBezTo>
                    <a:pt x="17" y="109"/>
                    <a:pt x="17" y="109"/>
                    <a:pt x="17" y="109"/>
                  </a:cubicBezTo>
                  <a:cubicBezTo>
                    <a:pt x="17" y="108"/>
                    <a:pt x="17" y="108"/>
                    <a:pt x="17" y="107"/>
                  </a:cubicBezTo>
                  <a:cubicBezTo>
                    <a:pt x="17" y="107"/>
                    <a:pt x="17" y="107"/>
                    <a:pt x="17" y="107"/>
                  </a:cubicBezTo>
                  <a:cubicBezTo>
                    <a:pt x="17" y="107"/>
                    <a:pt x="17" y="107"/>
                    <a:pt x="17" y="107"/>
                  </a:cubicBezTo>
                  <a:cubicBezTo>
                    <a:pt x="17" y="108"/>
                    <a:pt x="17" y="109"/>
                    <a:pt x="17" y="110"/>
                  </a:cubicBezTo>
                  <a:moveTo>
                    <a:pt x="62" y="107"/>
                  </a:moveTo>
                  <a:cubicBezTo>
                    <a:pt x="63" y="106"/>
                    <a:pt x="64" y="106"/>
                    <a:pt x="65" y="105"/>
                  </a:cubicBezTo>
                  <a:cubicBezTo>
                    <a:pt x="64" y="105"/>
                    <a:pt x="64" y="106"/>
                    <a:pt x="63" y="107"/>
                  </a:cubicBezTo>
                  <a:cubicBezTo>
                    <a:pt x="62" y="107"/>
                    <a:pt x="62" y="107"/>
                    <a:pt x="62" y="107"/>
                  </a:cubicBezTo>
                  <a:cubicBezTo>
                    <a:pt x="62" y="107"/>
                    <a:pt x="62" y="107"/>
                    <a:pt x="62" y="107"/>
                  </a:cubicBezTo>
                  <a:moveTo>
                    <a:pt x="68" y="106"/>
                  </a:moveTo>
                  <a:cubicBezTo>
                    <a:pt x="68" y="105"/>
                    <a:pt x="68" y="105"/>
                    <a:pt x="68" y="105"/>
                  </a:cubicBezTo>
                  <a:cubicBezTo>
                    <a:pt x="68" y="105"/>
                    <a:pt x="68" y="105"/>
                    <a:pt x="68" y="106"/>
                  </a:cubicBezTo>
                  <a:cubicBezTo>
                    <a:pt x="68" y="106"/>
                    <a:pt x="68" y="106"/>
                    <a:pt x="68" y="106"/>
                  </a:cubicBezTo>
                  <a:moveTo>
                    <a:pt x="80" y="106"/>
                  </a:moveTo>
                  <a:cubicBezTo>
                    <a:pt x="80" y="105"/>
                    <a:pt x="80" y="104"/>
                    <a:pt x="81" y="103"/>
                  </a:cubicBezTo>
                  <a:cubicBezTo>
                    <a:pt x="81" y="104"/>
                    <a:pt x="81" y="104"/>
                    <a:pt x="81" y="104"/>
                  </a:cubicBezTo>
                  <a:cubicBezTo>
                    <a:pt x="81" y="105"/>
                    <a:pt x="81" y="105"/>
                    <a:pt x="80" y="106"/>
                  </a:cubicBezTo>
                  <a:moveTo>
                    <a:pt x="73" y="106"/>
                  </a:moveTo>
                  <a:cubicBezTo>
                    <a:pt x="73" y="105"/>
                    <a:pt x="73" y="104"/>
                    <a:pt x="74" y="103"/>
                  </a:cubicBezTo>
                  <a:cubicBezTo>
                    <a:pt x="74" y="104"/>
                    <a:pt x="74" y="105"/>
                    <a:pt x="74" y="106"/>
                  </a:cubicBezTo>
                  <a:cubicBezTo>
                    <a:pt x="73" y="106"/>
                    <a:pt x="73" y="106"/>
                    <a:pt x="73" y="106"/>
                  </a:cubicBezTo>
                  <a:cubicBezTo>
                    <a:pt x="73" y="106"/>
                    <a:pt x="73" y="106"/>
                    <a:pt x="73" y="106"/>
                  </a:cubicBezTo>
                  <a:moveTo>
                    <a:pt x="30" y="105"/>
                  </a:moveTo>
                  <a:cubicBezTo>
                    <a:pt x="29" y="104"/>
                    <a:pt x="28" y="104"/>
                    <a:pt x="28" y="104"/>
                  </a:cubicBezTo>
                  <a:cubicBezTo>
                    <a:pt x="27" y="103"/>
                    <a:pt x="27" y="103"/>
                    <a:pt x="27" y="103"/>
                  </a:cubicBezTo>
                  <a:cubicBezTo>
                    <a:pt x="26" y="103"/>
                    <a:pt x="26" y="103"/>
                    <a:pt x="26" y="103"/>
                  </a:cubicBezTo>
                  <a:cubicBezTo>
                    <a:pt x="26" y="103"/>
                    <a:pt x="26" y="103"/>
                    <a:pt x="26" y="103"/>
                  </a:cubicBezTo>
                  <a:cubicBezTo>
                    <a:pt x="27" y="103"/>
                    <a:pt x="29" y="104"/>
                    <a:pt x="30" y="105"/>
                  </a:cubicBezTo>
                  <a:cubicBezTo>
                    <a:pt x="30" y="105"/>
                    <a:pt x="30" y="105"/>
                    <a:pt x="30" y="105"/>
                  </a:cubicBezTo>
                  <a:moveTo>
                    <a:pt x="20" y="105"/>
                  </a:moveTo>
                  <a:cubicBezTo>
                    <a:pt x="20" y="104"/>
                    <a:pt x="20" y="104"/>
                    <a:pt x="19" y="104"/>
                  </a:cubicBezTo>
                  <a:cubicBezTo>
                    <a:pt x="19" y="103"/>
                    <a:pt x="19" y="103"/>
                    <a:pt x="19" y="102"/>
                  </a:cubicBezTo>
                  <a:cubicBezTo>
                    <a:pt x="20" y="102"/>
                    <a:pt x="20" y="102"/>
                    <a:pt x="20" y="102"/>
                  </a:cubicBezTo>
                  <a:cubicBezTo>
                    <a:pt x="20" y="103"/>
                    <a:pt x="20" y="104"/>
                    <a:pt x="20" y="105"/>
                  </a:cubicBezTo>
                  <a:moveTo>
                    <a:pt x="15" y="104"/>
                  </a:moveTo>
                  <a:cubicBezTo>
                    <a:pt x="15" y="103"/>
                    <a:pt x="15" y="102"/>
                    <a:pt x="15" y="101"/>
                  </a:cubicBezTo>
                  <a:cubicBezTo>
                    <a:pt x="15" y="101"/>
                    <a:pt x="15" y="101"/>
                    <a:pt x="15" y="101"/>
                  </a:cubicBezTo>
                  <a:cubicBezTo>
                    <a:pt x="15" y="100"/>
                    <a:pt x="15" y="100"/>
                    <a:pt x="15" y="100"/>
                  </a:cubicBezTo>
                  <a:cubicBezTo>
                    <a:pt x="15" y="101"/>
                    <a:pt x="15" y="101"/>
                    <a:pt x="15" y="101"/>
                  </a:cubicBezTo>
                  <a:cubicBezTo>
                    <a:pt x="15" y="102"/>
                    <a:pt x="15" y="102"/>
                    <a:pt x="15" y="102"/>
                  </a:cubicBezTo>
                  <a:cubicBezTo>
                    <a:pt x="15" y="102"/>
                    <a:pt x="15" y="102"/>
                    <a:pt x="15" y="102"/>
                  </a:cubicBezTo>
                  <a:cubicBezTo>
                    <a:pt x="15" y="103"/>
                    <a:pt x="15" y="103"/>
                    <a:pt x="15" y="104"/>
                  </a:cubicBezTo>
                  <a:moveTo>
                    <a:pt x="82" y="102"/>
                  </a:moveTo>
                  <a:cubicBezTo>
                    <a:pt x="82" y="101"/>
                    <a:pt x="82" y="100"/>
                    <a:pt x="82" y="100"/>
                  </a:cubicBezTo>
                  <a:cubicBezTo>
                    <a:pt x="82" y="100"/>
                    <a:pt x="82" y="100"/>
                    <a:pt x="82" y="100"/>
                  </a:cubicBezTo>
                  <a:cubicBezTo>
                    <a:pt x="82" y="101"/>
                    <a:pt x="82" y="101"/>
                    <a:pt x="82" y="102"/>
                  </a:cubicBezTo>
                  <a:moveTo>
                    <a:pt x="67" y="103"/>
                  </a:moveTo>
                  <a:cubicBezTo>
                    <a:pt x="68" y="102"/>
                    <a:pt x="69" y="100"/>
                    <a:pt x="70" y="99"/>
                  </a:cubicBezTo>
                  <a:cubicBezTo>
                    <a:pt x="70" y="99"/>
                    <a:pt x="70" y="99"/>
                    <a:pt x="70" y="99"/>
                  </a:cubicBezTo>
                  <a:cubicBezTo>
                    <a:pt x="70" y="100"/>
                    <a:pt x="70" y="100"/>
                    <a:pt x="70" y="100"/>
                  </a:cubicBezTo>
                  <a:cubicBezTo>
                    <a:pt x="69" y="101"/>
                    <a:pt x="68" y="102"/>
                    <a:pt x="67" y="103"/>
                  </a:cubicBezTo>
                  <a:cubicBezTo>
                    <a:pt x="67" y="103"/>
                    <a:pt x="67" y="103"/>
                    <a:pt x="67" y="103"/>
                  </a:cubicBezTo>
                  <a:moveTo>
                    <a:pt x="14" y="102"/>
                  </a:moveTo>
                  <a:cubicBezTo>
                    <a:pt x="14" y="101"/>
                    <a:pt x="13" y="100"/>
                    <a:pt x="13" y="100"/>
                  </a:cubicBezTo>
                  <a:cubicBezTo>
                    <a:pt x="13" y="99"/>
                    <a:pt x="13" y="98"/>
                    <a:pt x="13" y="98"/>
                  </a:cubicBezTo>
                  <a:cubicBezTo>
                    <a:pt x="13" y="99"/>
                    <a:pt x="14" y="100"/>
                    <a:pt x="14" y="101"/>
                  </a:cubicBezTo>
                  <a:cubicBezTo>
                    <a:pt x="14" y="102"/>
                    <a:pt x="14" y="102"/>
                    <a:pt x="14" y="102"/>
                  </a:cubicBezTo>
                  <a:moveTo>
                    <a:pt x="75" y="105"/>
                  </a:moveTo>
                  <a:cubicBezTo>
                    <a:pt x="75" y="102"/>
                    <a:pt x="76" y="100"/>
                    <a:pt x="76" y="97"/>
                  </a:cubicBezTo>
                  <a:cubicBezTo>
                    <a:pt x="76" y="98"/>
                    <a:pt x="76" y="99"/>
                    <a:pt x="76" y="99"/>
                  </a:cubicBezTo>
                  <a:cubicBezTo>
                    <a:pt x="76" y="99"/>
                    <a:pt x="76" y="99"/>
                    <a:pt x="76" y="99"/>
                  </a:cubicBezTo>
                  <a:cubicBezTo>
                    <a:pt x="76" y="101"/>
                    <a:pt x="75" y="102"/>
                    <a:pt x="75" y="104"/>
                  </a:cubicBezTo>
                  <a:cubicBezTo>
                    <a:pt x="75" y="104"/>
                    <a:pt x="75" y="104"/>
                    <a:pt x="75" y="104"/>
                  </a:cubicBezTo>
                  <a:cubicBezTo>
                    <a:pt x="75" y="105"/>
                    <a:pt x="75" y="105"/>
                    <a:pt x="75" y="105"/>
                  </a:cubicBezTo>
                  <a:moveTo>
                    <a:pt x="71" y="98"/>
                  </a:moveTo>
                  <a:cubicBezTo>
                    <a:pt x="71" y="97"/>
                    <a:pt x="71" y="97"/>
                    <a:pt x="71" y="96"/>
                  </a:cubicBezTo>
                  <a:cubicBezTo>
                    <a:pt x="72" y="94"/>
                    <a:pt x="72" y="92"/>
                    <a:pt x="73" y="90"/>
                  </a:cubicBezTo>
                  <a:cubicBezTo>
                    <a:pt x="73" y="91"/>
                    <a:pt x="73" y="92"/>
                    <a:pt x="73" y="93"/>
                  </a:cubicBezTo>
                  <a:cubicBezTo>
                    <a:pt x="72" y="94"/>
                    <a:pt x="71" y="96"/>
                    <a:pt x="71" y="98"/>
                  </a:cubicBezTo>
                  <a:moveTo>
                    <a:pt x="79" y="93"/>
                  </a:moveTo>
                  <a:cubicBezTo>
                    <a:pt x="79" y="93"/>
                    <a:pt x="79" y="93"/>
                    <a:pt x="79" y="93"/>
                  </a:cubicBezTo>
                  <a:cubicBezTo>
                    <a:pt x="79" y="93"/>
                    <a:pt x="79" y="93"/>
                    <a:pt x="79" y="93"/>
                  </a:cubicBezTo>
                  <a:cubicBezTo>
                    <a:pt x="79" y="92"/>
                    <a:pt x="79" y="90"/>
                    <a:pt x="79" y="89"/>
                  </a:cubicBezTo>
                  <a:cubicBezTo>
                    <a:pt x="79" y="89"/>
                    <a:pt x="79" y="89"/>
                    <a:pt x="79" y="89"/>
                  </a:cubicBezTo>
                  <a:cubicBezTo>
                    <a:pt x="79" y="90"/>
                    <a:pt x="79" y="91"/>
                    <a:pt x="79" y="92"/>
                  </a:cubicBezTo>
                  <a:cubicBezTo>
                    <a:pt x="79" y="93"/>
                    <a:pt x="79" y="93"/>
                    <a:pt x="79" y="93"/>
                  </a:cubicBezTo>
                  <a:moveTo>
                    <a:pt x="7" y="91"/>
                  </a:moveTo>
                  <a:cubicBezTo>
                    <a:pt x="7" y="89"/>
                    <a:pt x="7" y="88"/>
                    <a:pt x="7" y="87"/>
                  </a:cubicBezTo>
                  <a:cubicBezTo>
                    <a:pt x="7" y="87"/>
                    <a:pt x="7" y="88"/>
                    <a:pt x="7" y="88"/>
                  </a:cubicBezTo>
                  <a:cubicBezTo>
                    <a:pt x="7" y="89"/>
                    <a:pt x="7" y="89"/>
                    <a:pt x="7" y="89"/>
                  </a:cubicBezTo>
                  <a:cubicBezTo>
                    <a:pt x="7" y="89"/>
                    <a:pt x="7" y="89"/>
                    <a:pt x="7" y="89"/>
                  </a:cubicBezTo>
                  <a:cubicBezTo>
                    <a:pt x="7" y="90"/>
                    <a:pt x="7" y="90"/>
                    <a:pt x="7" y="91"/>
                  </a:cubicBezTo>
                  <a:moveTo>
                    <a:pt x="18" y="95"/>
                  </a:moveTo>
                  <a:cubicBezTo>
                    <a:pt x="17" y="95"/>
                    <a:pt x="17" y="95"/>
                    <a:pt x="17" y="95"/>
                  </a:cubicBezTo>
                  <a:cubicBezTo>
                    <a:pt x="18" y="92"/>
                    <a:pt x="18" y="89"/>
                    <a:pt x="18" y="87"/>
                  </a:cubicBezTo>
                  <a:cubicBezTo>
                    <a:pt x="18" y="89"/>
                    <a:pt x="18" y="92"/>
                    <a:pt x="18" y="95"/>
                  </a:cubicBezTo>
                  <a:moveTo>
                    <a:pt x="78" y="88"/>
                  </a:moveTo>
                  <a:cubicBezTo>
                    <a:pt x="78" y="87"/>
                    <a:pt x="78" y="87"/>
                    <a:pt x="78" y="87"/>
                  </a:cubicBezTo>
                  <a:cubicBezTo>
                    <a:pt x="78" y="87"/>
                    <a:pt x="78" y="87"/>
                    <a:pt x="78" y="87"/>
                  </a:cubicBezTo>
                  <a:cubicBezTo>
                    <a:pt x="78" y="87"/>
                    <a:pt x="78" y="87"/>
                    <a:pt x="78" y="87"/>
                  </a:cubicBezTo>
                  <a:cubicBezTo>
                    <a:pt x="78" y="87"/>
                    <a:pt x="78" y="87"/>
                    <a:pt x="78" y="87"/>
                  </a:cubicBezTo>
                  <a:cubicBezTo>
                    <a:pt x="78" y="86"/>
                    <a:pt x="78" y="86"/>
                    <a:pt x="78" y="86"/>
                  </a:cubicBezTo>
                  <a:cubicBezTo>
                    <a:pt x="79" y="86"/>
                    <a:pt x="79" y="86"/>
                    <a:pt x="79" y="86"/>
                  </a:cubicBezTo>
                  <a:cubicBezTo>
                    <a:pt x="79" y="87"/>
                    <a:pt x="78" y="87"/>
                    <a:pt x="78" y="88"/>
                  </a:cubicBezTo>
                  <a:cubicBezTo>
                    <a:pt x="78" y="88"/>
                    <a:pt x="78" y="88"/>
                    <a:pt x="78" y="88"/>
                  </a:cubicBezTo>
                  <a:moveTo>
                    <a:pt x="74" y="88"/>
                  </a:moveTo>
                  <a:cubicBezTo>
                    <a:pt x="75" y="87"/>
                    <a:pt x="75" y="85"/>
                    <a:pt x="75" y="84"/>
                  </a:cubicBezTo>
                  <a:cubicBezTo>
                    <a:pt x="75" y="85"/>
                    <a:pt x="75" y="86"/>
                    <a:pt x="75" y="87"/>
                  </a:cubicBezTo>
                  <a:cubicBezTo>
                    <a:pt x="75" y="87"/>
                    <a:pt x="75" y="87"/>
                    <a:pt x="75" y="87"/>
                  </a:cubicBezTo>
                  <a:cubicBezTo>
                    <a:pt x="74" y="88"/>
                    <a:pt x="74" y="88"/>
                    <a:pt x="74" y="88"/>
                  </a:cubicBezTo>
                  <a:moveTo>
                    <a:pt x="13" y="87"/>
                  </a:moveTo>
                  <a:cubicBezTo>
                    <a:pt x="13" y="86"/>
                    <a:pt x="13" y="86"/>
                    <a:pt x="13" y="86"/>
                  </a:cubicBezTo>
                  <a:cubicBezTo>
                    <a:pt x="13" y="85"/>
                    <a:pt x="13" y="85"/>
                    <a:pt x="13" y="84"/>
                  </a:cubicBezTo>
                  <a:cubicBezTo>
                    <a:pt x="13" y="85"/>
                    <a:pt x="13" y="85"/>
                    <a:pt x="13" y="86"/>
                  </a:cubicBezTo>
                  <a:cubicBezTo>
                    <a:pt x="13" y="87"/>
                    <a:pt x="13" y="87"/>
                    <a:pt x="13" y="87"/>
                  </a:cubicBezTo>
                  <a:moveTo>
                    <a:pt x="84" y="83"/>
                  </a:moveTo>
                  <a:cubicBezTo>
                    <a:pt x="84" y="82"/>
                    <a:pt x="84" y="82"/>
                    <a:pt x="84" y="82"/>
                  </a:cubicBezTo>
                  <a:cubicBezTo>
                    <a:pt x="84" y="82"/>
                    <a:pt x="84" y="82"/>
                    <a:pt x="84" y="82"/>
                  </a:cubicBezTo>
                  <a:cubicBezTo>
                    <a:pt x="84" y="82"/>
                    <a:pt x="84" y="82"/>
                    <a:pt x="84" y="82"/>
                  </a:cubicBezTo>
                  <a:cubicBezTo>
                    <a:pt x="84" y="83"/>
                    <a:pt x="84" y="83"/>
                    <a:pt x="84" y="83"/>
                  </a:cubicBezTo>
                  <a:cubicBezTo>
                    <a:pt x="84" y="83"/>
                    <a:pt x="84" y="83"/>
                    <a:pt x="84" y="83"/>
                  </a:cubicBezTo>
                  <a:moveTo>
                    <a:pt x="19" y="88"/>
                  </a:moveTo>
                  <a:cubicBezTo>
                    <a:pt x="19" y="85"/>
                    <a:pt x="20" y="82"/>
                    <a:pt x="20" y="79"/>
                  </a:cubicBezTo>
                  <a:cubicBezTo>
                    <a:pt x="20" y="79"/>
                    <a:pt x="20" y="79"/>
                    <a:pt x="20" y="79"/>
                  </a:cubicBezTo>
                  <a:cubicBezTo>
                    <a:pt x="21" y="78"/>
                    <a:pt x="21" y="78"/>
                    <a:pt x="21" y="77"/>
                  </a:cubicBezTo>
                  <a:cubicBezTo>
                    <a:pt x="20" y="81"/>
                    <a:pt x="20" y="85"/>
                    <a:pt x="19" y="88"/>
                  </a:cubicBezTo>
                  <a:moveTo>
                    <a:pt x="24" y="85"/>
                  </a:moveTo>
                  <a:cubicBezTo>
                    <a:pt x="23" y="82"/>
                    <a:pt x="23" y="80"/>
                    <a:pt x="23" y="78"/>
                  </a:cubicBezTo>
                  <a:cubicBezTo>
                    <a:pt x="23" y="77"/>
                    <a:pt x="23" y="77"/>
                    <a:pt x="23" y="77"/>
                  </a:cubicBezTo>
                  <a:cubicBezTo>
                    <a:pt x="23" y="76"/>
                    <a:pt x="23" y="76"/>
                    <a:pt x="23" y="76"/>
                  </a:cubicBezTo>
                  <a:cubicBezTo>
                    <a:pt x="23" y="78"/>
                    <a:pt x="23" y="79"/>
                    <a:pt x="24" y="81"/>
                  </a:cubicBezTo>
                  <a:cubicBezTo>
                    <a:pt x="24" y="81"/>
                    <a:pt x="24" y="81"/>
                    <a:pt x="24" y="81"/>
                  </a:cubicBezTo>
                  <a:cubicBezTo>
                    <a:pt x="24" y="82"/>
                    <a:pt x="24" y="83"/>
                    <a:pt x="24" y="85"/>
                  </a:cubicBezTo>
                  <a:moveTo>
                    <a:pt x="24" y="75"/>
                  </a:moveTo>
                  <a:cubicBezTo>
                    <a:pt x="24" y="75"/>
                    <a:pt x="24" y="75"/>
                    <a:pt x="24" y="75"/>
                  </a:cubicBezTo>
                  <a:cubicBezTo>
                    <a:pt x="24" y="74"/>
                    <a:pt x="24" y="74"/>
                    <a:pt x="24" y="73"/>
                  </a:cubicBezTo>
                  <a:cubicBezTo>
                    <a:pt x="24" y="74"/>
                    <a:pt x="24" y="74"/>
                    <a:pt x="24" y="75"/>
                  </a:cubicBezTo>
                  <a:cubicBezTo>
                    <a:pt x="24" y="75"/>
                    <a:pt x="24" y="75"/>
                    <a:pt x="24" y="75"/>
                  </a:cubicBezTo>
                  <a:moveTo>
                    <a:pt x="74" y="83"/>
                  </a:moveTo>
                  <a:cubicBezTo>
                    <a:pt x="74" y="80"/>
                    <a:pt x="74" y="76"/>
                    <a:pt x="74" y="73"/>
                  </a:cubicBezTo>
                  <a:cubicBezTo>
                    <a:pt x="74" y="71"/>
                    <a:pt x="74" y="69"/>
                    <a:pt x="74" y="67"/>
                  </a:cubicBezTo>
                  <a:cubicBezTo>
                    <a:pt x="75" y="66"/>
                    <a:pt x="75" y="66"/>
                    <a:pt x="75" y="66"/>
                  </a:cubicBezTo>
                  <a:cubicBezTo>
                    <a:pt x="75" y="67"/>
                    <a:pt x="75" y="67"/>
                    <a:pt x="75" y="67"/>
                  </a:cubicBezTo>
                  <a:cubicBezTo>
                    <a:pt x="75" y="69"/>
                    <a:pt x="74" y="71"/>
                    <a:pt x="74" y="73"/>
                  </a:cubicBezTo>
                  <a:cubicBezTo>
                    <a:pt x="75" y="74"/>
                    <a:pt x="75" y="74"/>
                    <a:pt x="75" y="74"/>
                  </a:cubicBezTo>
                  <a:cubicBezTo>
                    <a:pt x="75" y="74"/>
                    <a:pt x="75" y="74"/>
                    <a:pt x="75" y="74"/>
                  </a:cubicBezTo>
                  <a:cubicBezTo>
                    <a:pt x="74" y="77"/>
                    <a:pt x="74" y="80"/>
                    <a:pt x="74" y="83"/>
                  </a:cubicBezTo>
                  <a:cubicBezTo>
                    <a:pt x="74" y="83"/>
                    <a:pt x="74" y="83"/>
                    <a:pt x="74" y="83"/>
                  </a:cubicBezTo>
                  <a:moveTo>
                    <a:pt x="19" y="68"/>
                  </a:moveTo>
                  <a:cubicBezTo>
                    <a:pt x="19" y="67"/>
                    <a:pt x="19" y="67"/>
                    <a:pt x="19" y="66"/>
                  </a:cubicBezTo>
                  <a:cubicBezTo>
                    <a:pt x="19" y="66"/>
                    <a:pt x="19" y="65"/>
                    <a:pt x="20" y="65"/>
                  </a:cubicBezTo>
                  <a:cubicBezTo>
                    <a:pt x="19" y="66"/>
                    <a:pt x="19" y="67"/>
                    <a:pt x="19" y="68"/>
                  </a:cubicBezTo>
                  <a:moveTo>
                    <a:pt x="76" y="65"/>
                  </a:moveTo>
                  <a:cubicBezTo>
                    <a:pt x="76" y="64"/>
                    <a:pt x="76" y="64"/>
                    <a:pt x="76" y="64"/>
                  </a:cubicBezTo>
                  <a:cubicBezTo>
                    <a:pt x="76" y="64"/>
                    <a:pt x="76" y="63"/>
                    <a:pt x="76" y="63"/>
                  </a:cubicBezTo>
                  <a:cubicBezTo>
                    <a:pt x="77" y="64"/>
                    <a:pt x="77" y="64"/>
                    <a:pt x="77" y="64"/>
                  </a:cubicBezTo>
                  <a:cubicBezTo>
                    <a:pt x="76" y="64"/>
                    <a:pt x="76" y="64"/>
                    <a:pt x="76" y="65"/>
                  </a:cubicBezTo>
                  <a:moveTo>
                    <a:pt x="82" y="65"/>
                  </a:moveTo>
                  <a:cubicBezTo>
                    <a:pt x="82" y="65"/>
                    <a:pt x="82" y="65"/>
                    <a:pt x="82" y="65"/>
                  </a:cubicBezTo>
                  <a:cubicBezTo>
                    <a:pt x="82" y="65"/>
                    <a:pt x="82" y="65"/>
                    <a:pt x="82" y="65"/>
                  </a:cubicBezTo>
                  <a:cubicBezTo>
                    <a:pt x="82" y="64"/>
                    <a:pt x="82" y="62"/>
                    <a:pt x="82" y="61"/>
                  </a:cubicBezTo>
                  <a:cubicBezTo>
                    <a:pt x="82" y="61"/>
                    <a:pt x="82" y="61"/>
                    <a:pt x="82" y="61"/>
                  </a:cubicBezTo>
                  <a:cubicBezTo>
                    <a:pt x="82" y="63"/>
                    <a:pt x="82" y="64"/>
                    <a:pt x="82" y="65"/>
                  </a:cubicBezTo>
                  <a:moveTo>
                    <a:pt x="21" y="65"/>
                  </a:moveTo>
                  <a:cubicBezTo>
                    <a:pt x="21" y="64"/>
                    <a:pt x="21" y="62"/>
                    <a:pt x="21" y="60"/>
                  </a:cubicBezTo>
                  <a:cubicBezTo>
                    <a:pt x="21" y="60"/>
                    <a:pt x="21" y="60"/>
                    <a:pt x="21" y="60"/>
                  </a:cubicBezTo>
                  <a:cubicBezTo>
                    <a:pt x="22" y="59"/>
                    <a:pt x="22" y="59"/>
                    <a:pt x="22" y="59"/>
                  </a:cubicBezTo>
                  <a:cubicBezTo>
                    <a:pt x="22" y="59"/>
                    <a:pt x="22" y="59"/>
                    <a:pt x="22" y="59"/>
                  </a:cubicBezTo>
                  <a:cubicBezTo>
                    <a:pt x="22" y="59"/>
                    <a:pt x="22" y="59"/>
                    <a:pt x="22" y="59"/>
                  </a:cubicBezTo>
                  <a:cubicBezTo>
                    <a:pt x="22" y="59"/>
                    <a:pt x="21" y="61"/>
                    <a:pt x="21" y="62"/>
                  </a:cubicBezTo>
                  <a:cubicBezTo>
                    <a:pt x="21" y="63"/>
                    <a:pt x="21" y="64"/>
                    <a:pt x="21" y="65"/>
                  </a:cubicBezTo>
                  <a:moveTo>
                    <a:pt x="25" y="63"/>
                  </a:moveTo>
                  <a:cubicBezTo>
                    <a:pt x="25" y="62"/>
                    <a:pt x="25" y="62"/>
                    <a:pt x="25" y="61"/>
                  </a:cubicBezTo>
                  <a:cubicBezTo>
                    <a:pt x="24" y="61"/>
                    <a:pt x="24" y="61"/>
                    <a:pt x="24" y="61"/>
                  </a:cubicBezTo>
                  <a:cubicBezTo>
                    <a:pt x="25" y="60"/>
                    <a:pt x="25" y="59"/>
                    <a:pt x="25" y="58"/>
                  </a:cubicBezTo>
                  <a:cubicBezTo>
                    <a:pt x="25" y="59"/>
                    <a:pt x="25" y="59"/>
                    <a:pt x="25" y="59"/>
                  </a:cubicBezTo>
                  <a:cubicBezTo>
                    <a:pt x="25" y="60"/>
                    <a:pt x="25" y="61"/>
                    <a:pt x="25" y="62"/>
                  </a:cubicBezTo>
                  <a:cubicBezTo>
                    <a:pt x="25" y="63"/>
                    <a:pt x="25" y="63"/>
                    <a:pt x="25" y="63"/>
                  </a:cubicBezTo>
                  <a:cubicBezTo>
                    <a:pt x="25" y="63"/>
                    <a:pt x="25" y="63"/>
                    <a:pt x="25" y="63"/>
                  </a:cubicBezTo>
                  <a:moveTo>
                    <a:pt x="82" y="59"/>
                  </a:moveTo>
                  <a:cubicBezTo>
                    <a:pt x="82" y="59"/>
                    <a:pt x="82" y="59"/>
                    <a:pt x="82" y="59"/>
                  </a:cubicBezTo>
                  <a:cubicBezTo>
                    <a:pt x="81" y="58"/>
                    <a:pt x="81" y="58"/>
                    <a:pt x="81" y="58"/>
                  </a:cubicBezTo>
                  <a:cubicBezTo>
                    <a:pt x="81" y="57"/>
                    <a:pt x="82" y="57"/>
                    <a:pt x="82" y="56"/>
                  </a:cubicBezTo>
                  <a:cubicBezTo>
                    <a:pt x="82" y="57"/>
                    <a:pt x="82" y="57"/>
                    <a:pt x="82" y="57"/>
                  </a:cubicBezTo>
                  <a:cubicBezTo>
                    <a:pt x="82" y="58"/>
                    <a:pt x="82" y="58"/>
                    <a:pt x="82" y="59"/>
                  </a:cubicBezTo>
                  <a:moveTo>
                    <a:pt x="15" y="57"/>
                  </a:moveTo>
                  <a:cubicBezTo>
                    <a:pt x="15" y="56"/>
                    <a:pt x="15" y="55"/>
                    <a:pt x="15" y="53"/>
                  </a:cubicBezTo>
                  <a:cubicBezTo>
                    <a:pt x="15" y="53"/>
                    <a:pt x="15" y="53"/>
                    <a:pt x="15" y="53"/>
                  </a:cubicBezTo>
                  <a:cubicBezTo>
                    <a:pt x="15" y="53"/>
                    <a:pt x="15" y="53"/>
                    <a:pt x="15" y="53"/>
                  </a:cubicBezTo>
                  <a:cubicBezTo>
                    <a:pt x="15" y="54"/>
                    <a:pt x="15" y="54"/>
                    <a:pt x="15" y="55"/>
                  </a:cubicBezTo>
                  <a:cubicBezTo>
                    <a:pt x="15" y="55"/>
                    <a:pt x="15" y="56"/>
                    <a:pt x="15" y="57"/>
                  </a:cubicBezTo>
                  <a:moveTo>
                    <a:pt x="75" y="54"/>
                  </a:moveTo>
                  <a:cubicBezTo>
                    <a:pt x="75" y="54"/>
                    <a:pt x="75" y="53"/>
                    <a:pt x="75" y="53"/>
                  </a:cubicBezTo>
                  <a:cubicBezTo>
                    <a:pt x="75" y="53"/>
                    <a:pt x="75" y="53"/>
                    <a:pt x="75" y="53"/>
                  </a:cubicBezTo>
                  <a:cubicBezTo>
                    <a:pt x="75" y="53"/>
                    <a:pt x="75" y="53"/>
                    <a:pt x="75" y="53"/>
                  </a:cubicBezTo>
                  <a:cubicBezTo>
                    <a:pt x="75" y="53"/>
                    <a:pt x="75" y="54"/>
                    <a:pt x="75" y="54"/>
                  </a:cubicBezTo>
                  <a:moveTo>
                    <a:pt x="13" y="57"/>
                  </a:moveTo>
                  <a:cubicBezTo>
                    <a:pt x="13" y="55"/>
                    <a:pt x="13" y="53"/>
                    <a:pt x="13" y="51"/>
                  </a:cubicBezTo>
                  <a:cubicBezTo>
                    <a:pt x="13" y="52"/>
                    <a:pt x="13" y="53"/>
                    <a:pt x="13" y="54"/>
                  </a:cubicBezTo>
                  <a:cubicBezTo>
                    <a:pt x="13" y="54"/>
                    <a:pt x="13" y="55"/>
                    <a:pt x="13" y="55"/>
                  </a:cubicBezTo>
                  <a:cubicBezTo>
                    <a:pt x="13" y="56"/>
                    <a:pt x="13" y="56"/>
                    <a:pt x="13" y="57"/>
                  </a:cubicBezTo>
                  <a:moveTo>
                    <a:pt x="80" y="48"/>
                  </a:moveTo>
                  <a:cubicBezTo>
                    <a:pt x="80" y="48"/>
                    <a:pt x="80" y="47"/>
                    <a:pt x="80" y="47"/>
                  </a:cubicBezTo>
                  <a:cubicBezTo>
                    <a:pt x="80" y="46"/>
                    <a:pt x="80" y="46"/>
                    <a:pt x="80" y="45"/>
                  </a:cubicBezTo>
                  <a:cubicBezTo>
                    <a:pt x="80" y="45"/>
                    <a:pt x="80" y="46"/>
                    <a:pt x="80" y="46"/>
                  </a:cubicBezTo>
                  <a:cubicBezTo>
                    <a:pt x="80" y="47"/>
                    <a:pt x="80" y="48"/>
                    <a:pt x="80" y="48"/>
                  </a:cubicBezTo>
                  <a:moveTo>
                    <a:pt x="10" y="45"/>
                  </a:moveTo>
                  <a:cubicBezTo>
                    <a:pt x="10" y="44"/>
                    <a:pt x="10" y="44"/>
                    <a:pt x="9" y="44"/>
                  </a:cubicBezTo>
                  <a:cubicBezTo>
                    <a:pt x="9" y="43"/>
                    <a:pt x="9" y="43"/>
                    <a:pt x="9" y="43"/>
                  </a:cubicBezTo>
                  <a:cubicBezTo>
                    <a:pt x="9" y="43"/>
                    <a:pt x="9" y="43"/>
                    <a:pt x="9" y="43"/>
                  </a:cubicBezTo>
                  <a:cubicBezTo>
                    <a:pt x="9" y="42"/>
                    <a:pt x="9" y="42"/>
                    <a:pt x="9" y="42"/>
                  </a:cubicBezTo>
                  <a:cubicBezTo>
                    <a:pt x="10" y="42"/>
                    <a:pt x="10" y="42"/>
                    <a:pt x="10" y="42"/>
                  </a:cubicBezTo>
                  <a:cubicBezTo>
                    <a:pt x="10" y="43"/>
                    <a:pt x="10" y="44"/>
                    <a:pt x="10" y="44"/>
                  </a:cubicBezTo>
                  <a:cubicBezTo>
                    <a:pt x="10" y="45"/>
                    <a:pt x="10" y="45"/>
                    <a:pt x="10" y="45"/>
                  </a:cubicBezTo>
                  <a:moveTo>
                    <a:pt x="19" y="45"/>
                  </a:moveTo>
                  <a:cubicBezTo>
                    <a:pt x="19" y="44"/>
                    <a:pt x="19" y="43"/>
                    <a:pt x="19" y="41"/>
                  </a:cubicBezTo>
                  <a:cubicBezTo>
                    <a:pt x="20" y="41"/>
                    <a:pt x="20" y="41"/>
                    <a:pt x="20" y="41"/>
                  </a:cubicBezTo>
                  <a:cubicBezTo>
                    <a:pt x="20" y="41"/>
                    <a:pt x="20" y="41"/>
                    <a:pt x="20" y="41"/>
                  </a:cubicBezTo>
                  <a:cubicBezTo>
                    <a:pt x="20" y="42"/>
                    <a:pt x="20" y="44"/>
                    <a:pt x="20" y="45"/>
                  </a:cubicBezTo>
                  <a:cubicBezTo>
                    <a:pt x="19" y="45"/>
                    <a:pt x="19" y="45"/>
                    <a:pt x="19" y="45"/>
                  </a:cubicBezTo>
                  <a:moveTo>
                    <a:pt x="78" y="43"/>
                  </a:moveTo>
                  <a:cubicBezTo>
                    <a:pt x="77" y="41"/>
                    <a:pt x="77" y="40"/>
                    <a:pt x="77" y="38"/>
                  </a:cubicBezTo>
                  <a:cubicBezTo>
                    <a:pt x="77" y="38"/>
                    <a:pt x="77" y="38"/>
                    <a:pt x="77" y="38"/>
                  </a:cubicBezTo>
                  <a:cubicBezTo>
                    <a:pt x="77" y="38"/>
                    <a:pt x="77" y="38"/>
                    <a:pt x="77" y="38"/>
                  </a:cubicBezTo>
                  <a:cubicBezTo>
                    <a:pt x="77" y="39"/>
                    <a:pt x="77" y="39"/>
                    <a:pt x="77" y="39"/>
                  </a:cubicBezTo>
                  <a:cubicBezTo>
                    <a:pt x="77" y="40"/>
                    <a:pt x="78" y="41"/>
                    <a:pt x="78" y="42"/>
                  </a:cubicBezTo>
                  <a:cubicBezTo>
                    <a:pt x="78" y="43"/>
                    <a:pt x="78" y="43"/>
                    <a:pt x="78" y="43"/>
                  </a:cubicBezTo>
                  <a:moveTo>
                    <a:pt x="13" y="41"/>
                  </a:moveTo>
                  <a:cubicBezTo>
                    <a:pt x="13" y="41"/>
                    <a:pt x="13" y="40"/>
                    <a:pt x="13" y="40"/>
                  </a:cubicBezTo>
                  <a:cubicBezTo>
                    <a:pt x="13" y="39"/>
                    <a:pt x="13" y="39"/>
                    <a:pt x="13" y="38"/>
                  </a:cubicBezTo>
                  <a:cubicBezTo>
                    <a:pt x="13" y="38"/>
                    <a:pt x="13" y="38"/>
                    <a:pt x="13" y="38"/>
                  </a:cubicBezTo>
                  <a:cubicBezTo>
                    <a:pt x="13" y="39"/>
                    <a:pt x="13" y="39"/>
                    <a:pt x="13" y="39"/>
                  </a:cubicBezTo>
                  <a:cubicBezTo>
                    <a:pt x="13" y="40"/>
                    <a:pt x="13" y="41"/>
                    <a:pt x="13" y="41"/>
                  </a:cubicBezTo>
                  <a:moveTo>
                    <a:pt x="16" y="41"/>
                  </a:moveTo>
                  <a:cubicBezTo>
                    <a:pt x="16" y="41"/>
                    <a:pt x="16" y="41"/>
                    <a:pt x="16" y="41"/>
                  </a:cubicBezTo>
                  <a:cubicBezTo>
                    <a:pt x="16" y="41"/>
                    <a:pt x="16" y="41"/>
                    <a:pt x="16" y="41"/>
                  </a:cubicBezTo>
                  <a:cubicBezTo>
                    <a:pt x="16" y="40"/>
                    <a:pt x="16" y="40"/>
                    <a:pt x="16" y="39"/>
                  </a:cubicBezTo>
                  <a:cubicBezTo>
                    <a:pt x="16" y="38"/>
                    <a:pt x="16" y="38"/>
                    <a:pt x="16" y="38"/>
                  </a:cubicBezTo>
                  <a:cubicBezTo>
                    <a:pt x="16" y="38"/>
                    <a:pt x="16" y="38"/>
                    <a:pt x="16" y="38"/>
                  </a:cubicBezTo>
                  <a:cubicBezTo>
                    <a:pt x="16" y="38"/>
                    <a:pt x="16" y="39"/>
                    <a:pt x="16" y="39"/>
                  </a:cubicBezTo>
                  <a:cubicBezTo>
                    <a:pt x="16" y="40"/>
                    <a:pt x="16" y="40"/>
                    <a:pt x="16" y="40"/>
                  </a:cubicBezTo>
                  <a:cubicBezTo>
                    <a:pt x="16" y="40"/>
                    <a:pt x="16" y="41"/>
                    <a:pt x="16" y="41"/>
                  </a:cubicBezTo>
                  <a:moveTo>
                    <a:pt x="71" y="40"/>
                  </a:moveTo>
                  <a:cubicBezTo>
                    <a:pt x="71" y="39"/>
                    <a:pt x="71" y="38"/>
                    <a:pt x="70" y="38"/>
                  </a:cubicBezTo>
                  <a:cubicBezTo>
                    <a:pt x="71" y="38"/>
                    <a:pt x="71" y="38"/>
                    <a:pt x="71" y="38"/>
                  </a:cubicBezTo>
                  <a:cubicBezTo>
                    <a:pt x="71" y="38"/>
                    <a:pt x="71" y="39"/>
                    <a:pt x="71" y="40"/>
                  </a:cubicBezTo>
                  <a:moveTo>
                    <a:pt x="84" y="40"/>
                  </a:moveTo>
                  <a:cubicBezTo>
                    <a:pt x="83" y="39"/>
                    <a:pt x="83" y="39"/>
                    <a:pt x="83" y="39"/>
                  </a:cubicBezTo>
                  <a:cubicBezTo>
                    <a:pt x="83" y="39"/>
                    <a:pt x="83" y="39"/>
                    <a:pt x="83" y="39"/>
                  </a:cubicBezTo>
                  <a:cubicBezTo>
                    <a:pt x="83" y="38"/>
                    <a:pt x="83" y="38"/>
                    <a:pt x="83" y="37"/>
                  </a:cubicBezTo>
                  <a:cubicBezTo>
                    <a:pt x="83" y="36"/>
                    <a:pt x="83" y="36"/>
                    <a:pt x="83" y="35"/>
                  </a:cubicBezTo>
                  <a:cubicBezTo>
                    <a:pt x="83" y="37"/>
                    <a:pt x="83" y="38"/>
                    <a:pt x="84" y="40"/>
                  </a:cubicBezTo>
                  <a:moveTo>
                    <a:pt x="17" y="39"/>
                  </a:moveTo>
                  <a:cubicBezTo>
                    <a:pt x="17" y="38"/>
                    <a:pt x="17" y="36"/>
                    <a:pt x="17" y="35"/>
                  </a:cubicBezTo>
                  <a:cubicBezTo>
                    <a:pt x="17" y="36"/>
                    <a:pt x="17" y="37"/>
                    <a:pt x="17" y="38"/>
                  </a:cubicBezTo>
                  <a:cubicBezTo>
                    <a:pt x="17" y="39"/>
                    <a:pt x="17" y="39"/>
                    <a:pt x="17" y="39"/>
                  </a:cubicBezTo>
                  <a:moveTo>
                    <a:pt x="26" y="40"/>
                  </a:moveTo>
                  <a:cubicBezTo>
                    <a:pt x="26" y="39"/>
                    <a:pt x="26" y="39"/>
                    <a:pt x="26" y="38"/>
                  </a:cubicBezTo>
                  <a:cubicBezTo>
                    <a:pt x="26" y="38"/>
                    <a:pt x="26" y="38"/>
                    <a:pt x="26" y="38"/>
                  </a:cubicBezTo>
                  <a:cubicBezTo>
                    <a:pt x="26" y="37"/>
                    <a:pt x="26" y="37"/>
                    <a:pt x="25" y="36"/>
                  </a:cubicBezTo>
                  <a:cubicBezTo>
                    <a:pt x="25" y="36"/>
                    <a:pt x="25" y="35"/>
                    <a:pt x="25" y="35"/>
                  </a:cubicBezTo>
                  <a:cubicBezTo>
                    <a:pt x="25" y="34"/>
                    <a:pt x="25" y="34"/>
                    <a:pt x="25" y="34"/>
                  </a:cubicBezTo>
                  <a:cubicBezTo>
                    <a:pt x="25" y="34"/>
                    <a:pt x="25" y="34"/>
                    <a:pt x="25" y="34"/>
                  </a:cubicBezTo>
                  <a:cubicBezTo>
                    <a:pt x="26" y="33"/>
                    <a:pt x="26" y="33"/>
                    <a:pt x="26" y="33"/>
                  </a:cubicBezTo>
                  <a:cubicBezTo>
                    <a:pt x="26" y="34"/>
                    <a:pt x="26" y="34"/>
                    <a:pt x="26" y="34"/>
                  </a:cubicBezTo>
                  <a:cubicBezTo>
                    <a:pt x="26" y="36"/>
                    <a:pt x="26" y="38"/>
                    <a:pt x="26" y="40"/>
                  </a:cubicBezTo>
                  <a:moveTo>
                    <a:pt x="70" y="36"/>
                  </a:moveTo>
                  <a:cubicBezTo>
                    <a:pt x="69" y="35"/>
                    <a:pt x="69" y="34"/>
                    <a:pt x="68" y="34"/>
                  </a:cubicBezTo>
                  <a:cubicBezTo>
                    <a:pt x="68" y="33"/>
                    <a:pt x="68" y="33"/>
                    <a:pt x="68" y="32"/>
                  </a:cubicBezTo>
                  <a:cubicBezTo>
                    <a:pt x="68" y="33"/>
                    <a:pt x="69" y="34"/>
                    <a:pt x="69" y="35"/>
                  </a:cubicBezTo>
                  <a:cubicBezTo>
                    <a:pt x="69" y="35"/>
                    <a:pt x="70" y="36"/>
                    <a:pt x="70" y="36"/>
                  </a:cubicBezTo>
                  <a:moveTo>
                    <a:pt x="76" y="35"/>
                  </a:moveTo>
                  <a:cubicBezTo>
                    <a:pt x="75" y="35"/>
                    <a:pt x="75" y="35"/>
                    <a:pt x="75" y="35"/>
                  </a:cubicBezTo>
                  <a:cubicBezTo>
                    <a:pt x="75" y="34"/>
                    <a:pt x="75" y="34"/>
                    <a:pt x="75" y="34"/>
                  </a:cubicBezTo>
                  <a:cubicBezTo>
                    <a:pt x="76" y="34"/>
                    <a:pt x="76" y="34"/>
                    <a:pt x="76" y="34"/>
                  </a:cubicBezTo>
                  <a:cubicBezTo>
                    <a:pt x="75" y="33"/>
                    <a:pt x="75" y="33"/>
                    <a:pt x="75" y="33"/>
                  </a:cubicBezTo>
                  <a:cubicBezTo>
                    <a:pt x="75" y="32"/>
                    <a:pt x="75" y="32"/>
                    <a:pt x="75" y="32"/>
                  </a:cubicBezTo>
                  <a:cubicBezTo>
                    <a:pt x="75" y="32"/>
                    <a:pt x="75" y="32"/>
                    <a:pt x="75" y="32"/>
                  </a:cubicBezTo>
                  <a:cubicBezTo>
                    <a:pt x="75" y="33"/>
                    <a:pt x="76" y="33"/>
                    <a:pt x="76" y="34"/>
                  </a:cubicBezTo>
                  <a:cubicBezTo>
                    <a:pt x="76" y="34"/>
                    <a:pt x="76" y="35"/>
                    <a:pt x="76" y="35"/>
                  </a:cubicBezTo>
                  <a:moveTo>
                    <a:pt x="78" y="26"/>
                  </a:moveTo>
                  <a:cubicBezTo>
                    <a:pt x="79" y="26"/>
                    <a:pt x="79" y="26"/>
                    <a:pt x="79" y="25"/>
                  </a:cubicBezTo>
                  <a:cubicBezTo>
                    <a:pt x="79" y="25"/>
                    <a:pt x="79" y="25"/>
                    <a:pt x="79" y="25"/>
                  </a:cubicBezTo>
                  <a:cubicBezTo>
                    <a:pt x="80" y="26"/>
                    <a:pt x="80" y="28"/>
                    <a:pt x="81" y="29"/>
                  </a:cubicBezTo>
                  <a:cubicBezTo>
                    <a:pt x="80" y="29"/>
                    <a:pt x="80" y="29"/>
                    <a:pt x="80" y="29"/>
                  </a:cubicBezTo>
                  <a:cubicBezTo>
                    <a:pt x="80" y="28"/>
                    <a:pt x="80" y="28"/>
                    <a:pt x="80" y="28"/>
                  </a:cubicBezTo>
                  <a:cubicBezTo>
                    <a:pt x="80" y="28"/>
                    <a:pt x="80" y="28"/>
                    <a:pt x="79" y="28"/>
                  </a:cubicBezTo>
                  <a:cubicBezTo>
                    <a:pt x="79" y="28"/>
                    <a:pt x="79" y="28"/>
                    <a:pt x="79" y="28"/>
                  </a:cubicBezTo>
                  <a:cubicBezTo>
                    <a:pt x="79" y="27"/>
                    <a:pt x="79" y="27"/>
                    <a:pt x="78" y="26"/>
                  </a:cubicBezTo>
                  <a:cubicBezTo>
                    <a:pt x="78" y="26"/>
                    <a:pt x="78" y="26"/>
                    <a:pt x="78" y="26"/>
                  </a:cubicBezTo>
                  <a:moveTo>
                    <a:pt x="11" y="27"/>
                  </a:moveTo>
                  <a:cubicBezTo>
                    <a:pt x="11" y="27"/>
                    <a:pt x="11" y="26"/>
                    <a:pt x="11" y="25"/>
                  </a:cubicBezTo>
                  <a:cubicBezTo>
                    <a:pt x="11" y="25"/>
                    <a:pt x="11" y="25"/>
                    <a:pt x="11" y="25"/>
                  </a:cubicBezTo>
                  <a:cubicBezTo>
                    <a:pt x="11" y="25"/>
                    <a:pt x="11" y="26"/>
                    <a:pt x="11" y="27"/>
                  </a:cubicBezTo>
                  <a:cubicBezTo>
                    <a:pt x="11" y="27"/>
                    <a:pt x="11" y="27"/>
                    <a:pt x="11" y="27"/>
                  </a:cubicBezTo>
                  <a:moveTo>
                    <a:pt x="49" y="107"/>
                  </a:moveTo>
                  <a:cubicBezTo>
                    <a:pt x="41" y="107"/>
                    <a:pt x="33" y="104"/>
                    <a:pt x="27" y="100"/>
                  </a:cubicBezTo>
                  <a:cubicBezTo>
                    <a:pt x="27" y="91"/>
                    <a:pt x="28" y="82"/>
                    <a:pt x="29" y="72"/>
                  </a:cubicBezTo>
                  <a:cubicBezTo>
                    <a:pt x="30" y="59"/>
                    <a:pt x="30" y="45"/>
                    <a:pt x="28" y="31"/>
                  </a:cubicBezTo>
                  <a:cubicBezTo>
                    <a:pt x="33" y="27"/>
                    <a:pt x="38" y="23"/>
                    <a:pt x="44" y="22"/>
                  </a:cubicBezTo>
                  <a:cubicBezTo>
                    <a:pt x="45" y="22"/>
                    <a:pt x="46" y="22"/>
                    <a:pt x="47" y="22"/>
                  </a:cubicBezTo>
                  <a:cubicBezTo>
                    <a:pt x="54" y="22"/>
                    <a:pt x="61" y="28"/>
                    <a:pt x="65" y="34"/>
                  </a:cubicBezTo>
                  <a:cubicBezTo>
                    <a:pt x="72" y="45"/>
                    <a:pt x="72" y="60"/>
                    <a:pt x="71" y="73"/>
                  </a:cubicBezTo>
                  <a:cubicBezTo>
                    <a:pt x="71" y="85"/>
                    <a:pt x="72" y="100"/>
                    <a:pt x="58" y="106"/>
                  </a:cubicBezTo>
                  <a:cubicBezTo>
                    <a:pt x="56" y="107"/>
                    <a:pt x="52" y="107"/>
                    <a:pt x="49" y="107"/>
                  </a:cubicBezTo>
                  <a:moveTo>
                    <a:pt x="79" y="25"/>
                  </a:moveTo>
                  <a:cubicBezTo>
                    <a:pt x="79" y="24"/>
                    <a:pt x="79" y="24"/>
                    <a:pt x="79" y="24"/>
                  </a:cubicBezTo>
                  <a:cubicBezTo>
                    <a:pt x="78" y="23"/>
                    <a:pt x="77" y="22"/>
                    <a:pt x="77" y="21"/>
                  </a:cubicBezTo>
                  <a:cubicBezTo>
                    <a:pt x="78" y="22"/>
                    <a:pt x="78" y="23"/>
                    <a:pt x="79" y="25"/>
                  </a:cubicBezTo>
                  <a:moveTo>
                    <a:pt x="29" y="23"/>
                  </a:moveTo>
                  <a:cubicBezTo>
                    <a:pt x="29" y="22"/>
                    <a:pt x="30" y="21"/>
                    <a:pt x="31" y="20"/>
                  </a:cubicBezTo>
                  <a:cubicBezTo>
                    <a:pt x="31" y="21"/>
                    <a:pt x="31" y="21"/>
                    <a:pt x="31" y="21"/>
                  </a:cubicBezTo>
                  <a:cubicBezTo>
                    <a:pt x="31" y="21"/>
                    <a:pt x="31" y="21"/>
                    <a:pt x="31" y="21"/>
                  </a:cubicBezTo>
                  <a:cubicBezTo>
                    <a:pt x="31" y="21"/>
                    <a:pt x="31" y="21"/>
                    <a:pt x="31" y="21"/>
                  </a:cubicBezTo>
                  <a:cubicBezTo>
                    <a:pt x="30" y="22"/>
                    <a:pt x="29" y="23"/>
                    <a:pt x="29" y="23"/>
                  </a:cubicBezTo>
                  <a:moveTo>
                    <a:pt x="65" y="28"/>
                  </a:moveTo>
                  <a:cubicBezTo>
                    <a:pt x="65" y="28"/>
                    <a:pt x="65" y="28"/>
                    <a:pt x="65" y="28"/>
                  </a:cubicBezTo>
                  <a:cubicBezTo>
                    <a:pt x="62" y="25"/>
                    <a:pt x="58" y="22"/>
                    <a:pt x="54" y="20"/>
                  </a:cubicBezTo>
                  <a:cubicBezTo>
                    <a:pt x="54" y="20"/>
                    <a:pt x="53" y="19"/>
                    <a:pt x="53" y="19"/>
                  </a:cubicBezTo>
                  <a:cubicBezTo>
                    <a:pt x="53" y="19"/>
                    <a:pt x="53" y="19"/>
                    <a:pt x="53" y="19"/>
                  </a:cubicBezTo>
                  <a:cubicBezTo>
                    <a:pt x="54" y="19"/>
                    <a:pt x="54" y="19"/>
                    <a:pt x="55" y="20"/>
                  </a:cubicBezTo>
                  <a:cubicBezTo>
                    <a:pt x="56" y="20"/>
                    <a:pt x="56" y="20"/>
                    <a:pt x="56" y="20"/>
                  </a:cubicBezTo>
                  <a:cubicBezTo>
                    <a:pt x="57" y="21"/>
                    <a:pt x="58" y="22"/>
                    <a:pt x="59" y="22"/>
                  </a:cubicBezTo>
                  <a:cubicBezTo>
                    <a:pt x="60" y="24"/>
                    <a:pt x="62" y="25"/>
                    <a:pt x="64" y="26"/>
                  </a:cubicBezTo>
                  <a:cubicBezTo>
                    <a:pt x="64" y="27"/>
                    <a:pt x="64" y="27"/>
                    <a:pt x="65" y="28"/>
                  </a:cubicBezTo>
                  <a:moveTo>
                    <a:pt x="37" y="20"/>
                  </a:moveTo>
                  <a:cubicBezTo>
                    <a:pt x="38" y="19"/>
                    <a:pt x="39" y="19"/>
                    <a:pt x="40" y="18"/>
                  </a:cubicBezTo>
                  <a:cubicBezTo>
                    <a:pt x="41" y="18"/>
                    <a:pt x="41" y="18"/>
                    <a:pt x="41" y="18"/>
                  </a:cubicBezTo>
                  <a:cubicBezTo>
                    <a:pt x="40" y="19"/>
                    <a:pt x="38" y="19"/>
                    <a:pt x="37" y="20"/>
                  </a:cubicBezTo>
                  <a:moveTo>
                    <a:pt x="32" y="20"/>
                  </a:moveTo>
                  <a:cubicBezTo>
                    <a:pt x="31" y="20"/>
                    <a:pt x="31" y="20"/>
                    <a:pt x="31" y="20"/>
                  </a:cubicBezTo>
                  <a:cubicBezTo>
                    <a:pt x="32" y="20"/>
                    <a:pt x="32" y="19"/>
                    <a:pt x="33" y="19"/>
                  </a:cubicBezTo>
                  <a:cubicBezTo>
                    <a:pt x="34" y="18"/>
                    <a:pt x="34" y="18"/>
                    <a:pt x="34" y="18"/>
                  </a:cubicBezTo>
                  <a:cubicBezTo>
                    <a:pt x="34" y="18"/>
                    <a:pt x="34" y="18"/>
                    <a:pt x="34" y="18"/>
                  </a:cubicBezTo>
                  <a:cubicBezTo>
                    <a:pt x="33" y="19"/>
                    <a:pt x="33" y="20"/>
                    <a:pt x="32" y="20"/>
                  </a:cubicBezTo>
                  <a:moveTo>
                    <a:pt x="54" y="17"/>
                  </a:moveTo>
                  <a:cubicBezTo>
                    <a:pt x="53" y="17"/>
                    <a:pt x="53" y="17"/>
                    <a:pt x="53" y="17"/>
                  </a:cubicBezTo>
                  <a:cubicBezTo>
                    <a:pt x="53" y="17"/>
                    <a:pt x="52" y="17"/>
                    <a:pt x="52" y="17"/>
                  </a:cubicBezTo>
                  <a:cubicBezTo>
                    <a:pt x="52" y="17"/>
                    <a:pt x="52" y="17"/>
                    <a:pt x="52" y="17"/>
                  </a:cubicBezTo>
                  <a:cubicBezTo>
                    <a:pt x="51" y="16"/>
                    <a:pt x="51" y="16"/>
                    <a:pt x="51" y="16"/>
                  </a:cubicBezTo>
                  <a:cubicBezTo>
                    <a:pt x="52" y="16"/>
                    <a:pt x="52" y="16"/>
                    <a:pt x="52" y="16"/>
                  </a:cubicBezTo>
                  <a:cubicBezTo>
                    <a:pt x="52" y="17"/>
                    <a:pt x="53" y="17"/>
                    <a:pt x="54" y="17"/>
                  </a:cubicBezTo>
                  <a:cubicBezTo>
                    <a:pt x="54" y="17"/>
                    <a:pt x="54" y="17"/>
                    <a:pt x="54" y="17"/>
                  </a:cubicBezTo>
                  <a:moveTo>
                    <a:pt x="21" y="17"/>
                  </a:moveTo>
                  <a:cubicBezTo>
                    <a:pt x="21" y="16"/>
                    <a:pt x="21" y="16"/>
                    <a:pt x="21" y="15"/>
                  </a:cubicBezTo>
                  <a:cubicBezTo>
                    <a:pt x="21" y="15"/>
                    <a:pt x="21" y="15"/>
                    <a:pt x="21" y="14"/>
                  </a:cubicBezTo>
                  <a:cubicBezTo>
                    <a:pt x="21" y="15"/>
                    <a:pt x="21" y="15"/>
                    <a:pt x="21" y="15"/>
                  </a:cubicBezTo>
                  <a:cubicBezTo>
                    <a:pt x="21" y="15"/>
                    <a:pt x="21" y="15"/>
                    <a:pt x="21" y="15"/>
                  </a:cubicBezTo>
                  <a:cubicBezTo>
                    <a:pt x="21" y="16"/>
                    <a:pt x="21" y="16"/>
                    <a:pt x="21" y="16"/>
                  </a:cubicBezTo>
                  <a:cubicBezTo>
                    <a:pt x="21" y="17"/>
                    <a:pt x="21" y="17"/>
                    <a:pt x="21" y="17"/>
                  </a:cubicBezTo>
                  <a:moveTo>
                    <a:pt x="10" y="18"/>
                  </a:moveTo>
                  <a:cubicBezTo>
                    <a:pt x="10" y="18"/>
                    <a:pt x="10" y="18"/>
                    <a:pt x="10" y="18"/>
                  </a:cubicBezTo>
                  <a:cubicBezTo>
                    <a:pt x="10" y="17"/>
                    <a:pt x="9" y="16"/>
                    <a:pt x="9" y="15"/>
                  </a:cubicBezTo>
                  <a:cubicBezTo>
                    <a:pt x="8" y="14"/>
                    <a:pt x="8" y="14"/>
                    <a:pt x="8" y="14"/>
                  </a:cubicBezTo>
                  <a:cubicBezTo>
                    <a:pt x="8" y="13"/>
                    <a:pt x="8" y="13"/>
                    <a:pt x="8" y="13"/>
                  </a:cubicBezTo>
                  <a:cubicBezTo>
                    <a:pt x="8" y="13"/>
                    <a:pt x="8" y="13"/>
                    <a:pt x="8" y="13"/>
                  </a:cubicBezTo>
                  <a:cubicBezTo>
                    <a:pt x="9" y="15"/>
                    <a:pt x="10" y="16"/>
                    <a:pt x="11" y="17"/>
                  </a:cubicBezTo>
                  <a:cubicBezTo>
                    <a:pt x="10" y="18"/>
                    <a:pt x="10" y="18"/>
                    <a:pt x="10" y="18"/>
                  </a:cubicBezTo>
                  <a:cubicBezTo>
                    <a:pt x="10" y="18"/>
                    <a:pt x="10" y="18"/>
                    <a:pt x="10" y="18"/>
                  </a:cubicBezTo>
                  <a:moveTo>
                    <a:pt x="28" y="13"/>
                  </a:moveTo>
                  <a:cubicBezTo>
                    <a:pt x="29" y="12"/>
                    <a:pt x="29" y="12"/>
                    <a:pt x="29" y="12"/>
                  </a:cubicBezTo>
                  <a:cubicBezTo>
                    <a:pt x="29" y="12"/>
                    <a:pt x="29" y="12"/>
                    <a:pt x="30" y="12"/>
                  </a:cubicBezTo>
                  <a:cubicBezTo>
                    <a:pt x="29" y="13"/>
                    <a:pt x="29" y="13"/>
                    <a:pt x="29" y="13"/>
                  </a:cubicBezTo>
                  <a:cubicBezTo>
                    <a:pt x="29" y="13"/>
                    <a:pt x="29" y="13"/>
                    <a:pt x="29" y="13"/>
                  </a:cubicBezTo>
                  <a:cubicBezTo>
                    <a:pt x="28" y="13"/>
                    <a:pt x="28" y="13"/>
                    <a:pt x="28" y="13"/>
                  </a:cubicBezTo>
                  <a:moveTo>
                    <a:pt x="6" y="14"/>
                  </a:moveTo>
                  <a:cubicBezTo>
                    <a:pt x="6" y="14"/>
                    <a:pt x="6" y="14"/>
                    <a:pt x="6" y="14"/>
                  </a:cubicBezTo>
                  <a:cubicBezTo>
                    <a:pt x="5" y="12"/>
                    <a:pt x="5" y="11"/>
                    <a:pt x="4" y="9"/>
                  </a:cubicBezTo>
                  <a:cubicBezTo>
                    <a:pt x="5" y="10"/>
                    <a:pt x="5" y="10"/>
                    <a:pt x="5" y="10"/>
                  </a:cubicBezTo>
                  <a:cubicBezTo>
                    <a:pt x="5" y="11"/>
                    <a:pt x="5" y="13"/>
                    <a:pt x="6" y="14"/>
                  </a:cubicBezTo>
                  <a:cubicBezTo>
                    <a:pt x="6" y="14"/>
                    <a:pt x="6" y="14"/>
                    <a:pt x="6" y="14"/>
                  </a:cubicBezTo>
                  <a:moveTo>
                    <a:pt x="22" y="14"/>
                  </a:moveTo>
                  <a:cubicBezTo>
                    <a:pt x="22" y="14"/>
                    <a:pt x="22" y="14"/>
                    <a:pt x="22" y="14"/>
                  </a:cubicBezTo>
                  <a:cubicBezTo>
                    <a:pt x="22" y="12"/>
                    <a:pt x="22" y="10"/>
                    <a:pt x="22" y="9"/>
                  </a:cubicBezTo>
                  <a:cubicBezTo>
                    <a:pt x="22" y="10"/>
                    <a:pt x="23" y="12"/>
                    <a:pt x="23" y="13"/>
                  </a:cubicBezTo>
                  <a:cubicBezTo>
                    <a:pt x="23" y="13"/>
                    <a:pt x="23" y="13"/>
                    <a:pt x="23" y="13"/>
                  </a:cubicBezTo>
                  <a:cubicBezTo>
                    <a:pt x="22" y="14"/>
                    <a:pt x="22" y="14"/>
                    <a:pt x="22" y="14"/>
                  </a:cubicBezTo>
                  <a:moveTo>
                    <a:pt x="19" y="12"/>
                  </a:moveTo>
                  <a:cubicBezTo>
                    <a:pt x="19" y="11"/>
                    <a:pt x="19" y="11"/>
                    <a:pt x="19" y="11"/>
                  </a:cubicBezTo>
                  <a:cubicBezTo>
                    <a:pt x="19" y="11"/>
                    <a:pt x="19" y="10"/>
                    <a:pt x="19" y="10"/>
                  </a:cubicBezTo>
                  <a:cubicBezTo>
                    <a:pt x="19" y="9"/>
                    <a:pt x="20" y="9"/>
                    <a:pt x="20" y="8"/>
                  </a:cubicBezTo>
                  <a:cubicBezTo>
                    <a:pt x="20" y="9"/>
                    <a:pt x="20" y="9"/>
                    <a:pt x="20" y="10"/>
                  </a:cubicBezTo>
                  <a:cubicBezTo>
                    <a:pt x="19" y="10"/>
                    <a:pt x="19" y="10"/>
                    <a:pt x="19" y="10"/>
                  </a:cubicBezTo>
                  <a:cubicBezTo>
                    <a:pt x="19" y="11"/>
                    <a:pt x="19" y="11"/>
                    <a:pt x="19" y="12"/>
                  </a:cubicBezTo>
                  <a:moveTo>
                    <a:pt x="21" y="11"/>
                  </a:moveTo>
                  <a:cubicBezTo>
                    <a:pt x="21" y="11"/>
                    <a:pt x="21" y="11"/>
                    <a:pt x="21" y="11"/>
                  </a:cubicBezTo>
                  <a:cubicBezTo>
                    <a:pt x="21" y="10"/>
                    <a:pt x="21" y="9"/>
                    <a:pt x="21" y="8"/>
                  </a:cubicBezTo>
                  <a:cubicBezTo>
                    <a:pt x="21" y="8"/>
                    <a:pt x="21" y="8"/>
                    <a:pt x="21" y="8"/>
                  </a:cubicBezTo>
                  <a:cubicBezTo>
                    <a:pt x="21" y="9"/>
                    <a:pt x="21" y="10"/>
                    <a:pt x="21" y="11"/>
                  </a:cubicBezTo>
                  <a:moveTo>
                    <a:pt x="34" y="9"/>
                  </a:moveTo>
                  <a:cubicBezTo>
                    <a:pt x="34" y="8"/>
                    <a:pt x="34" y="8"/>
                    <a:pt x="34" y="8"/>
                  </a:cubicBezTo>
                  <a:cubicBezTo>
                    <a:pt x="35" y="8"/>
                    <a:pt x="35" y="8"/>
                    <a:pt x="35" y="8"/>
                  </a:cubicBezTo>
                  <a:cubicBezTo>
                    <a:pt x="35" y="7"/>
                    <a:pt x="35" y="7"/>
                    <a:pt x="35" y="7"/>
                  </a:cubicBezTo>
                  <a:cubicBezTo>
                    <a:pt x="35" y="8"/>
                    <a:pt x="35" y="8"/>
                    <a:pt x="35" y="8"/>
                  </a:cubicBezTo>
                  <a:cubicBezTo>
                    <a:pt x="34" y="8"/>
                    <a:pt x="34" y="9"/>
                    <a:pt x="34" y="9"/>
                  </a:cubicBezTo>
                  <a:moveTo>
                    <a:pt x="19" y="6"/>
                  </a:moveTo>
                  <a:cubicBezTo>
                    <a:pt x="19" y="6"/>
                    <a:pt x="20" y="5"/>
                    <a:pt x="20" y="5"/>
                  </a:cubicBezTo>
                  <a:cubicBezTo>
                    <a:pt x="20" y="5"/>
                    <a:pt x="20" y="5"/>
                    <a:pt x="20" y="5"/>
                  </a:cubicBezTo>
                  <a:cubicBezTo>
                    <a:pt x="20" y="5"/>
                    <a:pt x="20" y="5"/>
                    <a:pt x="20" y="6"/>
                  </a:cubicBezTo>
                  <a:cubicBezTo>
                    <a:pt x="20" y="7"/>
                    <a:pt x="20" y="7"/>
                    <a:pt x="20" y="7"/>
                  </a:cubicBezTo>
                  <a:cubicBezTo>
                    <a:pt x="20" y="7"/>
                    <a:pt x="20" y="7"/>
                    <a:pt x="20" y="7"/>
                  </a:cubicBezTo>
                  <a:cubicBezTo>
                    <a:pt x="20" y="7"/>
                    <a:pt x="20" y="7"/>
                    <a:pt x="20" y="7"/>
                  </a:cubicBezTo>
                  <a:cubicBezTo>
                    <a:pt x="20" y="7"/>
                    <a:pt x="19" y="6"/>
                    <a:pt x="19" y="6"/>
                  </a:cubicBezTo>
                  <a:cubicBezTo>
                    <a:pt x="19" y="6"/>
                    <a:pt x="19" y="6"/>
                    <a:pt x="19" y="6"/>
                  </a:cubicBezTo>
                  <a:moveTo>
                    <a:pt x="35" y="5"/>
                  </a:moveTo>
                  <a:cubicBezTo>
                    <a:pt x="36" y="5"/>
                    <a:pt x="37" y="4"/>
                    <a:pt x="38" y="4"/>
                  </a:cubicBezTo>
                  <a:cubicBezTo>
                    <a:pt x="38" y="4"/>
                    <a:pt x="38" y="4"/>
                    <a:pt x="38" y="4"/>
                  </a:cubicBezTo>
                  <a:cubicBezTo>
                    <a:pt x="37" y="4"/>
                    <a:pt x="36" y="5"/>
                    <a:pt x="35" y="5"/>
                  </a:cubicBezTo>
                  <a:moveTo>
                    <a:pt x="51" y="3"/>
                  </a:moveTo>
                  <a:cubicBezTo>
                    <a:pt x="51" y="3"/>
                    <a:pt x="51" y="3"/>
                    <a:pt x="51" y="3"/>
                  </a:cubicBezTo>
                  <a:cubicBezTo>
                    <a:pt x="52" y="3"/>
                    <a:pt x="52" y="3"/>
                    <a:pt x="53" y="3"/>
                  </a:cubicBezTo>
                  <a:cubicBezTo>
                    <a:pt x="53" y="3"/>
                    <a:pt x="54" y="4"/>
                    <a:pt x="54" y="4"/>
                  </a:cubicBezTo>
                  <a:cubicBezTo>
                    <a:pt x="55" y="4"/>
                    <a:pt x="55" y="4"/>
                    <a:pt x="55" y="4"/>
                  </a:cubicBezTo>
                  <a:cubicBezTo>
                    <a:pt x="55" y="4"/>
                    <a:pt x="55" y="4"/>
                    <a:pt x="55" y="4"/>
                  </a:cubicBezTo>
                  <a:cubicBezTo>
                    <a:pt x="54" y="4"/>
                    <a:pt x="54" y="4"/>
                    <a:pt x="54" y="4"/>
                  </a:cubicBezTo>
                  <a:cubicBezTo>
                    <a:pt x="53" y="4"/>
                    <a:pt x="53" y="4"/>
                    <a:pt x="52" y="4"/>
                  </a:cubicBezTo>
                  <a:cubicBezTo>
                    <a:pt x="52" y="3"/>
                    <a:pt x="52" y="3"/>
                    <a:pt x="52" y="3"/>
                  </a:cubicBezTo>
                  <a:cubicBezTo>
                    <a:pt x="51" y="3"/>
                    <a:pt x="51" y="3"/>
                    <a:pt x="51" y="3"/>
                  </a:cubicBezTo>
                  <a:moveTo>
                    <a:pt x="22" y="8"/>
                  </a:moveTo>
                  <a:cubicBezTo>
                    <a:pt x="22" y="8"/>
                    <a:pt x="22" y="8"/>
                    <a:pt x="22" y="8"/>
                  </a:cubicBezTo>
                  <a:cubicBezTo>
                    <a:pt x="22" y="6"/>
                    <a:pt x="22" y="5"/>
                    <a:pt x="21" y="3"/>
                  </a:cubicBezTo>
                  <a:cubicBezTo>
                    <a:pt x="21" y="3"/>
                    <a:pt x="21" y="3"/>
                    <a:pt x="21" y="3"/>
                  </a:cubicBezTo>
                  <a:cubicBezTo>
                    <a:pt x="21" y="3"/>
                    <a:pt x="21" y="3"/>
                    <a:pt x="21" y="3"/>
                  </a:cubicBezTo>
                  <a:cubicBezTo>
                    <a:pt x="21" y="2"/>
                    <a:pt x="21" y="2"/>
                    <a:pt x="21" y="2"/>
                  </a:cubicBezTo>
                  <a:cubicBezTo>
                    <a:pt x="22" y="4"/>
                    <a:pt x="22" y="6"/>
                    <a:pt x="22" y="8"/>
                  </a:cubicBezTo>
                  <a:moveTo>
                    <a:pt x="43" y="3"/>
                  </a:moveTo>
                  <a:cubicBezTo>
                    <a:pt x="45" y="2"/>
                    <a:pt x="46" y="2"/>
                    <a:pt x="48" y="2"/>
                  </a:cubicBezTo>
                  <a:cubicBezTo>
                    <a:pt x="48" y="2"/>
                    <a:pt x="47" y="2"/>
                    <a:pt x="46" y="2"/>
                  </a:cubicBezTo>
                  <a:cubicBezTo>
                    <a:pt x="46" y="2"/>
                    <a:pt x="46" y="2"/>
                    <a:pt x="46" y="2"/>
                  </a:cubicBezTo>
                  <a:cubicBezTo>
                    <a:pt x="45" y="2"/>
                    <a:pt x="44" y="3"/>
                    <a:pt x="43" y="3"/>
                  </a:cubicBezTo>
                  <a:moveTo>
                    <a:pt x="49" y="0"/>
                  </a:moveTo>
                  <a:cubicBezTo>
                    <a:pt x="39" y="0"/>
                    <a:pt x="31" y="4"/>
                    <a:pt x="25" y="11"/>
                  </a:cubicBezTo>
                  <a:cubicBezTo>
                    <a:pt x="24" y="8"/>
                    <a:pt x="24" y="0"/>
                    <a:pt x="21" y="0"/>
                  </a:cubicBezTo>
                  <a:cubicBezTo>
                    <a:pt x="21" y="0"/>
                    <a:pt x="20" y="0"/>
                    <a:pt x="19" y="0"/>
                  </a:cubicBezTo>
                  <a:cubicBezTo>
                    <a:pt x="18" y="1"/>
                    <a:pt x="13" y="13"/>
                    <a:pt x="14" y="14"/>
                  </a:cubicBezTo>
                  <a:cubicBezTo>
                    <a:pt x="12" y="12"/>
                    <a:pt x="5" y="5"/>
                    <a:pt x="1" y="5"/>
                  </a:cubicBezTo>
                  <a:cubicBezTo>
                    <a:pt x="1" y="5"/>
                    <a:pt x="1" y="5"/>
                    <a:pt x="0" y="5"/>
                  </a:cubicBezTo>
                  <a:cubicBezTo>
                    <a:pt x="4" y="13"/>
                    <a:pt x="5" y="22"/>
                    <a:pt x="6" y="31"/>
                  </a:cubicBezTo>
                  <a:cubicBezTo>
                    <a:pt x="6" y="32"/>
                    <a:pt x="6" y="32"/>
                    <a:pt x="6" y="32"/>
                  </a:cubicBezTo>
                  <a:cubicBezTo>
                    <a:pt x="6" y="33"/>
                    <a:pt x="6" y="33"/>
                    <a:pt x="6" y="33"/>
                  </a:cubicBezTo>
                  <a:cubicBezTo>
                    <a:pt x="6" y="33"/>
                    <a:pt x="6" y="33"/>
                    <a:pt x="6" y="33"/>
                  </a:cubicBezTo>
                  <a:cubicBezTo>
                    <a:pt x="6" y="40"/>
                    <a:pt x="6" y="48"/>
                    <a:pt x="6" y="55"/>
                  </a:cubicBezTo>
                  <a:cubicBezTo>
                    <a:pt x="7" y="59"/>
                    <a:pt x="7" y="63"/>
                    <a:pt x="7" y="67"/>
                  </a:cubicBezTo>
                  <a:cubicBezTo>
                    <a:pt x="7" y="68"/>
                    <a:pt x="7" y="68"/>
                    <a:pt x="7" y="68"/>
                  </a:cubicBezTo>
                  <a:cubicBezTo>
                    <a:pt x="7" y="68"/>
                    <a:pt x="7" y="68"/>
                    <a:pt x="7" y="68"/>
                  </a:cubicBezTo>
                  <a:cubicBezTo>
                    <a:pt x="6" y="79"/>
                    <a:pt x="5" y="90"/>
                    <a:pt x="5" y="100"/>
                  </a:cubicBezTo>
                  <a:cubicBezTo>
                    <a:pt x="4" y="111"/>
                    <a:pt x="4" y="122"/>
                    <a:pt x="1" y="132"/>
                  </a:cubicBezTo>
                  <a:cubicBezTo>
                    <a:pt x="6" y="131"/>
                    <a:pt x="13" y="127"/>
                    <a:pt x="12" y="125"/>
                  </a:cubicBezTo>
                  <a:cubicBezTo>
                    <a:pt x="13" y="127"/>
                    <a:pt x="15" y="129"/>
                    <a:pt x="16" y="131"/>
                  </a:cubicBezTo>
                  <a:cubicBezTo>
                    <a:pt x="16" y="131"/>
                    <a:pt x="18" y="138"/>
                    <a:pt x="20" y="138"/>
                  </a:cubicBezTo>
                  <a:cubicBezTo>
                    <a:pt x="21" y="138"/>
                    <a:pt x="21" y="138"/>
                    <a:pt x="21" y="137"/>
                  </a:cubicBezTo>
                  <a:cubicBezTo>
                    <a:pt x="24" y="133"/>
                    <a:pt x="25" y="128"/>
                    <a:pt x="25" y="122"/>
                  </a:cubicBezTo>
                  <a:cubicBezTo>
                    <a:pt x="32" y="128"/>
                    <a:pt x="41" y="133"/>
                    <a:pt x="50" y="134"/>
                  </a:cubicBezTo>
                  <a:cubicBezTo>
                    <a:pt x="51" y="134"/>
                    <a:pt x="52" y="134"/>
                    <a:pt x="53" y="134"/>
                  </a:cubicBezTo>
                  <a:cubicBezTo>
                    <a:pt x="62" y="134"/>
                    <a:pt x="70" y="130"/>
                    <a:pt x="76" y="122"/>
                  </a:cubicBezTo>
                  <a:cubicBezTo>
                    <a:pt x="88" y="107"/>
                    <a:pt x="88" y="85"/>
                    <a:pt x="88" y="67"/>
                  </a:cubicBezTo>
                  <a:cubicBezTo>
                    <a:pt x="88" y="47"/>
                    <a:pt x="86" y="27"/>
                    <a:pt x="73" y="12"/>
                  </a:cubicBezTo>
                  <a:cubicBezTo>
                    <a:pt x="67" y="5"/>
                    <a:pt x="59" y="0"/>
                    <a:pt x="50" y="0"/>
                  </a:cubicBezTo>
                  <a:cubicBezTo>
                    <a:pt x="49" y="0"/>
                    <a:pt x="49" y="0"/>
                    <a:pt x="4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23"/>
            <p:cNvSpPr/>
            <p:nvPr/>
          </p:nvSpPr>
          <p:spPr bwMode="auto">
            <a:xfrm>
              <a:off x="3117" y="1702"/>
              <a:ext cx="171" cy="166"/>
            </a:xfrm>
            <a:custGeom>
              <a:avLst/>
              <a:gdLst>
                <a:gd name="T0" fmla="*/ 112 w 140"/>
                <a:gd name="T1" fmla="*/ 25 h 137"/>
                <a:gd name="T2" fmla="*/ 61 w 140"/>
                <a:gd name="T3" fmla="*/ 49 h 137"/>
                <a:gd name="T4" fmla="*/ 48 w 140"/>
                <a:gd name="T5" fmla="*/ 13 h 137"/>
                <a:gd name="T6" fmla="*/ 13 w 140"/>
                <a:gd name="T7" fmla="*/ 21 h 137"/>
                <a:gd name="T8" fmla="*/ 36 w 140"/>
                <a:gd name="T9" fmla="*/ 136 h 137"/>
                <a:gd name="T10" fmla="*/ 112 w 140"/>
                <a:gd name="T11" fmla="*/ 25 h 137"/>
              </a:gdLst>
              <a:ahLst/>
              <a:cxnLst>
                <a:cxn ang="0">
                  <a:pos x="T0" y="T1"/>
                </a:cxn>
                <a:cxn ang="0">
                  <a:pos x="T2" y="T3"/>
                </a:cxn>
                <a:cxn ang="0">
                  <a:pos x="T4" y="T5"/>
                </a:cxn>
                <a:cxn ang="0">
                  <a:pos x="T6" y="T7"/>
                </a:cxn>
                <a:cxn ang="0">
                  <a:pos x="T8" y="T9"/>
                </a:cxn>
                <a:cxn ang="0">
                  <a:pos x="T10" y="T11"/>
                </a:cxn>
              </a:cxnLst>
              <a:rect l="0" t="0" r="r" b="b"/>
              <a:pathLst>
                <a:path w="140" h="137">
                  <a:moveTo>
                    <a:pt x="112" y="25"/>
                  </a:moveTo>
                  <a:cubicBezTo>
                    <a:pt x="95" y="20"/>
                    <a:pt x="69" y="38"/>
                    <a:pt x="61" y="49"/>
                  </a:cubicBezTo>
                  <a:cubicBezTo>
                    <a:pt x="60" y="36"/>
                    <a:pt x="56" y="23"/>
                    <a:pt x="48" y="13"/>
                  </a:cubicBezTo>
                  <a:cubicBezTo>
                    <a:pt x="38" y="0"/>
                    <a:pt x="17" y="6"/>
                    <a:pt x="13" y="21"/>
                  </a:cubicBezTo>
                  <a:cubicBezTo>
                    <a:pt x="0" y="74"/>
                    <a:pt x="35" y="137"/>
                    <a:pt x="36" y="136"/>
                  </a:cubicBezTo>
                  <a:cubicBezTo>
                    <a:pt x="114" y="91"/>
                    <a:pt x="140" y="33"/>
                    <a:pt x="112" y="25"/>
                  </a:cubicBezTo>
                  <a:close/>
                </a:path>
              </a:pathLst>
            </a:custGeom>
            <a:solidFill>
              <a:srgbClr val="E8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24"/>
            <p:cNvSpPr/>
            <p:nvPr/>
          </p:nvSpPr>
          <p:spPr bwMode="auto">
            <a:xfrm>
              <a:off x="2393" y="1521"/>
              <a:ext cx="223" cy="260"/>
            </a:xfrm>
            <a:custGeom>
              <a:avLst/>
              <a:gdLst>
                <a:gd name="T0" fmla="*/ 123 w 183"/>
                <a:gd name="T1" fmla="*/ 17 h 214"/>
                <a:gd name="T2" fmla="*/ 87 w 183"/>
                <a:gd name="T3" fmla="*/ 92 h 214"/>
                <a:gd name="T4" fmla="*/ 42 w 183"/>
                <a:gd name="T5" fmla="*/ 63 h 214"/>
                <a:gd name="T6" fmla="*/ 9 w 183"/>
                <a:gd name="T7" fmla="*/ 105 h 214"/>
                <a:gd name="T8" fmla="*/ 134 w 183"/>
                <a:gd name="T9" fmla="*/ 213 h 214"/>
                <a:gd name="T10" fmla="*/ 123 w 183"/>
                <a:gd name="T11" fmla="*/ 17 h 214"/>
              </a:gdLst>
              <a:ahLst/>
              <a:cxnLst>
                <a:cxn ang="0">
                  <a:pos x="T0" y="T1"/>
                </a:cxn>
                <a:cxn ang="0">
                  <a:pos x="T2" y="T3"/>
                </a:cxn>
                <a:cxn ang="0">
                  <a:pos x="T4" y="T5"/>
                </a:cxn>
                <a:cxn ang="0">
                  <a:pos x="T6" y="T7"/>
                </a:cxn>
                <a:cxn ang="0">
                  <a:pos x="T8" y="T9"/>
                </a:cxn>
                <a:cxn ang="0">
                  <a:pos x="T10" y="T11"/>
                </a:cxn>
              </a:cxnLst>
              <a:rect l="0" t="0" r="r" b="b"/>
              <a:pathLst>
                <a:path w="183" h="214">
                  <a:moveTo>
                    <a:pt x="123" y="17"/>
                  </a:moveTo>
                  <a:cubicBezTo>
                    <a:pt x="100" y="27"/>
                    <a:pt x="86" y="72"/>
                    <a:pt x="87" y="92"/>
                  </a:cubicBezTo>
                  <a:cubicBezTo>
                    <a:pt x="74" y="78"/>
                    <a:pt x="59" y="67"/>
                    <a:pt x="42" y="63"/>
                  </a:cubicBezTo>
                  <a:cubicBezTo>
                    <a:pt x="18" y="58"/>
                    <a:pt x="0" y="84"/>
                    <a:pt x="9" y="105"/>
                  </a:cubicBezTo>
                  <a:cubicBezTo>
                    <a:pt x="40" y="177"/>
                    <a:pt x="134" y="214"/>
                    <a:pt x="134" y="213"/>
                  </a:cubicBezTo>
                  <a:cubicBezTo>
                    <a:pt x="183" y="90"/>
                    <a:pt x="161" y="0"/>
                    <a:pt x="123" y="17"/>
                  </a:cubicBezTo>
                  <a:close/>
                </a:path>
              </a:pathLst>
            </a:custGeom>
            <a:solidFill>
              <a:srgbClr val="E8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25"/>
            <p:cNvSpPr/>
            <p:nvPr/>
          </p:nvSpPr>
          <p:spPr bwMode="auto">
            <a:xfrm>
              <a:off x="2665" y="1292"/>
              <a:ext cx="143" cy="162"/>
            </a:xfrm>
            <a:custGeom>
              <a:avLst/>
              <a:gdLst>
                <a:gd name="T0" fmla="*/ 87 w 117"/>
                <a:gd name="T1" fmla="*/ 6 h 134"/>
                <a:gd name="T2" fmla="*/ 55 w 117"/>
                <a:gd name="T3" fmla="*/ 50 h 134"/>
                <a:gd name="T4" fmla="*/ 30 w 117"/>
                <a:gd name="T5" fmla="*/ 26 h 134"/>
                <a:gd name="T6" fmla="*/ 4 w 117"/>
                <a:gd name="T7" fmla="*/ 48 h 134"/>
                <a:gd name="T8" fmla="*/ 71 w 117"/>
                <a:gd name="T9" fmla="*/ 133 h 134"/>
                <a:gd name="T10" fmla="*/ 87 w 117"/>
                <a:gd name="T11" fmla="*/ 6 h 134"/>
              </a:gdLst>
              <a:ahLst/>
              <a:cxnLst>
                <a:cxn ang="0">
                  <a:pos x="T0" y="T1"/>
                </a:cxn>
                <a:cxn ang="0">
                  <a:pos x="T2" y="T3"/>
                </a:cxn>
                <a:cxn ang="0">
                  <a:pos x="T4" y="T5"/>
                </a:cxn>
                <a:cxn ang="0">
                  <a:pos x="T6" y="T7"/>
                </a:cxn>
                <a:cxn ang="0">
                  <a:pos x="T8" y="T9"/>
                </a:cxn>
                <a:cxn ang="0">
                  <a:pos x="T10" y="T11"/>
                </a:cxn>
              </a:cxnLst>
              <a:rect l="0" t="0" r="r" b="b"/>
              <a:pathLst>
                <a:path w="117" h="134">
                  <a:moveTo>
                    <a:pt x="87" y="6"/>
                  </a:moveTo>
                  <a:cubicBezTo>
                    <a:pt x="71" y="10"/>
                    <a:pt x="57" y="37"/>
                    <a:pt x="55" y="50"/>
                  </a:cubicBezTo>
                  <a:cubicBezTo>
                    <a:pt x="49" y="40"/>
                    <a:pt x="40" y="30"/>
                    <a:pt x="30" y="26"/>
                  </a:cubicBezTo>
                  <a:cubicBezTo>
                    <a:pt x="15" y="19"/>
                    <a:pt x="0" y="34"/>
                    <a:pt x="4" y="48"/>
                  </a:cubicBezTo>
                  <a:cubicBezTo>
                    <a:pt x="15" y="98"/>
                    <a:pt x="71" y="134"/>
                    <a:pt x="71" y="133"/>
                  </a:cubicBezTo>
                  <a:cubicBezTo>
                    <a:pt x="117" y="60"/>
                    <a:pt x="114" y="0"/>
                    <a:pt x="87" y="6"/>
                  </a:cubicBezTo>
                  <a:close/>
                </a:path>
              </a:pathLst>
            </a:custGeom>
            <a:solidFill>
              <a:srgbClr val="E8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26"/>
            <p:cNvSpPr/>
            <p:nvPr/>
          </p:nvSpPr>
          <p:spPr bwMode="auto">
            <a:xfrm>
              <a:off x="2898" y="2005"/>
              <a:ext cx="162" cy="184"/>
            </a:xfrm>
            <a:custGeom>
              <a:avLst/>
              <a:gdLst>
                <a:gd name="T0" fmla="*/ 98 w 132"/>
                <a:gd name="T1" fmla="*/ 7 h 151"/>
                <a:gd name="T2" fmla="*/ 62 w 132"/>
                <a:gd name="T3" fmla="*/ 56 h 151"/>
                <a:gd name="T4" fmla="*/ 33 w 132"/>
                <a:gd name="T5" fmla="*/ 29 h 151"/>
                <a:gd name="T6" fmla="*/ 4 w 132"/>
                <a:gd name="T7" fmla="*/ 55 h 151"/>
                <a:gd name="T8" fmla="*/ 80 w 132"/>
                <a:gd name="T9" fmla="*/ 151 h 151"/>
                <a:gd name="T10" fmla="*/ 98 w 132"/>
                <a:gd name="T11" fmla="*/ 7 h 151"/>
              </a:gdLst>
              <a:ahLst/>
              <a:cxnLst>
                <a:cxn ang="0">
                  <a:pos x="T0" y="T1"/>
                </a:cxn>
                <a:cxn ang="0">
                  <a:pos x="T2" y="T3"/>
                </a:cxn>
                <a:cxn ang="0">
                  <a:pos x="T4" y="T5"/>
                </a:cxn>
                <a:cxn ang="0">
                  <a:pos x="T6" y="T7"/>
                </a:cxn>
                <a:cxn ang="0">
                  <a:pos x="T8" y="T9"/>
                </a:cxn>
                <a:cxn ang="0">
                  <a:pos x="T10" y="T11"/>
                </a:cxn>
              </a:cxnLst>
              <a:rect l="0" t="0" r="r" b="b"/>
              <a:pathLst>
                <a:path w="132" h="151">
                  <a:moveTo>
                    <a:pt x="98" y="7"/>
                  </a:moveTo>
                  <a:cubicBezTo>
                    <a:pt x="80" y="11"/>
                    <a:pt x="64" y="42"/>
                    <a:pt x="62" y="56"/>
                  </a:cubicBezTo>
                  <a:cubicBezTo>
                    <a:pt x="55" y="45"/>
                    <a:pt x="45" y="34"/>
                    <a:pt x="33" y="29"/>
                  </a:cubicBezTo>
                  <a:cubicBezTo>
                    <a:pt x="16" y="22"/>
                    <a:pt x="0" y="38"/>
                    <a:pt x="4" y="55"/>
                  </a:cubicBezTo>
                  <a:cubicBezTo>
                    <a:pt x="17" y="111"/>
                    <a:pt x="80" y="151"/>
                    <a:pt x="80" y="151"/>
                  </a:cubicBezTo>
                  <a:cubicBezTo>
                    <a:pt x="132" y="68"/>
                    <a:pt x="128" y="0"/>
                    <a:pt x="98" y="7"/>
                  </a:cubicBezTo>
                  <a:close/>
                </a:path>
              </a:pathLst>
            </a:custGeom>
            <a:solidFill>
              <a:srgbClr val="E8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27"/>
            <p:cNvSpPr/>
            <p:nvPr/>
          </p:nvSpPr>
          <p:spPr bwMode="auto">
            <a:xfrm>
              <a:off x="3122" y="2241"/>
              <a:ext cx="137" cy="136"/>
            </a:xfrm>
            <a:custGeom>
              <a:avLst/>
              <a:gdLst>
                <a:gd name="T0" fmla="*/ 88 w 112"/>
                <a:gd name="T1" fmla="*/ 15 h 112"/>
                <a:gd name="T2" fmla="*/ 48 w 112"/>
                <a:gd name="T3" fmla="*/ 39 h 112"/>
                <a:gd name="T4" fmla="*/ 36 w 112"/>
                <a:gd name="T5" fmla="*/ 10 h 112"/>
                <a:gd name="T6" fmla="*/ 7 w 112"/>
                <a:gd name="T7" fmla="*/ 19 h 112"/>
                <a:gd name="T8" fmla="*/ 33 w 112"/>
                <a:gd name="T9" fmla="*/ 111 h 112"/>
                <a:gd name="T10" fmla="*/ 88 w 112"/>
                <a:gd name="T11" fmla="*/ 15 h 112"/>
              </a:gdLst>
              <a:ahLst/>
              <a:cxnLst>
                <a:cxn ang="0">
                  <a:pos x="T0" y="T1"/>
                </a:cxn>
                <a:cxn ang="0">
                  <a:pos x="T2" y="T3"/>
                </a:cxn>
                <a:cxn ang="0">
                  <a:pos x="T4" y="T5"/>
                </a:cxn>
                <a:cxn ang="0">
                  <a:pos x="T6" y="T7"/>
                </a:cxn>
                <a:cxn ang="0">
                  <a:pos x="T8" y="T9"/>
                </a:cxn>
                <a:cxn ang="0">
                  <a:pos x="T10" y="T11"/>
                </a:cxn>
              </a:cxnLst>
              <a:rect l="0" t="0" r="r" b="b"/>
              <a:pathLst>
                <a:path w="112" h="112">
                  <a:moveTo>
                    <a:pt x="88" y="15"/>
                  </a:moveTo>
                  <a:cubicBezTo>
                    <a:pt x="74" y="13"/>
                    <a:pt x="54" y="29"/>
                    <a:pt x="48" y="39"/>
                  </a:cubicBezTo>
                  <a:cubicBezTo>
                    <a:pt x="46" y="28"/>
                    <a:pt x="43" y="18"/>
                    <a:pt x="36" y="10"/>
                  </a:cubicBezTo>
                  <a:cubicBezTo>
                    <a:pt x="26" y="0"/>
                    <a:pt x="10" y="6"/>
                    <a:pt x="7" y="19"/>
                  </a:cubicBezTo>
                  <a:cubicBezTo>
                    <a:pt x="0" y="63"/>
                    <a:pt x="33" y="112"/>
                    <a:pt x="33" y="111"/>
                  </a:cubicBezTo>
                  <a:cubicBezTo>
                    <a:pt x="94" y="70"/>
                    <a:pt x="112" y="20"/>
                    <a:pt x="88" y="15"/>
                  </a:cubicBezTo>
                  <a:close/>
                </a:path>
              </a:pathLst>
            </a:custGeom>
            <a:solidFill>
              <a:srgbClr val="E8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28"/>
            <p:cNvSpPr/>
            <p:nvPr/>
          </p:nvSpPr>
          <p:spPr bwMode="auto">
            <a:xfrm>
              <a:off x="2517" y="2168"/>
              <a:ext cx="164" cy="172"/>
            </a:xfrm>
            <a:custGeom>
              <a:avLst/>
              <a:gdLst>
                <a:gd name="T0" fmla="*/ 103 w 134"/>
                <a:gd name="T1" fmla="*/ 7 h 142"/>
                <a:gd name="T2" fmla="*/ 57 w 134"/>
                <a:gd name="T3" fmla="*/ 45 h 142"/>
                <a:gd name="T4" fmla="*/ 35 w 134"/>
                <a:gd name="T5" fmla="*/ 12 h 142"/>
                <a:gd name="T6" fmla="*/ 1 w 134"/>
                <a:gd name="T7" fmla="*/ 29 h 142"/>
                <a:gd name="T8" fmla="*/ 53 w 134"/>
                <a:gd name="T9" fmla="*/ 141 h 142"/>
                <a:gd name="T10" fmla="*/ 103 w 134"/>
                <a:gd name="T11" fmla="*/ 7 h 142"/>
              </a:gdLst>
              <a:ahLst/>
              <a:cxnLst>
                <a:cxn ang="0">
                  <a:pos x="T0" y="T1"/>
                </a:cxn>
                <a:cxn ang="0">
                  <a:pos x="T2" y="T3"/>
                </a:cxn>
                <a:cxn ang="0">
                  <a:pos x="T4" y="T5"/>
                </a:cxn>
                <a:cxn ang="0">
                  <a:pos x="T6" y="T7"/>
                </a:cxn>
                <a:cxn ang="0">
                  <a:pos x="T8" y="T9"/>
                </a:cxn>
                <a:cxn ang="0">
                  <a:pos x="T10" y="T11"/>
                </a:cxn>
              </a:cxnLst>
              <a:rect l="0" t="0" r="r" b="b"/>
              <a:pathLst>
                <a:path w="134" h="142">
                  <a:moveTo>
                    <a:pt x="103" y="7"/>
                  </a:moveTo>
                  <a:cubicBezTo>
                    <a:pt x="85" y="6"/>
                    <a:pt x="62" y="32"/>
                    <a:pt x="57" y="45"/>
                  </a:cubicBezTo>
                  <a:cubicBezTo>
                    <a:pt x="52" y="32"/>
                    <a:pt x="45" y="20"/>
                    <a:pt x="35" y="12"/>
                  </a:cubicBezTo>
                  <a:cubicBezTo>
                    <a:pt x="21" y="0"/>
                    <a:pt x="1" y="12"/>
                    <a:pt x="1" y="29"/>
                  </a:cubicBezTo>
                  <a:cubicBezTo>
                    <a:pt x="0" y="87"/>
                    <a:pt x="52" y="142"/>
                    <a:pt x="53" y="141"/>
                  </a:cubicBezTo>
                  <a:cubicBezTo>
                    <a:pt x="122" y="74"/>
                    <a:pt x="134" y="7"/>
                    <a:pt x="103" y="7"/>
                  </a:cubicBezTo>
                  <a:close/>
                </a:path>
              </a:pathLst>
            </a:custGeom>
            <a:solidFill>
              <a:srgbClr val="E8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29"/>
            <p:cNvSpPr/>
            <p:nvPr/>
          </p:nvSpPr>
          <p:spPr bwMode="auto">
            <a:xfrm>
              <a:off x="3179" y="1271"/>
              <a:ext cx="154" cy="154"/>
            </a:xfrm>
            <a:custGeom>
              <a:avLst/>
              <a:gdLst>
                <a:gd name="T0" fmla="*/ 99 w 126"/>
                <a:gd name="T1" fmla="*/ 15 h 127"/>
                <a:gd name="T2" fmla="*/ 54 w 126"/>
                <a:gd name="T3" fmla="*/ 43 h 127"/>
                <a:gd name="T4" fmla="*/ 39 w 126"/>
                <a:gd name="T5" fmla="*/ 11 h 127"/>
                <a:gd name="T6" fmla="*/ 7 w 126"/>
                <a:gd name="T7" fmla="*/ 23 h 127"/>
                <a:gd name="T8" fmla="*/ 41 w 126"/>
                <a:gd name="T9" fmla="*/ 127 h 127"/>
                <a:gd name="T10" fmla="*/ 99 w 126"/>
                <a:gd name="T11" fmla="*/ 15 h 127"/>
              </a:gdLst>
              <a:ahLst/>
              <a:cxnLst>
                <a:cxn ang="0">
                  <a:pos x="T0" y="T1"/>
                </a:cxn>
                <a:cxn ang="0">
                  <a:pos x="T2" y="T3"/>
                </a:cxn>
                <a:cxn ang="0">
                  <a:pos x="T4" y="T5"/>
                </a:cxn>
                <a:cxn ang="0">
                  <a:pos x="T6" y="T7"/>
                </a:cxn>
                <a:cxn ang="0">
                  <a:pos x="T8" y="T9"/>
                </a:cxn>
                <a:cxn ang="0">
                  <a:pos x="T10" y="T11"/>
                </a:cxn>
              </a:cxnLst>
              <a:rect l="0" t="0" r="r" b="b"/>
              <a:pathLst>
                <a:path w="126" h="127">
                  <a:moveTo>
                    <a:pt x="99" y="15"/>
                  </a:moveTo>
                  <a:cubicBezTo>
                    <a:pt x="83" y="12"/>
                    <a:pt x="60" y="32"/>
                    <a:pt x="54" y="43"/>
                  </a:cubicBezTo>
                  <a:cubicBezTo>
                    <a:pt x="52" y="31"/>
                    <a:pt x="47" y="20"/>
                    <a:pt x="39" y="11"/>
                  </a:cubicBezTo>
                  <a:cubicBezTo>
                    <a:pt x="27" y="0"/>
                    <a:pt x="9" y="8"/>
                    <a:pt x="7" y="23"/>
                  </a:cubicBezTo>
                  <a:cubicBezTo>
                    <a:pt x="0" y="74"/>
                    <a:pt x="40" y="127"/>
                    <a:pt x="41" y="127"/>
                  </a:cubicBezTo>
                  <a:cubicBezTo>
                    <a:pt x="109" y="76"/>
                    <a:pt x="126" y="19"/>
                    <a:pt x="99" y="15"/>
                  </a:cubicBezTo>
                  <a:close/>
                </a:path>
              </a:pathLst>
            </a:custGeom>
            <a:solidFill>
              <a:srgbClr val="E8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30"/>
            <p:cNvSpPr/>
            <p:nvPr/>
          </p:nvSpPr>
          <p:spPr bwMode="auto">
            <a:xfrm>
              <a:off x="2462" y="1837"/>
              <a:ext cx="33" cy="54"/>
            </a:xfrm>
            <a:custGeom>
              <a:avLst/>
              <a:gdLst>
                <a:gd name="T0" fmla="*/ 2 w 27"/>
                <a:gd name="T1" fmla="*/ 44 h 45"/>
                <a:gd name="T2" fmla="*/ 5 w 27"/>
                <a:gd name="T3" fmla="*/ 36 h 45"/>
                <a:gd name="T4" fmla="*/ 10 w 27"/>
                <a:gd name="T5" fmla="*/ 25 h 45"/>
                <a:gd name="T6" fmla="*/ 16 w 27"/>
                <a:gd name="T7" fmla="*/ 15 h 45"/>
                <a:gd name="T8" fmla="*/ 21 w 27"/>
                <a:gd name="T9" fmla="*/ 7 h 45"/>
                <a:gd name="T10" fmla="*/ 23 w 27"/>
                <a:gd name="T11" fmla="*/ 7 h 45"/>
                <a:gd name="T12" fmla="*/ 24 w 27"/>
                <a:gd name="T13" fmla="*/ 7 h 45"/>
                <a:gd name="T14" fmla="*/ 26 w 27"/>
                <a:gd name="T15" fmla="*/ 3 h 45"/>
                <a:gd name="T16" fmla="*/ 22 w 27"/>
                <a:gd name="T17" fmla="*/ 1 h 45"/>
                <a:gd name="T18" fmla="*/ 19 w 27"/>
                <a:gd name="T19" fmla="*/ 3 h 45"/>
                <a:gd name="T20" fmla="*/ 20 w 27"/>
                <a:gd name="T21" fmla="*/ 6 h 45"/>
                <a:gd name="T22" fmla="*/ 14 w 27"/>
                <a:gd name="T23" fmla="*/ 14 h 45"/>
                <a:gd name="T24" fmla="*/ 8 w 27"/>
                <a:gd name="T25" fmla="*/ 24 h 45"/>
                <a:gd name="T26" fmla="*/ 3 w 27"/>
                <a:gd name="T27" fmla="*/ 35 h 45"/>
                <a:gd name="T28" fmla="*/ 0 w 27"/>
                <a:gd name="T29" fmla="*/ 44 h 45"/>
                <a:gd name="T30" fmla="*/ 2 w 27"/>
                <a:gd name="T31"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45">
                  <a:moveTo>
                    <a:pt x="2" y="44"/>
                  </a:moveTo>
                  <a:cubicBezTo>
                    <a:pt x="3" y="42"/>
                    <a:pt x="4" y="39"/>
                    <a:pt x="5" y="36"/>
                  </a:cubicBezTo>
                  <a:cubicBezTo>
                    <a:pt x="7" y="32"/>
                    <a:pt x="8" y="29"/>
                    <a:pt x="10" y="25"/>
                  </a:cubicBezTo>
                  <a:cubicBezTo>
                    <a:pt x="12" y="22"/>
                    <a:pt x="14" y="18"/>
                    <a:pt x="16" y="15"/>
                  </a:cubicBezTo>
                  <a:cubicBezTo>
                    <a:pt x="18" y="12"/>
                    <a:pt x="20" y="10"/>
                    <a:pt x="21" y="7"/>
                  </a:cubicBezTo>
                  <a:cubicBezTo>
                    <a:pt x="22" y="7"/>
                    <a:pt x="22" y="7"/>
                    <a:pt x="23" y="7"/>
                  </a:cubicBezTo>
                  <a:cubicBezTo>
                    <a:pt x="23" y="7"/>
                    <a:pt x="24" y="7"/>
                    <a:pt x="24" y="7"/>
                  </a:cubicBezTo>
                  <a:cubicBezTo>
                    <a:pt x="26" y="6"/>
                    <a:pt x="27" y="4"/>
                    <a:pt x="26" y="3"/>
                  </a:cubicBezTo>
                  <a:cubicBezTo>
                    <a:pt x="25" y="1"/>
                    <a:pt x="24" y="0"/>
                    <a:pt x="22" y="1"/>
                  </a:cubicBezTo>
                  <a:cubicBezTo>
                    <a:pt x="21" y="1"/>
                    <a:pt x="20" y="2"/>
                    <a:pt x="19" y="3"/>
                  </a:cubicBezTo>
                  <a:cubicBezTo>
                    <a:pt x="19" y="4"/>
                    <a:pt x="19" y="6"/>
                    <a:pt x="20" y="6"/>
                  </a:cubicBezTo>
                  <a:cubicBezTo>
                    <a:pt x="18" y="8"/>
                    <a:pt x="16" y="11"/>
                    <a:pt x="14" y="14"/>
                  </a:cubicBezTo>
                  <a:cubicBezTo>
                    <a:pt x="12" y="17"/>
                    <a:pt x="10" y="20"/>
                    <a:pt x="8" y="24"/>
                  </a:cubicBezTo>
                  <a:cubicBezTo>
                    <a:pt x="7" y="27"/>
                    <a:pt x="5" y="31"/>
                    <a:pt x="3" y="35"/>
                  </a:cubicBezTo>
                  <a:cubicBezTo>
                    <a:pt x="2" y="38"/>
                    <a:pt x="0" y="41"/>
                    <a:pt x="0" y="44"/>
                  </a:cubicBezTo>
                  <a:cubicBezTo>
                    <a:pt x="0" y="45"/>
                    <a:pt x="2" y="45"/>
                    <a:pt x="2" y="44"/>
                  </a:cubicBezTo>
                  <a:close/>
                </a:path>
              </a:pathLst>
            </a:custGeom>
            <a:solidFill>
              <a:srgbClr val="F5C8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31"/>
            <p:cNvSpPr/>
            <p:nvPr/>
          </p:nvSpPr>
          <p:spPr bwMode="auto">
            <a:xfrm>
              <a:off x="2469" y="1862"/>
              <a:ext cx="55" cy="35"/>
            </a:xfrm>
            <a:custGeom>
              <a:avLst/>
              <a:gdLst>
                <a:gd name="T0" fmla="*/ 45 w 45"/>
                <a:gd name="T1" fmla="*/ 4 h 29"/>
                <a:gd name="T2" fmla="*/ 43 w 45"/>
                <a:gd name="T3" fmla="*/ 1 h 29"/>
                <a:gd name="T4" fmla="*/ 38 w 45"/>
                <a:gd name="T5" fmla="*/ 5 h 29"/>
                <a:gd name="T6" fmla="*/ 20 w 45"/>
                <a:gd name="T7" fmla="*/ 13 h 29"/>
                <a:gd name="T8" fmla="*/ 10 w 45"/>
                <a:gd name="T9" fmla="*/ 20 h 29"/>
                <a:gd name="T10" fmla="*/ 5 w 45"/>
                <a:gd name="T11" fmla="*/ 24 h 29"/>
                <a:gd name="T12" fmla="*/ 1 w 45"/>
                <a:gd name="T13" fmla="*/ 28 h 29"/>
                <a:gd name="T14" fmla="*/ 2 w 45"/>
                <a:gd name="T15" fmla="*/ 29 h 29"/>
                <a:gd name="T16" fmla="*/ 6 w 45"/>
                <a:gd name="T17" fmla="*/ 26 h 29"/>
                <a:gd name="T18" fmla="*/ 11 w 45"/>
                <a:gd name="T19" fmla="*/ 22 h 29"/>
                <a:gd name="T20" fmla="*/ 20 w 45"/>
                <a:gd name="T21" fmla="*/ 16 h 29"/>
                <a:gd name="T22" fmla="*/ 30 w 45"/>
                <a:gd name="T23" fmla="*/ 10 h 29"/>
                <a:gd name="T24" fmla="*/ 39 w 45"/>
                <a:gd name="T25" fmla="*/ 7 h 29"/>
                <a:gd name="T26" fmla="*/ 41 w 45"/>
                <a:gd name="T27" fmla="*/ 7 h 29"/>
                <a:gd name="T28" fmla="*/ 43 w 45"/>
                <a:gd name="T29" fmla="*/ 7 h 29"/>
                <a:gd name="T30" fmla="*/ 45 w 45"/>
                <a:gd name="T31"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29">
                  <a:moveTo>
                    <a:pt x="45" y="4"/>
                  </a:moveTo>
                  <a:cubicBezTo>
                    <a:pt x="45" y="3"/>
                    <a:pt x="44" y="1"/>
                    <a:pt x="43" y="1"/>
                  </a:cubicBezTo>
                  <a:cubicBezTo>
                    <a:pt x="41" y="0"/>
                    <a:pt x="38" y="2"/>
                    <a:pt x="38" y="5"/>
                  </a:cubicBezTo>
                  <a:cubicBezTo>
                    <a:pt x="32" y="6"/>
                    <a:pt x="25" y="10"/>
                    <a:pt x="20" y="13"/>
                  </a:cubicBezTo>
                  <a:cubicBezTo>
                    <a:pt x="17" y="15"/>
                    <a:pt x="13" y="18"/>
                    <a:pt x="10" y="20"/>
                  </a:cubicBezTo>
                  <a:cubicBezTo>
                    <a:pt x="8" y="21"/>
                    <a:pt x="7" y="22"/>
                    <a:pt x="5" y="24"/>
                  </a:cubicBezTo>
                  <a:cubicBezTo>
                    <a:pt x="3" y="25"/>
                    <a:pt x="2" y="26"/>
                    <a:pt x="1" y="28"/>
                  </a:cubicBezTo>
                  <a:cubicBezTo>
                    <a:pt x="0" y="29"/>
                    <a:pt x="1" y="29"/>
                    <a:pt x="2" y="29"/>
                  </a:cubicBezTo>
                  <a:cubicBezTo>
                    <a:pt x="3" y="28"/>
                    <a:pt x="4" y="27"/>
                    <a:pt x="6" y="26"/>
                  </a:cubicBezTo>
                  <a:cubicBezTo>
                    <a:pt x="7" y="25"/>
                    <a:pt x="9" y="24"/>
                    <a:pt x="11" y="22"/>
                  </a:cubicBezTo>
                  <a:cubicBezTo>
                    <a:pt x="14" y="20"/>
                    <a:pt x="17" y="18"/>
                    <a:pt x="20" y="16"/>
                  </a:cubicBezTo>
                  <a:cubicBezTo>
                    <a:pt x="23" y="14"/>
                    <a:pt x="27" y="12"/>
                    <a:pt x="30" y="10"/>
                  </a:cubicBezTo>
                  <a:cubicBezTo>
                    <a:pt x="33" y="9"/>
                    <a:pt x="36" y="8"/>
                    <a:pt x="39" y="7"/>
                  </a:cubicBezTo>
                  <a:cubicBezTo>
                    <a:pt x="39" y="7"/>
                    <a:pt x="40" y="8"/>
                    <a:pt x="41" y="7"/>
                  </a:cubicBezTo>
                  <a:cubicBezTo>
                    <a:pt x="42" y="8"/>
                    <a:pt x="43" y="7"/>
                    <a:pt x="43" y="7"/>
                  </a:cubicBezTo>
                  <a:cubicBezTo>
                    <a:pt x="44" y="7"/>
                    <a:pt x="45" y="6"/>
                    <a:pt x="45" y="4"/>
                  </a:cubicBezTo>
                  <a:close/>
                </a:path>
              </a:pathLst>
            </a:custGeom>
            <a:solidFill>
              <a:srgbClr val="F5C8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32"/>
            <p:cNvSpPr/>
            <p:nvPr/>
          </p:nvSpPr>
          <p:spPr bwMode="auto">
            <a:xfrm>
              <a:off x="2439" y="1805"/>
              <a:ext cx="30" cy="109"/>
            </a:xfrm>
            <a:custGeom>
              <a:avLst/>
              <a:gdLst>
                <a:gd name="T0" fmla="*/ 11 w 24"/>
                <a:gd name="T1" fmla="*/ 88 h 90"/>
                <a:gd name="T2" fmla="*/ 14 w 24"/>
                <a:gd name="T3" fmla="*/ 77 h 90"/>
                <a:gd name="T4" fmla="*/ 16 w 24"/>
                <a:gd name="T5" fmla="*/ 64 h 90"/>
                <a:gd name="T6" fmla="*/ 21 w 24"/>
                <a:gd name="T7" fmla="*/ 44 h 90"/>
                <a:gd name="T8" fmla="*/ 24 w 24"/>
                <a:gd name="T9" fmla="*/ 25 h 90"/>
                <a:gd name="T10" fmla="*/ 21 w 24"/>
                <a:gd name="T11" fmla="*/ 8 h 90"/>
                <a:gd name="T12" fmla="*/ 5 w 24"/>
                <a:gd name="T13" fmla="*/ 15 h 90"/>
                <a:gd name="T14" fmla="*/ 1 w 24"/>
                <a:gd name="T15" fmla="*/ 32 h 90"/>
                <a:gd name="T16" fmla="*/ 0 w 24"/>
                <a:gd name="T17" fmla="*/ 54 h 90"/>
                <a:gd name="T18" fmla="*/ 1 w 24"/>
                <a:gd name="T19" fmla="*/ 71 h 90"/>
                <a:gd name="T20" fmla="*/ 2 w 24"/>
                <a:gd name="T21" fmla="*/ 80 h 90"/>
                <a:gd name="T22" fmla="*/ 5 w 24"/>
                <a:gd name="T23" fmla="*/ 88 h 90"/>
                <a:gd name="T24" fmla="*/ 6 w 24"/>
                <a:gd name="T25" fmla="*/ 88 h 90"/>
                <a:gd name="T26" fmla="*/ 8 w 24"/>
                <a:gd name="T27" fmla="*/ 90 h 90"/>
                <a:gd name="T28" fmla="*/ 11 w 24"/>
                <a:gd name="T29" fmla="*/ 8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90">
                  <a:moveTo>
                    <a:pt x="11" y="88"/>
                  </a:moveTo>
                  <a:cubicBezTo>
                    <a:pt x="12" y="84"/>
                    <a:pt x="13" y="80"/>
                    <a:pt x="14" y="77"/>
                  </a:cubicBezTo>
                  <a:cubicBezTo>
                    <a:pt x="15" y="73"/>
                    <a:pt x="15" y="68"/>
                    <a:pt x="16" y="64"/>
                  </a:cubicBezTo>
                  <a:cubicBezTo>
                    <a:pt x="18" y="57"/>
                    <a:pt x="19" y="50"/>
                    <a:pt x="21" y="44"/>
                  </a:cubicBezTo>
                  <a:cubicBezTo>
                    <a:pt x="22" y="37"/>
                    <a:pt x="24" y="31"/>
                    <a:pt x="24" y="25"/>
                  </a:cubicBezTo>
                  <a:cubicBezTo>
                    <a:pt x="24" y="19"/>
                    <a:pt x="24" y="13"/>
                    <a:pt x="21" y="8"/>
                  </a:cubicBezTo>
                  <a:cubicBezTo>
                    <a:pt x="16" y="0"/>
                    <a:pt x="8" y="10"/>
                    <a:pt x="5" y="15"/>
                  </a:cubicBezTo>
                  <a:cubicBezTo>
                    <a:pt x="2" y="20"/>
                    <a:pt x="1" y="26"/>
                    <a:pt x="1" y="32"/>
                  </a:cubicBezTo>
                  <a:cubicBezTo>
                    <a:pt x="0" y="39"/>
                    <a:pt x="0" y="46"/>
                    <a:pt x="0" y="54"/>
                  </a:cubicBezTo>
                  <a:cubicBezTo>
                    <a:pt x="0" y="60"/>
                    <a:pt x="0" y="65"/>
                    <a:pt x="1" y="71"/>
                  </a:cubicBezTo>
                  <a:cubicBezTo>
                    <a:pt x="1" y="74"/>
                    <a:pt x="2" y="77"/>
                    <a:pt x="2" y="80"/>
                  </a:cubicBezTo>
                  <a:cubicBezTo>
                    <a:pt x="3" y="82"/>
                    <a:pt x="4" y="85"/>
                    <a:pt x="5" y="88"/>
                  </a:cubicBezTo>
                  <a:cubicBezTo>
                    <a:pt x="5" y="88"/>
                    <a:pt x="5" y="88"/>
                    <a:pt x="6" y="88"/>
                  </a:cubicBezTo>
                  <a:cubicBezTo>
                    <a:pt x="6" y="89"/>
                    <a:pt x="7" y="90"/>
                    <a:pt x="8" y="90"/>
                  </a:cubicBezTo>
                  <a:cubicBezTo>
                    <a:pt x="9" y="90"/>
                    <a:pt x="11" y="90"/>
                    <a:pt x="11" y="88"/>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33"/>
            <p:cNvSpPr/>
            <p:nvPr/>
          </p:nvSpPr>
          <p:spPr bwMode="auto">
            <a:xfrm>
              <a:off x="2451" y="1902"/>
              <a:ext cx="114" cy="29"/>
            </a:xfrm>
            <a:custGeom>
              <a:avLst/>
              <a:gdLst>
                <a:gd name="T0" fmla="*/ 92 w 93"/>
                <a:gd name="T1" fmla="*/ 11 h 24"/>
                <a:gd name="T2" fmla="*/ 82 w 93"/>
                <a:gd name="T3" fmla="*/ 1 h 24"/>
                <a:gd name="T4" fmla="*/ 64 w 93"/>
                <a:gd name="T5" fmla="*/ 0 h 24"/>
                <a:gd name="T6" fmla="*/ 42 w 93"/>
                <a:gd name="T7" fmla="*/ 1 h 24"/>
                <a:gd name="T8" fmla="*/ 20 w 93"/>
                <a:gd name="T9" fmla="*/ 3 h 24"/>
                <a:gd name="T10" fmla="*/ 4 w 93"/>
                <a:gd name="T11" fmla="*/ 7 h 24"/>
                <a:gd name="T12" fmla="*/ 3 w 93"/>
                <a:gd name="T13" fmla="*/ 12 h 24"/>
                <a:gd name="T14" fmla="*/ 23 w 93"/>
                <a:gd name="T15" fmla="*/ 18 h 24"/>
                <a:gd name="T16" fmla="*/ 43 w 93"/>
                <a:gd name="T17" fmla="*/ 21 h 24"/>
                <a:gd name="T18" fmla="*/ 81 w 93"/>
                <a:gd name="T19" fmla="*/ 20 h 24"/>
                <a:gd name="T20" fmla="*/ 92 w 93"/>
                <a:gd name="T21"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24">
                  <a:moveTo>
                    <a:pt x="92" y="11"/>
                  </a:moveTo>
                  <a:cubicBezTo>
                    <a:pt x="93" y="5"/>
                    <a:pt x="87" y="2"/>
                    <a:pt x="82" y="1"/>
                  </a:cubicBezTo>
                  <a:cubicBezTo>
                    <a:pt x="76" y="0"/>
                    <a:pt x="70" y="0"/>
                    <a:pt x="64" y="0"/>
                  </a:cubicBezTo>
                  <a:cubicBezTo>
                    <a:pt x="56" y="0"/>
                    <a:pt x="49" y="1"/>
                    <a:pt x="42" y="1"/>
                  </a:cubicBezTo>
                  <a:cubicBezTo>
                    <a:pt x="35" y="2"/>
                    <a:pt x="27" y="2"/>
                    <a:pt x="20" y="3"/>
                  </a:cubicBezTo>
                  <a:cubicBezTo>
                    <a:pt x="15" y="3"/>
                    <a:pt x="8" y="3"/>
                    <a:pt x="4" y="7"/>
                  </a:cubicBezTo>
                  <a:cubicBezTo>
                    <a:pt x="2" y="5"/>
                    <a:pt x="0" y="10"/>
                    <a:pt x="3" y="12"/>
                  </a:cubicBezTo>
                  <a:cubicBezTo>
                    <a:pt x="9" y="15"/>
                    <a:pt x="16" y="17"/>
                    <a:pt x="23" y="18"/>
                  </a:cubicBezTo>
                  <a:cubicBezTo>
                    <a:pt x="29" y="19"/>
                    <a:pt x="36" y="20"/>
                    <a:pt x="43" y="21"/>
                  </a:cubicBezTo>
                  <a:cubicBezTo>
                    <a:pt x="56" y="23"/>
                    <a:pt x="69" y="24"/>
                    <a:pt x="81" y="20"/>
                  </a:cubicBezTo>
                  <a:cubicBezTo>
                    <a:pt x="85" y="18"/>
                    <a:pt x="91" y="16"/>
                    <a:pt x="92" y="11"/>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34"/>
            <p:cNvSpPr/>
            <p:nvPr/>
          </p:nvSpPr>
          <p:spPr bwMode="auto">
            <a:xfrm>
              <a:off x="2345" y="1897"/>
              <a:ext cx="104" cy="47"/>
            </a:xfrm>
            <a:custGeom>
              <a:avLst/>
              <a:gdLst>
                <a:gd name="T0" fmla="*/ 84 w 85"/>
                <a:gd name="T1" fmla="*/ 16 h 38"/>
                <a:gd name="T2" fmla="*/ 83 w 85"/>
                <a:gd name="T3" fmla="*/ 12 h 38"/>
                <a:gd name="T4" fmla="*/ 64 w 85"/>
                <a:gd name="T5" fmla="*/ 4 h 38"/>
                <a:gd name="T6" fmla="*/ 45 w 85"/>
                <a:gd name="T7" fmla="*/ 1 h 38"/>
                <a:gd name="T8" fmla="*/ 13 w 85"/>
                <a:gd name="T9" fmla="*/ 10 h 38"/>
                <a:gd name="T10" fmla="*/ 2 w 85"/>
                <a:gd name="T11" fmla="*/ 28 h 38"/>
                <a:gd name="T12" fmla="*/ 11 w 85"/>
                <a:gd name="T13" fmla="*/ 36 h 38"/>
                <a:gd name="T14" fmla="*/ 29 w 85"/>
                <a:gd name="T15" fmla="*/ 37 h 38"/>
                <a:gd name="T16" fmla="*/ 44 w 85"/>
                <a:gd name="T17" fmla="*/ 34 h 38"/>
                <a:gd name="T18" fmla="*/ 58 w 85"/>
                <a:gd name="T19" fmla="*/ 31 h 38"/>
                <a:gd name="T20" fmla="*/ 84 w 85"/>
                <a:gd name="T2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38">
                  <a:moveTo>
                    <a:pt x="84" y="16"/>
                  </a:moveTo>
                  <a:cubicBezTo>
                    <a:pt x="85" y="14"/>
                    <a:pt x="84" y="13"/>
                    <a:pt x="83" y="12"/>
                  </a:cubicBezTo>
                  <a:cubicBezTo>
                    <a:pt x="78" y="7"/>
                    <a:pt x="71" y="5"/>
                    <a:pt x="64" y="4"/>
                  </a:cubicBezTo>
                  <a:cubicBezTo>
                    <a:pt x="58" y="2"/>
                    <a:pt x="51" y="1"/>
                    <a:pt x="45" y="1"/>
                  </a:cubicBezTo>
                  <a:cubicBezTo>
                    <a:pt x="34" y="0"/>
                    <a:pt x="22" y="3"/>
                    <a:pt x="13" y="10"/>
                  </a:cubicBezTo>
                  <a:cubicBezTo>
                    <a:pt x="8" y="14"/>
                    <a:pt x="0" y="21"/>
                    <a:pt x="2" y="28"/>
                  </a:cubicBezTo>
                  <a:cubicBezTo>
                    <a:pt x="3" y="33"/>
                    <a:pt x="7" y="35"/>
                    <a:pt x="11" y="36"/>
                  </a:cubicBezTo>
                  <a:cubicBezTo>
                    <a:pt x="17" y="38"/>
                    <a:pt x="23" y="38"/>
                    <a:pt x="29" y="37"/>
                  </a:cubicBezTo>
                  <a:cubicBezTo>
                    <a:pt x="34" y="37"/>
                    <a:pt x="39" y="35"/>
                    <a:pt x="44" y="34"/>
                  </a:cubicBezTo>
                  <a:cubicBezTo>
                    <a:pt x="49" y="33"/>
                    <a:pt x="54" y="32"/>
                    <a:pt x="58" y="31"/>
                  </a:cubicBezTo>
                  <a:cubicBezTo>
                    <a:pt x="69" y="29"/>
                    <a:pt x="79" y="26"/>
                    <a:pt x="84" y="16"/>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35"/>
            <p:cNvSpPr/>
            <p:nvPr/>
          </p:nvSpPr>
          <p:spPr bwMode="auto">
            <a:xfrm>
              <a:off x="2431" y="1918"/>
              <a:ext cx="50" cy="95"/>
            </a:xfrm>
            <a:custGeom>
              <a:avLst/>
              <a:gdLst>
                <a:gd name="T0" fmla="*/ 39 w 41"/>
                <a:gd name="T1" fmla="*/ 40 h 78"/>
                <a:gd name="T2" fmla="*/ 32 w 41"/>
                <a:gd name="T3" fmla="*/ 20 h 78"/>
                <a:gd name="T4" fmla="*/ 17 w 41"/>
                <a:gd name="T5" fmla="*/ 2 h 78"/>
                <a:gd name="T6" fmla="*/ 15 w 41"/>
                <a:gd name="T7" fmla="*/ 1 h 78"/>
                <a:gd name="T8" fmla="*/ 1 w 41"/>
                <a:gd name="T9" fmla="*/ 32 h 78"/>
                <a:gd name="T10" fmla="*/ 7 w 41"/>
                <a:gd name="T11" fmla="*/ 66 h 78"/>
                <a:gd name="T12" fmla="*/ 18 w 41"/>
                <a:gd name="T13" fmla="*/ 77 h 78"/>
                <a:gd name="T14" fmla="*/ 31 w 41"/>
                <a:gd name="T15" fmla="*/ 74 h 78"/>
                <a:gd name="T16" fmla="*/ 39 w 41"/>
                <a:gd name="T17" fmla="*/ 4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8">
                  <a:moveTo>
                    <a:pt x="39" y="40"/>
                  </a:moveTo>
                  <a:cubicBezTo>
                    <a:pt x="37" y="33"/>
                    <a:pt x="35" y="27"/>
                    <a:pt x="32" y="20"/>
                  </a:cubicBezTo>
                  <a:cubicBezTo>
                    <a:pt x="28" y="13"/>
                    <a:pt x="24" y="6"/>
                    <a:pt x="17" y="2"/>
                  </a:cubicBezTo>
                  <a:cubicBezTo>
                    <a:pt x="17" y="1"/>
                    <a:pt x="16" y="0"/>
                    <a:pt x="15" y="1"/>
                  </a:cubicBezTo>
                  <a:cubicBezTo>
                    <a:pt x="6" y="8"/>
                    <a:pt x="2" y="21"/>
                    <a:pt x="1" y="32"/>
                  </a:cubicBezTo>
                  <a:cubicBezTo>
                    <a:pt x="0" y="43"/>
                    <a:pt x="1" y="56"/>
                    <a:pt x="7" y="66"/>
                  </a:cubicBezTo>
                  <a:cubicBezTo>
                    <a:pt x="10" y="71"/>
                    <a:pt x="13" y="76"/>
                    <a:pt x="18" y="77"/>
                  </a:cubicBezTo>
                  <a:cubicBezTo>
                    <a:pt x="23" y="78"/>
                    <a:pt x="27" y="77"/>
                    <a:pt x="31" y="74"/>
                  </a:cubicBezTo>
                  <a:cubicBezTo>
                    <a:pt x="40" y="66"/>
                    <a:pt x="41" y="51"/>
                    <a:pt x="39" y="40"/>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36"/>
            <p:cNvSpPr/>
            <p:nvPr/>
          </p:nvSpPr>
          <p:spPr bwMode="auto">
            <a:xfrm>
              <a:off x="2382" y="1816"/>
              <a:ext cx="68" cy="101"/>
            </a:xfrm>
            <a:custGeom>
              <a:avLst/>
              <a:gdLst>
                <a:gd name="T0" fmla="*/ 56 w 56"/>
                <a:gd name="T1" fmla="*/ 79 h 83"/>
                <a:gd name="T2" fmla="*/ 56 w 56"/>
                <a:gd name="T3" fmla="*/ 77 h 83"/>
                <a:gd name="T4" fmla="*/ 56 w 56"/>
                <a:gd name="T5" fmla="*/ 72 h 83"/>
                <a:gd name="T6" fmla="*/ 56 w 56"/>
                <a:gd name="T7" fmla="*/ 61 h 83"/>
                <a:gd name="T8" fmla="*/ 52 w 56"/>
                <a:gd name="T9" fmla="*/ 40 h 83"/>
                <a:gd name="T10" fmla="*/ 32 w 56"/>
                <a:gd name="T11" fmla="*/ 6 h 83"/>
                <a:gd name="T12" fmla="*/ 7 w 56"/>
                <a:gd name="T13" fmla="*/ 11 h 83"/>
                <a:gd name="T14" fmla="*/ 5 w 56"/>
                <a:gd name="T15" fmla="*/ 44 h 83"/>
                <a:gd name="T16" fmla="*/ 24 w 56"/>
                <a:gd name="T17" fmla="*/ 68 h 83"/>
                <a:gd name="T18" fmla="*/ 53 w 56"/>
                <a:gd name="T19" fmla="*/ 83 h 83"/>
                <a:gd name="T20" fmla="*/ 56 w 56"/>
                <a:gd name="T21"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3">
                  <a:moveTo>
                    <a:pt x="56" y="79"/>
                  </a:moveTo>
                  <a:cubicBezTo>
                    <a:pt x="56" y="78"/>
                    <a:pt x="56" y="78"/>
                    <a:pt x="56" y="77"/>
                  </a:cubicBezTo>
                  <a:cubicBezTo>
                    <a:pt x="56" y="76"/>
                    <a:pt x="56" y="74"/>
                    <a:pt x="56" y="72"/>
                  </a:cubicBezTo>
                  <a:cubicBezTo>
                    <a:pt x="56" y="69"/>
                    <a:pt x="56" y="65"/>
                    <a:pt x="56" y="61"/>
                  </a:cubicBezTo>
                  <a:cubicBezTo>
                    <a:pt x="55" y="54"/>
                    <a:pt x="53" y="47"/>
                    <a:pt x="52" y="40"/>
                  </a:cubicBezTo>
                  <a:cubicBezTo>
                    <a:pt x="49" y="27"/>
                    <a:pt x="44" y="13"/>
                    <a:pt x="32" y="6"/>
                  </a:cubicBezTo>
                  <a:cubicBezTo>
                    <a:pt x="23" y="0"/>
                    <a:pt x="13" y="3"/>
                    <a:pt x="7" y="11"/>
                  </a:cubicBezTo>
                  <a:cubicBezTo>
                    <a:pt x="1" y="20"/>
                    <a:pt x="0" y="33"/>
                    <a:pt x="5" y="44"/>
                  </a:cubicBezTo>
                  <a:cubicBezTo>
                    <a:pt x="9" y="53"/>
                    <a:pt x="17" y="61"/>
                    <a:pt x="24" y="68"/>
                  </a:cubicBezTo>
                  <a:cubicBezTo>
                    <a:pt x="32" y="76"/>
                    <a:pt x="41" y="83"/>
                    <a:pt x="53" y="83"/>
                  </a:cubicBezTo>
                  <a:cubicBezTo>
                    <a:pt x="56" y="83"/>
                    <a:pt x="56" y="80"/>
                    <a:pt x="56" y="79"/>
                  </a:cubicBezTo>
                  <a:close/>
                </a:path>
              </a:pathLst>
            </a:custGeom>
            <a:solidFill>
              <a:srgbClr val="F5C8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37"/>
            <p:cNvSpPr/>
            <p:nvPr/>
          </p:nvSpPr>
          <p:spPr bwMode="auto">
            <a:xfrm>
              <a:off x="2451" y="1914"/>
              <a:ext cx="119" cy="79"/>
            </a:xfrm>
            <a:custGeom>
              <a:avLst/>
              <a:gdLst>
                <a:gd name="T0" fmla="*/ 85 w 97"/>
                <a:gd name="T1" fmla="*/ 27 h 65"/>
                <a:gd name="T2" fmla="*/ 47 w 97"/>
                <a:gd name="T3" fmla="*/ 7 h 65"/>
                <a:gd name="T4" fmla="*/ 26 w 97"/>
                <a:gd name="T5" fmla="*/ 1 h 65"/>
                <a:gd name="T6" fmla="*/ 2 w 97"/>
                <a:gd name="T7" fmla="*/ 0 h 65"/>
                <a:gd name="T8" fmla="*/ 0 w 97"/>
                <a:gd name="T9" fmla="*/ 2 h 65"/>
                <a:gd name="T10" fmla="*/ 0 w 97"/>
                <a:gd name="T11" fmla="*/ 4 h 65"/>
                <a:gd name="T12" fmla="*/ 27 w 97"/>
                <a:gd name="T13" fmla="*/ 37 h 65"/>
                <a:gd name="T14" fmla="*/ 59 w 97"/>
                <a:gd name="T15" fmla="*/ 60 h 65"/>
                <a:gd name="T16" fmla="*/ 89 w 97"/>
                <a:gd name="T17" fmla="*/ 56 h 65"/>
                <a:gd name="T18" fmla="*/ 85 w 97"/>
                <a:gd name="T19"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65">
                  <a:moveTo>
                    <a:pt x="85" y="27"/>
                  </a:moveTo>
                  <a:cubicBezTo>
                    <a:pt x="75" y="16"/>
                    <a:pt x="60" y="11"/>
                    <a:pt x="47" y="7"/>
                  </a:cubicBezTo>
                  <a:cubicBezTo>
                    <a:pt x="40" y="4"/>
                    <a:pt x="33" y="2"/>
                    <a:pt x="26" y="1"/>
                  </a:cubicBezTo>
                  <a:cubicBezTo>
                    <a:pt x="18" y="0"/>
                    <a:pt x="10" y="0"/>
                    <a:pt x="2" y="0"/>
                  </a:cubicBezTo>
                  <a:cubicBezTo>
                    <a:pt x="1" y="0"/>
                    <a:pt x="1" y="1"/>
                    <a:pt x="0" y="2"/>
                  </a:cubicBezTo>
                  <a:cubicBezTo>
                    <a:pt x="0" y="2"/>
                    <a:pt x="0" y="3"/>
                    <a:pt x="0" y="4"/>
                  </a:cubicBezTo>
                  <a:cubicBezTo>
                    <a:pt x="5" y="18"/>
                    <a:pt x="17" y="28"/>
                    <a:pt x="27" y="37"/>
                  </a:cubicBezTo>
                  <a:cubicBezTo>
                    <a:pt x="36" y="47"/>
                    <a:pt x="46" y="56"/>
                    <a:pt x="59" y="60"/>
                  </a:cubicBezTo>
                  <a:cubicBezTo>
                    <a:pt x="68" y="64"/>
                    <a:pt x="81" y="65"/>
                    <a:pt x="89" y="56"/>
                  </a:cubicBezTo>
                  <a:cubicBezTo>
                    <a:pt x="97" y="47"/>
                    <a:pt x="92" y="35"/>
                    <a:pt x="85" y="27"/>
                  </a:cubicBezTo>
                  <a:close/>
                </a:path>
              </a:pathLst>
            </a:custGeom>
            <a:solidFill>
              <a:srgbClr val="F5C8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38"/>
            <p:cNvSpPr/>
            <p:nvPr/>
          </p:nvSpPr>
          <p:spPr bwMode="auto">
            <a:xfrm>
              <a:off x="2454" y="1885"/>
              <a:ext cx="22" cy="26"/>
            </a:xfrm>
            <a:custGeom>
              <a:avLst/>
              <a:gdLst>
                <a:gd name="T0" fmla="*/ 17 w 18"/>
                <a:gd name="T1" fmla="*/ 8 h 21"/>
                <a:gd name="T2" fmla="*/ 5 w 18"/>
                <a:gd name="T3" fmla="*/ 4 h 21"/>
                <a:gd name="T4" fmla="*/ 0 w 18"/>
                <a:gd name="T5" fmla="*/ 11 h 21"/>
                <a:gd name="T6" fmla="*/ 3 w 18"/>
                <a:gd name="T7" fmla="*/ 16 h 21"/>
                <a:gd name="T8" fmla="*/ 5 w 18"/>
                <a:gd name="T9" fmla="*/ 18 h 21"/>
                <a:gd name="T10" fmla="*/ 17 w 18"/>
                <a:gd name="T11" fmla="*/ 8 h 21"/>
              </a:gdLst>
              <a:ahLst/>
              <a:cxnLst>
                <a:cxn ang="0">
                  <a:pos x="T0" y="T1"/>
                </a:cxn>
                <a:cxn ang="0">
                  <a:pos x="T2" y="T3"/>
                </a:cxn>
                <a:cxn ang="0">
                  <a:pos x="T4" y="T5"/>
                </a:cxn>
                <a:cxn ang="0">
                  <a:pos x="T6" y="T7"/>
                </a:cxn>
                <a:cxn ang="0">
                  <a:pos x="T8" y="T9"/>
                </a:cxn>
                <a:cxn ang="0">
                  <a:pos x="T10" y="T11"/>
                </a:cxn>
              </a:cxnLst>
              <a:rect l="0" t="0" r="r" b="b"/>
              <a:pathLst>
                <a:path w="18" h="21">
                  <a:moveTo>
                    <a:pt x="17" y="8"/>
                  </a:moveTo>
                  <a:cubicBezTo>
                    <a:pt x="16" y="1"/>
                    <a:pt x="9" y="0"/>
                    <a:pt x="5" y="4"/>
                  </a:cubicBezTo>
                  <a:cubicBezTo>
                    <a:pt x="2" y="6"/>
                    <a:pt x="1" y="8"/>
                    <a:pt x="0" y="11"/>
                  </a:cubicBezTo>
                  <a:cubicBezTo>
                    <a:pt x="0" y="13"/>
                    <a:pt x="1" y="16"/>
                    <a:pt x="3" y="16"/>
                  </a:cubicBezTo>
                  <a:cubicBezTo>
                    <a:pt x="3" y="17"/>
                    <a:pt x="4" y="18"/>
                    <a:pt x="5" y="18"/>
                  </a:cubicBezTo>
                  <a:cubicBezTo>
                    <a:pt x="12" y="21"/>
                    <a:pt x="18" y="15"/>
                    <a:pt x="17" y="8"/>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39"/>
            <p:cNvSpPr/>
            <p:nvPr/>
          </p:nvSpPr>
          <p:spPr bwMode="auto">
            <a:xfrm>
              <a:off x="2415" y="1899"/>
              <a:ext cx="49" cy="54"/>
            </a:xfrm>
            <a:custGeom>
              <a:avLst/>
              <a:gdLst>
                <a:gd name="T0" fmla="*/ 31 w 40"/>
                <a:gd name="T1" fmla="*/ 21 h 45"/>
                <a:gd name="T2" fmla="*/ 33 w 40"/>
                <a:gd name="T3" fmla="*/ 17 h 45"/>
                <a:gd name="T4" fmla="*/ 36 w 40"/>
                <a:gd name="T5" fmla="*/ 12 h 45"/>
                <a:gd name="T6" fmla="*/ 36 w 40"/>
                <a:gd name="T7" fmla="*/ 2 h 45"/>
                <a:gd name="T8" fmla="*/ 21 w 40"/>
                <a:gd name="T9" fmla="*/ 10 h 45"/>
                <a:gd name="T10" fmla="*/ 8 w 40"/>
                <a:gd name="T11" fmla="*/ 25 h 45"/>
                <a:gd name="T12" fmla="*/ 1 w 40"/>
                <a:gd name="T13" fmla="*/ 38 h 45"/>
                <a:gd name="T14" fmla="*/ 8 w 40"/>
                <a:gd name="T15" fmla="*/ 44 h 45"/>
                <a:gd name="T16" fmla="*/ 19 w 40"/>
                <a:gd name="T17" fmla="*/ 35 h 45"/>
                <a:gd name="T18" fmla="*/ 31 w 40"/>
                <a:gd name="T1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5">
                  <a:moveTo>
                    <a:pt x="31" y="21"/>
                  </a:moveTo>
                  <a:cubicBezTo>
                    <a:pt x="31" y="19"/>
                    <a:pt x="32" y="18"/>
                    <a:pt x="33" y="17"/>
                  </a:cubicBezTo>
                  <a:cubicBezTo>
                    <a:pt x="34" y="15"/>
                    <a:pt x="35" y="14"/>
                    <a:pt x="36" y="12"/>
                  </a:cubicBezTo>
                  <a:cubicBezTo>
                    <a:pt x="38" y="10"/>
                    <a:pt x="40" y="4"/>
                    <a:pt x="36" y="2"/>
                  </a:cubicBezTo>
                  <a:cubicBezTo>
                    <a:pt x="32" y="0"/>
                    <a:pt x="24" y="8"/>
                    <a:pt x="21" y="10"/>
                  </a:cubicBezTo>
                  <a:cubicBezTo>
                    <a:pt x="16" y="15"/>
                    <a:pt x="12" y="19"/>
                    <a:pt x="8" y="25"/>
                  </a:cubicBezTo>
                  <a:cubicBezTo>
                    <a:pt x="5" y="28"/>
                    <a:pt x="2" y="33"/>
                    <a:pt x="1" y="38"/>
                  </a:cubicBezTo>
                  <a:cubicBezTo>
                    <a:pt x="0" y="42"/>
                    <a:pt x="4" y="45"/>
                    <a:pt x="8" y="44"/>
                  </a:cubicBezTo>
                  <a:cubicBezTo>
                    <a:pt x="12" y="42"/>
                    <a:pt x="16" y="39"/>
                    <a:pt x="19" y="35"/>
                  </a:cubicBezTo>
                  <a:cubicBezTo>
                    <a:pt x="23" y="31"/>
                    <a:pt x="27" y="26"/>
                    <a:pt x="31" y="21"/>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2" name="Freeform 40"/>
            <p:cNvSpPr/>
            <p:nvPr/>
          </p:nvSpPr>
          <p:spPr bwMode="auto">
            <a:xfrm>
              <a:off x="2397" y="1827"/>
              <a:ext cx="13" cy="8"/>
            </a:xfrm>
            <a:custGeom>
              <a:avLst/>
              <a:gdLst>
                <a:gd name="T0" fmla="*/ 10 w 11"/>
                <a:gd name="T1" fmla="*/ 1 h 7"/>
                <a:gd name="T2" fmla="*/ 9 w 11"/>
                <a:gd name="T3" fmla="*/ 1 h 7"/>
                <a:gd name="T4" fmla="*/ 8 w 11"/>
                <a:gd name="T5" fmla="*/ 3 h 7"/>
                <a:gd name="T6" fmla="*/ 5 w 11"/>
                <a:gd name="T7" fmla="*/ 5 h 7"/>
                <a:gd name="T8" fmla="*/ 2 w 11"/>
                <a:gd name="T9" fmla="*/ 3 h 7"/>
                <a:gd name="T10" fmla="*/ 1 w 11"/>
                <a:gd name="T11" fmla="*/ 3 h 7"/>
                <a:gd name="T12" fmla="*/ 1 w 11"/>
                <a:gd name="T13" fmla="*/ 6 h 7"/>
                <a:gd name="T14" fmla="*/ 5 w 11"/>
                <a:gd name="T15" fmla="*/ 7 h 7"/>
                <a:gd name="T16" fmla="*/ 10 w 11"/>
                <a:gd name="T17" fmla="*/ 5 h 7"/>
                <a:gd name="T18" fmla="*/ 10 w 11"/>
                <a:gd name="T1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
                  <a:moveTo>
                    <a:pt x="10" y="1"/>
                  </a:moveTo>
                  <a:cubicBezTo>
                    <a:pt x="10" y="0"/>
                    <a:pt x="9" y="0"/>
                    <a:pt x="9" y="1"/>
                  </a:cubicBezTo>
                  <a:cubicBezTo>
                    <a:pt x="8" y="2"/>
                    <a:pt x="8" y="3"/>
                    <a:pt x="8" y="3"/>
                  </a:cubicBezTo>
                  <a:cubicBezTo>
                    <a:pt x="7" y="4"/>
                    <a:pt x="6" y="5"/>
                    <a:pt x="5" y="5"/>
                  </a:cubicBezTo>
                  <a:cubicBezTo>
                    <a:pt x="4" y="5"/>
                    <a:pt x="2" y="5"/>
                    <a:pt x="2" y="3"/>
                  </a:cubicBezTo>
                  <a:cubicBezTo>
                    <a:pt x="2" y="2"/>
                    <a:pt x="1" y="2"/>
                    <a:pt x="1" y="3"/>
                  </a:cubicBezTo>
                  <a:cubicBezTo>
                    <a:pt x="0" y="4"/>
                    <a:pt x="0" y="5"/>
                    <a:pt x="1" y="6"/>
                  </a:cubicBezTo>
                  <a:cubicBezTo>
                    <a:pt x="3" y="7"/>
                    <a:pt x="4" y="7"/>
                    <a:pt x="5" y="7"/>
                  </a:cubicBezTo>
                  <a:cubicBezTo>
                    <a:pt x="7" y="7"/>
                    <a:pt x="8" y="6"/>
                    <a:pt x="10" y="5"/>
                  </a:cubicBezTo>
                  <a:cubicBezTo>
                    <a:pt x="11" y="4"/>
                    <a:pt x="11" y="2"/>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3" name="Freeform 41"/>
            <p:cNvSpPr/>
            <p:nvPr/>
          </p:nvSpPr>
          <p:spPr bwMode="auto">
            <a:xfrm>
              <a:off x="2395" y="1834"/>
              <a:ext cx="24" cy="12"/>
            </a:xfrm>
            <a:custGeom>
              <a:avLst/>
              <a:gdLst>
                <a:gd name="T0" fmla="*/ 17 w 19"/>
                <a:gd name="T1" fmla="*/ 0 h 10"/>
                <a:gd name="T2" fmla="*/ 16 w 19"/>
                <a:gd name="T3" fmla="*/ 1 h 10"/>
                <a:gd name="T4" fmla="*/ 10 w 19"/>
                <a:gd name="T5" fmla="*/ 7 h 10"/>
                <a:gd name="T6" fmla="*/ 1 w 19"/>
                <a:gd name="T7" fmla="*/ 5 h 10"/>
                <a:gd name="T8" fmla="*/ 0 w 19"/>
                <a:gd name="T9" fmla="*/ 5 h 10"/>
                <a:gd name="T10" fmla="*/ 11 w 19"/>
                <a:gd name="T11" fmla="*/ 9 h 10"/>
                <a:gd name="T12" fmla="*/ 17 w 1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9" h="10">
                  <a:moveTo>
                    <a:pt x="17" y="0"/>
                  </a:moveTo>
                  <a:cubicBezTo>
                    <a:pt x="17" y="0"/>
                    <a:pt x="16" y="0"/>
                    <a:pt x="16" y="1"/>
                  </a:cubicBezTo>
                  <a:cubicBezTo>
                    <a:pt x="15" y="4"/>
                    <a:pt x="13" y="5"/>
                    <a:pt x="10" y="7"/>
                  </a:cubicBezTo>
                  <a:cubicBezTo>
                    <a:pt x="7" y="8"/>
                    <a:pt x="4" y="7"/>
                    <a:pt x="1" y="5"/>
                  </a:cubicBezTo>
                  <a:cubicBezTo>
                    <a:pt x="1" y="4"/>
                    <a:pt x="0" y="5"/>
                    <a:pt x="0" y="5"/>
                  </a:cubicBezTo>
                  <a:cubicBezTo>
                    <a:pt x="2" y="9"/>
                    <a:pt x="8" y="10"/>
                    <a:pt x="11" y="9"/>
                  </a:cubicBezTo>
                  <a:cubicBezTo>
                    <a:pt x="13" y="8"/>
                    <a:pt x="19" y="4"/>
                    <a:pt x="1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4" name="Freeform 42"/>
            <p:cNvSpPr/>
            <p:nvPr/>
          </p:nvSpPr>
          <p:spPr bwMode="auto">
            <a:xfrm>
              <a:off x="2394" y="1843"/>
              <a:ext cx="28" cy="17"/>
            </a:xfrm>
            <a:custGeom>
              <a:avLst/>
              <a:gdLst>
                <a:gd name="T0" fmla="*/ 23 w 23"/>
                <a:gd name="T1" fmla="*/ 1 h 14"/>
                <a:gd name="T2" fmla="*/ 21 w 23"/>
                <a:gd name="T3" fmla="*/ 1 h 14"/>
                <a:gd name="T4" fmla="*/ 18 w 23"/>
                <a:gd name="T5" fmla="*/ 6 h 14"/>
                <a:gd name="T6" fmla="*/ 13 w 23"/>
                <a:gd name="T7" fmla="*/ 10 h 14"/>
                <a:gd name="T8" fmla="*/ 1 w 23"/>
                <a:gd name="T9" fmla="*/ 8 h 14"/>
                <a:gd name="T10" fmla="*/ 0 w 23"/>
                <a:gd name="T11" fmla="*/ 8 h 14"/>
                <a:gd name="T12" fmla="*/ 13 w 23"/>
                <a:gd name="T13" fmla="*/ 13 h 14"/>
                <a:gd name="T14" fmla="*/ 19 w 23"/>
                <a:gd name="T15" fmla="*/ 8 h 14"/>
                <a:gd name="T16" fmla="*/ 23 w 23"/>
                <a:gd name="T17"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4">
                  <a:moveTo>
                    <a:pt x="23" y="1"/>
                  </a:moveTo>
                  <a:cubicBezTo>
                    <a:pt x="23" y="0"/>
                    <a:pt x="22" y="0"/>
                    <a:pt x="21" y="1"/>
                  </a:cubicBezTo>
                  <a:cubicBezTo>
                    <a:pt x="20" y="2"/>
                    <a:pt x="19" y="4"/>
                    <a:pt x="18" y="6"/>
                  </a:cubicBezTo>
                  <a:cubicBezTo>
                    <a:pt x="17" y="8"/>
                    <a:pt x="15" y="9"/>
                    <a:pt x="13" y="10"/>
                  </a:cubicBezTo>
                  <a:cubicBezTo>
                    <a:pt x="8" y="12"/>
                    <a:pt x="4" y="11"/>
                    <a:pt x="1" y="8"/>
                  </a:cubicBezTo>
                  <a:cubicBezTo>
                    <a:pt x="1" y="7"/>
                    <a:pt x="0" y="8"/>
                    <a:pt x="0" y="8"/>
                  </a:cubicBezTo>
                  <a:cubicBezTo>
                    <a:pt x="3" y="13"/>
                    <a:pt x="8" y="14"/>
                    <a:pt x="13" y="13"/>
                  </a:cubicBezTo>
                  <a:cubicBezTo>
                    <a:pt x="15" y="12"/>
                    <a:pt x="17" y="10"/>
                    <a:pt x="19" y="8"/>
                  </a:cubicBezTo>
                  <a:cubicBezTo>
                    <a:pt x="21" y="7"/>
                    <a:pt x="23" y="4"/>
                    <a:pt x="2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5" name="Freeform 43"/>
            <p:cNvSpPr/>
            <p:nvPr/>
          </p:nvSpPr>
          <p:spPr bwMode="auto">
            <a:xfrm>
              <a:off x="2398" y="1856"/>
              <a:ext cx="32" cy="17"/>
            </a:xfrm>
            <a:custGeom>
              <a:avLst/>
              <a:gdLst>
                <a:gd name="T0" fmla="*/ 23 w 26"/>
                <a:gd name="T1" fmla="*/ 1 h 14"/>
                <a:gd name="T2" fmla="*/ 21 w 26"/>
                <a:gd name="T3" fmla="*/ 1 h 14"/>
                <a:gd name="T4" fmla="*/ 14 w 26"/>
                <a:gd name="T5" fmla="*/ 10 h 14"/>
                <a:gd name="T6" fmla="*/ 1 w 26"/>
                <a:gd name="T7" fmla="*/ 9 h 14"/>
                <a:gd name="T8" fmla="*/ 1 w 26"/>
                <a:gd name="T9" fmla="*/ 9 h 14"/>
                <a:gd name="T10" fmla="*/ 15 w 26"/>
                <a:gd name="T11" fmla="*/ 12 h 14"/>
                <a:gd name="T12" fmla="*/ 23 w 26"/>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3" y="1"/>
                  </a:moveTo>
                  <a:cubicBezTo>
                    <a:pt x="23" y="0"/>
                    <a:pt x="22" y="0"/>
                    <a:pt x="21" y="1"/>
                  </a:cubicBezTo>
                  <a:cubicBezTo>
                    <a:pt x="21" y="5"/>
                    <a:pt x="18" y="8"/>
                    <a:pt x="14" y="10"/>
                  </a:cubicBezTo>
                  <a:cubicBezTo>
                    <a:pt x="11" y="11"/>
                    <a:pt x="4" y="11"/>
                    <a:pt x="1" y="9"/>
                  </a:cubicBezTo>
                  <a:cubicBezTo>
                    <a:pt x="1" y="8"/>
                    <a:pt x="0" y="9"/>
                    <a:pt x="1" y="9"/>
                  </a:cubicBezTo>
                  <a:cubicBezTo>
                    <a:pt x="3" y="14"/>
                    <a:pt x="11" y="13"/>
                    <a:pt x="15" y="12"/>
                  </a:cubicBezTo>
                  <a:cubicBezTo>
                    <a:pt x="18" y="11"/>
                    <a:pt x="26" y="4"/>
                    <a:pt x="2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6" name="Freeform 44"/>
            <p:cNvSpPr/>
            <p:nvPr/>
          </p:nvSpPr>
          <p:spPr bwMode="auto">
            <a:xfrm>
              <a:off x="2409" y="1872"/>
              <a:ext cx="19" cy="17"/>
            </a:xfrm>
            <a:custGeom>
              <a:avLst/>
              <a:gdLst>
                <a:gd name="T0" fmla="*/ 16 w 16"/>
                <a:gd name="T1" fmla="*/ 1 h 14"/>
                <a:gd name="T2" fmla="*/ 14 w 16"/>
                <a:gd name="T3" fmla="*/ 1 h 14"/>
                <a:gd name="T4" fmla="*/ 0 w 16"/>
                <a:gd name="T5" fmla="*/ 6 h 14"/>
                <a:gd name="T6" fmla="*/ 0 w 16"/>
                <a:gd name="T7" fmla="*/ 7 h 14"/>
                <a:gd name="T8" fmla="*/ 16 w 16"/>
                <a:gd name="T9" fmla="*/ 1 h 14"/>
              </a:gdLst>
              <a:ahLst/>
              <a:cxnLst>
                <a:cxn ang="0">
                  <a:pos x="T0" y="T1"/>
                </a:cxn>
                <a:cxn ang="0">
                  <a:pos x="T2" y="T3"/>
                </a:cxn>
                <a:cxn ang="0">
                  <a:pos x="T4" y="T5"/>
                </a:cxn>
                <a:cxn ang="0">
                  <a:pos x="T6" y="T7"/>
                </a:cxn>
                <a:cxn ang="0">
                  <a:pos x="T8" y="T9"/>
                </a:cxn>
              </a:cxnLst>
              <a:rect l="0" t="0" r="r" b="b"/>
              <a:pathLst>
                <a:path w="16" h="14">
                  <a:moveTo>
                    <a:pt x="16" y="1"/>
                  </a:moveTo>
                  <a:cubicBezTo>
                    <a:pt x="16" y="1"/>
                    <a:pt x="15" y="0"/>
                    <a:pt x="14" y="1"/>
                  </a:cubicBezTo>
                  <a:cubicBezTo>
                    <a:pt x="11" y="5"/>
                    <a:pt x="6" y="10"/>
                    <a:pt x="0" y="6"/>
                  </a:cubicBezTo>
                  <a:cubicBezTo>
                    <a:pt x="0" y="6"/>
                    <a:pt x="0" y="6"/>
                    <a:pt x="0" y="7"/>
                  </a:cubicBezTo>
                  <a:cubicBezTo>
                    <a:pt x="2" y="14"/>
                    <a:pt x="16" y="7"/>
                    <a:pt x="16"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7" name="Freeform 45"/>
            <p:cNvSpPr/>
            <p:nvPr/>
          </p:nvSpPr>
          <p:spPr bwMode="auto">
            <a:xfrm>
              <a:off x="2416" y="1882"/>
              <a:ext cx="23" cy="17"/>
            </a:xfrm>
            <a:custGeom>
              <a:avLst/>
              <a:gdLst>
                <a:gd name="T0" fmla="*/ 15 w 19"/>
                <a:gd name="T1" fmla="*/ 0 h 14"/>
                <a:gd name="T2" fmla="*/ 14 w 19"/>
                <a:gd name="T3" fmla="*/ 1 h 14"/>
                <a:gd name="T4" fmla="*/ 13 w 19"/>
                <a:gd name="T5" fmla="*/ 3 h 14"/>
                <a:gd name="T6" fmla="*/ 10 w 19"/>
                <a:gd name="T7" fmla="*/ 6 h 14"/>
                <a:gd name="T8" fmla="*/ 1 w 19"/>
                <a:gd name="T9" fmla="*/ 8 h 14"/>
                <a:gd name="T10" fmla="*/ 0 w 19"/>
                <a:gd name="T11" fmla="*/ 9 h 14"/>
                <a:gd name="T12" fmla="*/ 15 w 19"/>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9" h="14">
                  <a:moveTo>
                    <a:pt x="15" y="0"/>
                  </a:moveTo>
                  <a:cubicBezTo>
                    <a:pt x="14" y="0"/>
                    <a:pt x="14" y="0"/>
                    <a:pt x="14" y="1"/>
                  </a:cubicBezTo>
                  <a:cubicBezTo>
                    <a:pt x="13" y="2"/>
                    <a:pt x="13" y="2"/>
                    <a:pt x="13" y="3"/>
                  </a:cubicBezTo>
                  <a:cubicBezTo>
                    <a:pt x="12" y="4"/>
                    <a:pt x="11" y="5"/>
                    <a:pt x="10" y="6"/>
                  </a:cubicBezTo>
                  <a:cubicBezTo>
                    <a:pt x="7" y="8"/>
                    <a:pt x="4" y="9"/>
                    <a:pt x="1" y="8"/>
                  </a:cubicBezTo>
                  <a:cubicBezTo>
                    <a:pt x="1" y="8"/>
                    <a:pt x="0" y="8"/>
                    <a:pt x="0" y="9"/>
                  </a:cubicBezTo>
                  <a:cubicBezTo>
                    <a:pt x="5" y="14"/>
                    <a:pt x="19" y="4"/>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8" name="Freeform 46"/>
            <p:cNvSpPr/>
            <p:nvPr/>
          </p:nvSpPr>
          <p:spPr bwMode="auto">
            <a:xfrm>
              <a:off x="2425" y="1894"/>
              <a:ext cx="13" cy="8"/>
            </a:xfrm>
            <a:custGeom>
              <a:avLst/>
              <a:gdLst>
                <a:gd name="T0" fmla="*/ 10 w 11"/>
                <a:gd name="T1" fmla="*/ 0 h 7"/>
                <a:gd name="T2" fmla="*/ 9 w 11"/>
                <a:gd name="T3" fmla="*/ 0 h 7"/>
                <a:gd name="T4" fmla="*/ 8 w 11"/>
                <a:gd name="T5" fmla="*/ 1 h 7"/>
                <a:gd name="T6" fmla="*/ 6 w 11"/>
                <a:gd name="T7" fmla="*/ 3 h 7"/>
                <a:gd name="T8" fmla="*/ 1 w 11"/>
                <a:gd name="T9" fmla="*/ 4 h 7"/>
                <a:gd name="T10" fmla="*/ 1 w 11"/>
                <a:gd name="T11" fmla="*/ 5 h 7"/>
                <a:gd name="T12" fmla="*/ 7 w 11"/>
                <a:gd name="T13" fmla="*/ 6 h 7"/>
                <a:gd name="T14" fmla="*/ 10 w 1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10" y="0"/>
                  </a:moveTo>
                  <a:cubicBezTo>
                    <a:pt x="9" y="0"/>
                    <a:pt x="9" y="0"/>
                    <a:pt x="9" y="0"/>
                  </a:cubicBezTo>
                  <a:cubicBezTo>
                    <a:pt x="9" y="0"/>
                    <a:pt x="8" y="0"/>
                    <a:pt x="8" y="1"/>
                  </a:cubicBezTo>
                  <a:cubicBezTo>
                    <a:pt x="8" y="2"/>
                    <a:pt x="7" y="3"/>
                    <a:pt x="6" y="3"/>
                  </a:cubicBezTo>
                  <a:cubicBezTo>
                    <a:pt x="5" y="5"/>
                    <a:pt x="3" y="5"/>
                    <a:pt x="1" y="4"/>
                  </a:cubicBezTo>
                  <a:cubicBezTo>
                    <a:pt x="1" y="4"/>
                    <a:pt x="0" y="5"/>
                    <a:pt x="1" y="5"/>
                  </a:cubicBezTo>
                  <a:cubicBezTo>
                    <a:pt x="2" y="7"/>
                    <a:pt x="5" y="7"/>
                    <a:pt x="7" y="6"/>
                  </a:cubicBezTo>
                  <a:cubicBezTo>
                    <a:pt x="8" y="5"/>
                    <a:pt x="11" y="2"/>
                    <a:pt x="1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9" name="Freeform 47"/>
            <p:cNvSpPr/>
            <p:nvPr/>
          </p:nvSpPr>
          <p:spPr bwMode="auto">
            <a:xfrm>
              <a:off x="2466" y="1919"/>
              <a:ext cx="11" cy="14"/>
            </a:xfrm>
            <a:custGeom>
              <a:avLst/>
              <a:gdLst>
                <a:gd name="T0" fmla="*/ 2 w 9"/>
                <a:gd name="T1" fmla="*/ 11 h 11"/>
                <a:gd name="T2" fmla="*/ 3 w 9"/>
                <a:gd name="T3" fmla="*/ 6 h 11"/>
                <a:gd name="T4" fmla="*/ 8 w 9"/>
                <a:gd name="T5" fmla="*/ 2 h 11"/>
                <a:gd name="T6" fmla="*/ 9 w 9"/>
                <a:gd name="T7" fmla="*/ 1 h 11"/>
                <a:gd name="T8" fmla="*/ 2 w 9"/>
                <a:gd name="T9" fmla="*/ 3 h 11"/>
                <a:gd name="T10" fmla="*/ 1 w 9"/>
                <a:gd name="T11" fmla="*/ 11 h 11"/>
                <a:gd name="T12" fmla="*/ 2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2" y="11"/>
                  </a:moveTo>
                  <a:cubicBezTo>
                    <a:pt x="3" y="9"/>
                    <a:pt x="3" y="7"/>
                    <a:pt x="3" y="6"/>
                  </a:cubicBezTo>
                  <a:cubicBezTo>
                    <a:pt x="4" y="3"/>
                    <a:pt x="6" y="2"/>
                    <a:pt x="8" y="2"/>
                  </a:cubicBezTo>
                  <a:cubicBezTo>
                    <a:pt x="9" y="2"/>
                    <a:pt x="9" y="1"/>
                    <a:pt x="9" y="1"/>
                  </a:cubicBezTo>
                  <a:cubicBezTo>
                    <a:pt x="6" y="0"/>
                    <a:pt x="4" y="1"/>
                    <a:pt x="2" y="3"/>
                  </a:cubicBezTo>
                  <a:cubicBezTo>
                    <a:pt x="1" y="5"/>
                    <a:pt x="0" y="9"/>
                    <a:pt x="1" y="11"/>
                  </a:cubicBezTo>
                  <a:cubicBezTo>
                    <a:pt x="1" y="11"/>
                    <a:pt x="2" y="11"/>
                    <a:pt x="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0" name="Freeform 48"/>
            <p:cNvSpPr/>
            <p:nvPr/>
          </p:nvSpPr>
          <p:spPr bwMode="auto">
            <a:xfrm>
              <a:off x="2476" y="1925"/>
              <a:ext cx="13" cy="17"/>
            </a:xfrm>
            <a:custGeom>
              <a:avLst/>
              <a:gdLst>
                <a:gd name="T0" fmla="*/ 4 w 11"/>
                <a:gd name="T1" fmla="*/ 13 h 14"/>
                <a:gd name="T2" fmla="*/ 3 w 11"/>
                <a:gd name="T3" fmla="*/ 10 h 14"/>
                <a:gd name="T4" fmla="*/ 4 w 11"/>
                <a:gd name="T5" fmla="*/ 6 h 14"/>
                <a:gd name="T6" fmla="*/ 11 w 11"/>
                <a:gd name="T7" fmla="*/ 1 h 14"/>
                <a:gd name="T8" fmla="*/ 10 w 11"/>
                <a:gd name="T9" fmla="*/ 0 h 14"/>
                <a:gd name="T10" fmla="*/ 3 w 11"/>
                <a:gd name="T11" fmla="*/ 5 h 14"/>
                <a:gd name="T12" fmla="*/ 3 w 11"/>
                <a:gd name="T13" fmla="*/ 14 h 14"/>
                <a:gd name="T14" fmla="*/ 4 w 11"/>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4" y="13"/>
                  </a:moveTo>
                  <a:cubicBezTo>
                    <a:pt x="4" y="12"/>
                    <a:pt x="3" y="11"/>
                    <a:pt x="3" y="10"/>
                  </a:cubicBezTo>
                  <a:cubicBezTo>
                    <a:pt x="3" y="9"/>
                    <a:pt x="4" y="7"/>
                    <a:pt x="4" y="6"/>
                  </a:cubicBezTo>
                  <a:cubicBezTo>
                    <a:pt x="5" y="3"/>
                    <a:pt x="8" y="2"/>
                    <a:pt x="11" y="1"/>
                  </a:cubicBezTo>
                  <a:cubicBezTo>
                    <a:pt x="11" y="1"/>
                    <a:pt x="11" y="0"/>
                    <a:pt x="10" y="0"/>
                  </a:cubicBezTo>
                  <a:cubicBezTo>
                    <a:pt x="7" y="0"/>
                    <a:pt x="4" y="2"/>
                    <a:pt x="3" y="5"/>
                  </a:cubicBezTo>
                  <a:cubicBezTo>
                    <a:pt x="1" y="7"/>
                    <a:pt x="0" y="12"/>
                    <a:pt x="3" y="14"/>
                  </a:cubicBezTo>
                  <a:cubicBezTo>
                    <a:pt x="3" y="14"/>
                    <a:pt x="3" y="14"/>
                    <a:pt x="4"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1" name="Freeform 49"/>
            <p:cNvSpPr/>
            <p:nvPr/>
          </p:nvSpPr>
          <p:spPr bwMode="auto">
            <a:xfrm>
              <a:off x="2488" y="1929"/>
              <a:ext cx="15" cy="22"/>
            </a:xfrm>
            <a:custGeom>
              <a:avLst/>
              <a:gdLst>
                <a:gd name="T0" fmla="*/ 4 w 12"/>
                <a:gd name="T1" fmla="*/ 17 h 18"/>
                <a:gd name="T2" fmla="*/ 3 w 12"/>
                <a:gd name="T3" fmla="*/ 13 h 18"/>
                <a:gd name="T4" fmla="*/ 4 w 12"/>
                <a:gd name="T5" fmla="*/ 8 h 18"/>
                <a:gd name="T6" fmla="*/ 12 w 12"/>
                <a:gd name="T7" fmla="*/ 2 h 18"/>
                <a:gd name="T8" fmla="*/ 12 w 12"/>
                <a:gd name="T9" fmla="*/ 1 h 18"/>
                <a:gd name="T10" fmla="*/ 3 w 12"/>
                <a:gd name="T11" fmla="*/ 7 h 18"/>
                <a:gd name="T12" fmla="*/ 3 w 12"/>
                <a:gd name="T13" fmla="*/ 17 h 18"/>
                <a:gd name="T14" fmla="*/ 4 w 12"/>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4" y="17"/>
                  </a:moveTo>
                  <a:cubicBezTo>
                    <a:pt x="4" y="16"/>
                    <a:pt x="3" y="15"/>
                    <a:pt x="3" y="13"/>
                  </a:cubicBezTo>
                  <a:cubicBezTo>
                    <a:pt x="3" y="12"/>
                    <a:pt x="4" y="10"/>
                    <a:pt x="4" y="8"/>
                  </a:cubicBezTo>
                  <a:cubicBezTo>
                    <a:pt x="6" y="5"/>
                    <a:pt x="9" y="3"/>
                    <a:pt x="12" y="2"/>
                  </a:cubicBezTo>
                  <a:cubicBezTo>
                    <a:pt x="12" y="1"/>
                    <a:pt x="12" y="0"/>
                    <a:pt x="12" y="1"/>
                  </a:cubicBezTo>
                  <a:cubicBezTo>
                    <a:pt x="8" y="1"/>
                    <a:pt x="5" y="3"/>
                    <a:pt x="3" y="7"/>
                  </a:cubicBezTo>
                  <a:cubicBezTo>
                    <a:pt x="1" y="9"/>
                    <a:pt x="0" y="15"/>
                    <a:pt x="3" y="17"/>
                  </a:cubicBezTo>
                  <a:cubicBezTo>
                    <a:pt x="3" y="18"/>
                    <a:pt x="3" y="18"/>
                    <a:pt x="4"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2" name="Freeform 50"/>
            <p:cNvSpPr/>
            <p:nvPr/>
          </p:nvSpPr>
          <p:spPr bwMode="auto">
            <a:xfrm>
              <a:off x="2502" y="1937"/>
              <a:ext cx="14" cy="22"/>
            </a:xfrm>
            <a:custGeom>
              <a:avLst/>
              <a:gdLst>
                <a:gd name="T0" fmla="*/ 3 w 12"/>
                <a:gd name="T1" fmla="*/ 17 h 18"/>
                <a:gd name="T2" fmla="*/ 3 w 12"/>
                <a:gd name="T3" fmla="*/ 12 h 18"/>
                <a:gd name="T4" fmla="*/ 4 w 12"/>
                <a:gd name="T5" fmla="*/ 7 h 18"/>
                <a:gd name="T6" fmla="*/ 12 w 12"/>
                <a:gd name="T7" fmla="*/ 1 h 18"/>
                <a:gd name="T8" fmla="*/ 12 w 12"/>
                <a:gd name="T9" fmla="*/ 0 h 18"/>
                <a:gd name="T10" fmla="*/ 3 w 12"/>
                <a:gd name="T11" fmla="*/ 6 h 18"/>
                <a:gd name="T12" fmla="*/ 2 w 12"/>
                <a:gd name="T13" fmla="*/ 17 h 18"/>
                <a:gd name="T14" fmla="*/ 3 w 12"/>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3" y="17"/>
                  </a:moveTo>
                  <a:cubicBezTo>
                    <a:pt x="3" y="15"/>
                    <a:pt x="3" y="14"/>
                    <a:pt x="3" y="12"/>
                  </a:cubicBezTo>
                  <a:cubicBezTo>
                    <a:pt x="3" y="11"/>
                    <a:pt x="4" y="9"/>
                    <a:pt x="4" y="7"/>
                  </a:cubicBezTo>
                  <a:cubicBezTo>
                    <a:pt x="6" y="4"/>
                    <a:pt x="9" y="2"/>
                    <a:pt x="12" y="1"/>
                  </a:cubicBezTo>
                  <a:cubicBezTo>
                    <a:pt x="12" y="0"/>
                    <a:pt x="12" y="0"/>
                    <a:pt x="12" y="0"/>
                  </a:cubicBezTo>
                  <a:cubicBezTo>
                    <a:pt x="8" y="0"/>
                    <a:pt x="4" y="2"/>
                    <a:pt x="3" y="6"/>
                  </a:cubicBezTo>
                  <a:cubicBezTo>
                    <a:pt x="1" y="9"/>
                    <a:pt x="0" y="14"/>
                    <a:pt x="2" y="17"/>
                  </a:cubicBezTo>
                  <a:cubicBezTo>
                    <a:pt x="3" y="18"/>
                    <a:pt x="3" y="17"/>
                    <a:pt x="3"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3" name="Freeform 51"/>
            <p:cNvSpPr/>
            <p:nvPr/>
          </p:nvSpPr>
          <p:spPr bwMode="auto">
            <a:xfrm>
              <a:off x="2514" y="1941"/>
              <a:ext cx="19" cy="27"/>
            </a:xfrm>
            <a:custGeom>
              <a:avLst/>
              <a:gdLst>
                <a:gd name="T0" fmla="*/ 5 w 16"/>
                <a:gd name="T1" fmla="*/ 21 h 22"/>
                <a:gd name="T2" fmla="*/ 4 w 16"/>
                <a:gd name="T3" fmla="*/ 15 h 22"/>
                <a:gd name="T4" fmla="*/ 6 w 16"/>
                <a:gd name="T5" fmla="*/ 9 h 22"/>
                <a:gd name="T6" fmla="*/ 16 w 16"/>
                <a:gd name="T7" fmla="*/ 2 h 22"/>
                <a:gd name="T8" fmla="*/ 16 w 16"/>
                <a:gd name="T9" fmla="*/ 1 h 22"/>
                <a:gd name="T10" fmla="*/ 4 w 16"/>
                <a:gd name="T11" fmla="*/ 8 h 22"/>
                <a:gd name="T12" fmla="*/ 3 w 16"/>
                <a:gd name="T13" fmla="*/ 21 h 22"/>
                <a:gd name="T14" fmla="*/ 5 w 16"/>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5" y="21"/>
                  </a:moveTo>
                  <a:cubicBezTo>
                    <a:pt x="4" y="19"/>
                    <a:pt x="4" y="17"/>
                    <a:pt x="4" y="15"/>
                  </a:cubicBezTo>
                  <a:cubicBezTo>
                    <a:pt x="4" y="13"/>
                    <a:pt x="5" y="11"/>
                    <a:pt x="6" y="9"/>
                  </a:cubicBezTo>
                  <a:cubicBezTo>
                    <a:pt x="8" y="6"/>
                    <a:pt x="12" y="3"/>
                    <a:pt x="16" y="2"/>
                  </a:cubicBezTo>
                  <a:cubicBezTo>
                    <a:pt x="16" y="2"/>
                    <a:pt x="16" y="1"/>
                    <a:pt x="16" y="1"/>
                  </a:cubicBezTo>
                  <a:cubicBezTo>
                    <a:pt x="11" y="0"/>
                    <a:pt x="7" y="5"/>
                    <a:pt x="4" y="8"/>
                  </a:cubicBezTo>
                  <a:cubicBezTo>
                    <a:pt x="2" y="12"/>
                    <a:pt x="0" y="19"/>
                    <a:pt x="3" y="21"/>
                  </a:cubicBezTo>
                  <a:cubicBezTo>
                    <a:pt x="4" y="22"/>
                    <a:pt x="5" y="21"/>
                    <a:pt x="5"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4" name="Freeform 52"/>
            <p:cNvSpPr/>
            <p:nvPr/>
          </p:nvSpPr>
          <p:spPr bwMode="auto">
            <a:xfrm>
              <a:off x="2528" y="1951"/>
              <a:ext cx="17" cy="20"/>
            </a:xfrm>
            <a:custGeom>
              <a:avLst/>
              <a:gdLst>
                <a:gd name="T0" fmla="*/ 5 w 14"/>
                <a:gd name="T1" fmla="*/ 16 h 17"/>
                <a:gd name="T2" fmla="*/ 4 w 14"/>
                <a:gd name="T3" fmla="*/ 12 h 17"/>
                <a:gd name="T4" fmla="*/ 6 w 14"/>
                <a:gd name="T5" fmla="*/ 8 h 17"/>
                <a:gd name="T6" fmla="*/ 14 w 14"/>
                <a:gd name="T7" fmla="*/ 2 h 17"/>
                <a:gd name="T8" fmla="*/ 14 w 14"/>
                <a:gd name="T9" fmla="*/ 0 h 17"/>
                <a:gd name="T10" fmla="*/ 4 w 14"/>
                <a:gd name="T11" fmla="*/ 7 h 17"/>
                <a:gd name="T12" fmla="*/ 4 w 14"/>
                <a:gd name="T13" fmla="*/ 17 h 17"/>
                <a:gd name="T14" fmla="*/ 5 w 14"/>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5" y="16"/>
                  </a:moveTo>
                  <a:cubicBezTo>
                    <a:pt x="5" y="15"/>
                    <a:pt x="4" y="14"/>
                    <a:pt x="4" y="12"/>
                  </a:cubicBezTo>
                  <a:cubicBezTo>
                    <a:pt x="4" y="11"/>
                    <a:pt x="5" y="9"/>
                    <a:pt x="6" y="8"/>
                  </a:cubicBezTo>
                  <a:cubicBezTo>
                    <a:pt x="8" y="5"/>
                    <a:pt x="11" y="2"/>
                    <a:pt x="14" y="2"/>
                  </a:cubicBezTo>
                  <a:cubicBezTo>
                    <a:pt x="14" y="1"/>
                    <a:pt x="14" y="0"/>
                    <a:pt x="14" y="0"/>
                  </a:cubicBezTo>
                  <a:cubicBezTo>
                    <a:pt x="10" y="1"/>
                    <a:pt x="6" y="4"/>
                    <a:pt x="4" y="7"/>
                  </a:cubicBezTo>
                  <a:cubicBezTo>
                    <a:pt x="2" y="9"/>
                    <a:pt x="0" y="16"/>
                    <a:pt x="4" y="17"/>
                  </a:cubicBezTo>
                  <a:cubicBezTo>
                    <a:pt x="5" y="17"/>
                    <a:pt x="5" y="17"/>
                    <a:pt x="5"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5" name="Freeform 53"/>
            <p:cNvSpPr/>
            <p:nvPr/>
          </p:nvSpPr>
          <p:spPr bwMode="auto">
            <a:xfrm>
              <a:off x="2544" y="1959"/>
              <a:ext cx="10" cy="14"/>
            </a:xfrm>
            <a:custGeom>
              <a:avLst/>
              <a:gdLst>
                <a:gd name="T0" fmla="*/ 4 w 8"/>
                <a:gd name="T1" fmla="*/ 11 h 11"/>
                <a:gd name="T2" fmla="*/ 4 w 8"/>
                <a:gd name="T3" fmla="*/ 6 h 11"/>
                <a:gd name="T4" fmla="*/ 8 w 8"/>
                <a:gd name="T5" fmla="*/ 2 h 11"/>
                <a:gd name="T6" fmla="*/ 8 w 8"/>
                <a:gd name="T7" fmla="*/ 1 h 11"/>
                <a:gd name="T8" fmla="*/ 3 w 8"/>
                <a:gd name="T9" fmla="*/ 11 h 11"/>
                <a:gd name="T10" fmla="*/ 4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4" y="11"/>
                  </a:moveTo>
                  <a:cubicBezTo>
                    <a:pt x="4" y="10"/>
                    <a:pt x="4" y="8"/>
                    <a:pt x="4" y="6"/>
                  </a:cubicBezTo>
                  <a:cubicBezTo>
                    <a:pt x="4" y="4"/>
                    <a:pt x="6" y="3"/>
                    <a:pt x="8" y="2"/>
                  </a:cubicBezTo>
                  <a:cubicBezTo>
                    <a:pt x="8" y="1"/>
                    <a:pt x="8" y="1"/>
                    <a:pt x="8" y="1"/>
                  </a:cubicBezTo>
                  <a:cubicBezTo>
                    <a:pt x="3" y="0"/>
                    <a:pt x="0" y="8"/>
                    <a:pt x="3" y="11"/>
                  </a:cubicBezTo>
                  <a:cubicBezTo>
                    <a:pt x="3" y="11"/>
                    <a:pt x="4" y="11"/>
                    <a:pt x="4"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6" name="Freeform 54"/>
            <p:cNvSpPr/>
            <p:nvPr/>
          </p:nvSpPr>
          <p:spPr bwMode="auto">
            <a:xfrm>
              <a:off x="2357" y="1919"/>
              <a:ext cx="4" cy="11"/>
            </a:xfrm>
            <a:custGeom>
              <a:avLst/>
              <a:gdLst>
                <a:gd name="T0" fmla="*/ 3 w 3"/>
                <a:gd name="T1" fmla="*/ 5 h 9"/>
                <a:gd name="T2" fmla="*/ 2 w 3"/>
                <a:gd name="T3" fmla="*/ 1 h 9"/>
                <a:gd name="T4" fmla="*/ 1 w 3"/>
                <a:gd name="T5" fmla="*/ 0 h 9"/>
                <a:gd name="T6" fmla="*/ 1 w 3"/>
                <a:gd name="T7" fmla="*/ 4 h 9"/>
                <a:gd name="T8" fmla="*/ 1 w 3"/>
                <a:gd name="T9" fmla="*/ 8 h 9"/>
                <a:gd name="T10" fmla="*/ 2 w 3"/>
                <a:gd name="T11" fmla="*/ 8 h 9"/>
                <a:gd name="T12" fmla="*/ 3 w 3"/>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3" h="9">
                  <a:moveTo>
                    <a:pt x="3" y="5"/>
                  </a:moveTo>
                  <a:cubicBezTo>
                    <a:pt x="2" y="4"/>
                    <a:pt x="2" y="2"/>
                    <a:pt x="2" y="1"/>
                  </a:cubicBezTo>
                  <a:cubicBezTo>
                    <a:pt x="2" y="0"/>
                    <a:pt x="2" y="0"/>
                    <a:pt x="1" y="0"/>
                  </a:cubicBezTo>
                  <a:cubicBezTo>
                    <a:pt x="1" y="2"/>
                    <a:pt x="1" y="3"/>
                    <a:pt x="1" y="4"/>
                  </a:cubicBezTo>
                  <a:cubicBezTo>
                    <a:pt x="1" y="5"/>
                    <a:pt x="0" y="7"/>
                    <a:pt x="1" y="8"/>
                  </a:cubicBezTo>
                  <a:cubicBezTo>
                    <a:pt x="1" y="9"/>
                    <a:pt x="2" y="9"/>
                    <a:pt x="2" y="8"/>
                  </a:cubicBezTo>
                  <a:cubicBezTo>
                    <a:pt x="3" y="7"/>
                    <a:pt x="3" y="6"/>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7" name="Freeform 55"/>
            <p:cNvSpPr/>
            <p:nvPr/>
          </p:nvSpPr>
          <p:spPr bwMode="auto">
            <a:xfrm>
              <a:off x="2367" y="1916"/>
              <a:ext cx="5" cy="13"/>
            </a:xfrm>
            <a:custGeom>
              <a:avLst/>
              <a:gdLst>
                <a:gd name="T0" fmla="*/ 3 w 4"/>
                <a:gd name="T1" fmla="*/ 9 h 11"/>
                <a:gd name="T2" fmla="*/ 3 w 4"/>
                <a:gd name="T3" fmla="*/ 6 h 11"/>
                <a:gd name="T4" fmla="*/ 4 w 4"/>
                <a:gd name="T5" fmla="*/ 1 h 11"/>
                <a:gd name="T6" fmla="*/ 3 w 4"/>
                <a:gd name="T7" fmla="*/ 1 h 11"/>
                <a:gd name="T8" fmla="*/ 1 w 4"/>
                <a:gd name="T9" fmla="*/ 6 h 11"/>
                <a:gd name="T10" fmla="*/ 2 w 4"/>
                <a:gd name="T11" fmla="*/ 11 h 11"/>
                <a:gd name="T12" fmla="*/ 3 w 4"/>
                <a:gd name="T13" fmla="*/ 11 h 11"/>
                <a:gd name="T14" fmla="*/ 3 w 4"/>
                <a:gd name="T15" fmla="*/ 9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3" y="9"/>
                  </a:moveTo>
                  <a:cubicBezTo>
                    <a:pt x="3" y="8"/>
                    <a:pt x="3" y="7"/>
                    <a:pt x="3" y="6"/>
                  </a:cubicBezTo>
                  <a:cubicBezTo>
                    <a:pt x="4" y="4"/>
                    <a:pt x="4" y="2"/>
                    <a:pt x="4" y="1"/>
                  </a:cubicBezTo>
                  <a:cubicBezTo>
                    <a:pt x="4" y="0"/>
                    <a:pt x="3" y="0"/>
                    <a:pt x="3" y="1"/>
                  </a:cubicBezTo>
                  <a:cubicBezTo>
                    <a:pt x="2" y="3"/>
                    <a:pt x="2" y="4"/>
                    <a:pt x="1" y="6"/>
                  </a:cubicBezTo>
                  <a:cubicBezTo>
                    <a:pt x="1" y="8"/>
                    <a:pt x="0" y="10"/>
                    <a:pt x="2" y="11"/>
                  </a:cubicBezTo>
                  <a:cubicBezTo>
                    <a:pt x="3" y="11"/>
                    <a:pt x="3" y="11"/>
                    <a:pt x="3" y="11"/>
                  </a:cubicBezTo>
                  <a:cubicBezTo>
                    <a:pt x="3" y="11"/>
                    <a:pt x="3" y="10"/>
                    <a:pt x="3"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8" name="Freeform 56"/>
            <p:cNvSpPr/>
            <p:nvPr/>
          </p:nvSpPr>
          <p:spPr bwMode="auto">
            <a:xfrm>
              <a:off x="2378" y="1913"/>
              <a:ext cx="3" cy="14"/>
            </a:xfrm>
            <a:custGeom>
              <a:avLst/>
              <a:gdLst>
                <a:gd name="T0" fmla="*/ 2 w 2"/>
                <a:gd name="T1" fmla="*/ 7 h 11"/>
                <a:gd name="T2" fmla="*/ 2 w 2"/>
                <a:gd name="T3" fmla="*/ 1 h 11"/>
                <a:gd name="T4" fmla="*/ 0 w 2"/>
                <a:gd name="T5" fmla="*/ 1 h 11"/>
                <a:gd name="T6" fmla="*/ 0 w 2"/>
                <a:gd name="T7" fmla="*/ 6 h 11"/>
                <a:gd name="T8" fmla="*/ 0 w 2"/>
                <a:gd name="T9" fmla="*/ 11 h 11"/>
                <a:gd name="T10" fmla="*/ 1 w 2"/>
                <a:gd name="T11" fmla="*/ 11 h 11"/>
                <a:gd name="T12" fmla="*/ 2 w 2"/>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2" h="11">
                  <a:moveTo>
                    <a:pt x="2" y="7"/>
                  </a:moveTo>
                  <a:cubicBezTo>
                    <a:pt x="2" y="5"/>
                    <a:pt x="2" y="3"/>
                    <a:pt x="2" y="1"/>
                  </a:cubicBezTo>
                  <a:cubicBezTo>
                    <a:pt x="1" y="0"/>
                    <a:pt x="0" y="0"/>
                    <a:pt x="0" y="1"/>
                  </a:cubicBezTo>
                  <a:cubicBezTo>
                    <a:pt x="0" y="3"/>
                    <a:pt x="0" y="5"/>
                    <a:pt x="0" y="6"/>
                  </a:cubicBezTo>
                  <a:cubicBezTo>
                    <a:pt x="0" y="8"/>
                    <a:pt x="0" y="10"/>
                    <a:pt x="0" y="11"/>
                  </a:cubicBezTo>
                  <a:cubicBezTo>
                    <a:pt x="1" y="11"/>
                    <a:pt x="1" y="11"/>
                    <a:pt x="1" y="11"/>
                  </a:cubicBezTo>
                  <a:cubicBezTo>
                    <a:pt x="2" y="10"/>
                    <a:pt x="2" y="9"/>
                    <a:pt x="2"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9" name="Freeform 57"/>
            <p:cNvSpPr/>
            <p:nvPr/>
          </p:nvSpPr>
          <p:spPr bwMode="auto">
            <a:xfrm>
              <a:off x="2386" y="1912"/>
              <a:ext cx="3" cy="15"/>
            </a:xfrm>
            <a:custGeom>
              <a:avLst/>
              <a:gdLst>
                <a:gd name="T0" fmla="*/ 2 w 3"/>
                <a:gd name="T1" fmla="*/ 7 h 12"/>
                <a:gd name="T2" fmla="*/ 2 w 3"/>
                <a:gd name="T3" fmla="*/ 0 h 12"/>
                <a:gd name="T4" fmla="*/ 1 w 3"/>
                <a:gd name="T5" fmla="*/ 0 h 12"/>
                <a:gd name="T6" fmla="*/ 1 w 3"/>
                <a:gd name="T7" fmla="*/ 6 h 12"/>
                <a:gd name="T8" fmla="*/ 1 w 3"/>
                <a:gd name="T9" fmla="*/ 11 h 12"/>
                <a:gd name="T10" fmla="*/ 2 w 3"/>
                <a:gd name="T11" fmla="*/ 12 h 12"/>
                <a:gd name="T12" fmla="*/ 2 w 3"/>
                <a:gd name="T13" fmla="*/ 7 h 12"/>
              </a:gdLst>
              <a:ahLst/>
              <a:cxnLst>
                <a:cxn ang="0">
                  <a:pos x="T0" y="T1"/>
                </a:cxn>
                <a:cxn ang="0">
                  <a:pos x="T2" y="T3"/>
                </a:cxn>
                <a:cxn ang="0">
                  <a:pos x="T4" y="T5"/>
                </a:cxn>
                <a:cxn ang="0">
                  <a:pos x="T6" y="T7"/>
                </a:cxn>
                <a:cxn ang="0">
                  <a:pos x="T8" y="T9"/>
                </a:cxn>
                <a:cxn ang="0">
                  <a:pos x="T10" y="T11"/>
                </a:cxn>
                <a:cxn ang="0">
                  <a:pos x="T12" y="T13"/>
                </a:cxn>
              </a:cxnLst>
              <a:rect l="0" t="0" r="r" b="b"/>
              <a:pathLst>
                <a:path w="3" h="12">
                  <a:moveTo>
                    <a:pt x="2" y="7"/>
                  </a:moveTo>
                  <a:cubicBezTo>
                    <a:pt x="2" y="4"/>
                    <a:pt x="2" y="2"/>
                    <a:pt x="2" y="0"/>
                  </a:cubicBezTo>
                  <a:cubicBezTo>
                    <a:pt x="2" y="0"/>
                    <a:pt x="1" y="0"/>
                    <a:pt x="1" y="0"/>
                  </a:cubicBezTo>
                  <a:cubicBezTo>
                    <a:pt x="1" y="2"/>
                    <a:pt x="1" y="4"/>
                    <a:pt x="1" y="6"/>
                  </a:cubicBezTo>
                  <a:cubicBezTo>
                    <a:pt x="1" y="7"/>
                    <a:pt x="0" y="10"/>
                    <a:pt x="1" y="11"/>
                  </a:cubicBezTo>
                  <a:cubicBezTo>
                    <a:pt x="1" y="12"/>
                    <a:pt x="1" y="12"/>
                    <a:pt x="2" y="12"/>
                  </a:cubicBezTo>
                  <a:cubicBezTo>
                    <a:pt x="3" y="10"/>
                    <a:pt x="2" y="8"/>
                    <a:pt x="2"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0" name="Freeform 58"/>
            <p:cNvSpPr/>
            <p:nvPr/>
          </p:nvSpPr>
          <p:spPr bwMode="auto">
            <a:xfrm>
              <a:off x="2395" y="1911"/>
              <a:ext cx="4" cy="14"/>
            </a:xfrm>
            <a:custGeom>
              <a:avLst/>
              <a:gdLst>
                <a:gd name="T0" fmla="*/ 3 w 3"/>
                <a:gd name="T1" fmla="*/ 7 h 12"/>
                <a:gd name="T2" fmla="*/ 3 w 3"/>
                <a:gd name="T3" fmla="*/ 1 h 12"/>
                <a:gd name="T4" fmla="*/ 2 w 3"/>
                <a:gd name="T5" fmla="*/ 1 h 12"/>
                <a:gd name="T6" fmla="*/ 1 w 3"/>
                <a:gd name="T7" fmla="*/ 7 h 12"/>
                <a:gd name="T8" fmla="*/ 1 w 3"/>
                <a:gd name="T9" fmla="*/ 12 h 12"/>
                <a:gd name="T10" fmla="*/ 2 w 3"/>
                <a:gd name="T11" fmla="*/ 12 h 12"/>
                <a:gd name="T12" fmla="*/ 3 w 3"/>
                <a:gd name="T13" fmla="*/ 7 h 12"/>
              </a:gdLst>
              <a:ahLst/>
              <a:cxnLst>
                <a:cxn ang="0">
                  <a:pos x="T0" y="T1"/>
                </a:cxn>
                <a:cxn ang="0">
                  <a:pos x="T2" y="T3"/>
                </a:cxn>
                <a:cxn ang="0">
                  <a:pos x="T4" y="T5"/>
                </a:cxn>
                <a:cxn ang="0">
                  <a:pos x="T6" y="T7"/>
                </a:cxn>
                <a:cxn ang="0">
                  <a:pos x="T8" y="T9"/>
                </a:cxn>
                <a:cxn ang="0">
                  <a:pos x="T10" y="T11"/>
                </a:cxn>
                <a:cxn ang="0">
                  <a:pos x="T12" y="T13"/>
                </a:cxn>
              </a:cxnLst>
              <a:rect l="0" t="0" r="r" b="b"/>
              <a:pathLst>
                <a:path w="3" h="12">
                  <a:moveTo>
                    <a:pt x="3" y="7"/>
                  </a:moveTo>
                  <a:cubicBezTo>
                    <a:pt x="3" y="5"/>
                    <a:pt x="3" y="3"/>
                    <a:pt x="3" y="1"/>
                  </a:cubicBezTo>
                  <a:cubicBezTo>
                    <a:pt x="3" y="0"/>
                    <a:pt x="2" y="0"/>
                    <a:pt x="2" y="1"/>
                  </a:cubicBezTo>
                  <a:cubicBezTo>
                    <a:pt x="1" y="3"/>
                    <a:pt x="1" y="5"/>
                    <a:pt x="1" y="7"/>
                  </a:cubicBezTo>
                  <a:cubicBezTo>
                    <a:pt x="0" y="9"/>
                    <a:pt x="0" y="11"/>
                    <a:pt x="1" y="12"/>
                  </a:cubicBezTo>
                  <a:cubicBezTo>
                    <a:pt x="2" y="12"/>
                    <a:pt x="2" y="12"/>
                    <a:pt x="2" y="12"/>
                  </a:cubicBezTo>
                  <a:cubicBezTo>
                    <a:pt x="3" y="11"/>
                    <a:pt x="2" y="8"/>
                    <a:pt x="3"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1" name="Freeform 59"/>
            <p:cNvSpPr/>
            <p:nvPr/>
          </p:nvSpPr>
          <p:spPr bwMode="auto">
            <a:xfrm>
              <a:off x="2404" y="1911"/>
              <a:ext cx="2" cy="12"/>
            </a:xfrm>
            <a:custGeom>
              <a:avLst/>
              <a:gdLst>
                <a:gd name="T0" fmla="*/ 2 w 2"/>
                <a:gd name="T1" fmla="*/ 6 h 10"/>
                <a:gd name="T2" fmla="*/ 2 w 2"/>
                <a:gd name="T3" fmla="*/ 1 h 10"/>
                <a:gd name="T4" fmla="*/ 1 w 2"/>
                <a:gd name="T5" fmla="*/ 1 h 10"/>
                <a:gd name="T6" fmla="*/ 0 w 2"/>
                <a:gd name="T7" fmla="*/ 5 h 10"/>
                <a:gd name="T8" fmla="*/ 0 w 2"/>
                <a:gd name="T9" fmla="*/ 9 h 10"/>
                <a:gd name="T10" fmla="*/ 1 w 2"/>
                <a:gd name="T11" fmla="*/ 10 h 10"/>
                <a:gd name="T12" fmla="*/ 2 w 2"/>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2" y="6"/>
                  </a:moveTo>
                  <a:cubicBezTo>
                    <a:pt x="2" y="4"/>
                    <a:pt x="2" y="2"/>
                    <a:pt x="2" y="1"/>
                  </a:cubicBezTo>
                  <a:cubicBezTo>
                    <a:pt x="2" y="0"/>
                    <a:pt x="1" y="0"/>
                    <a:pt x="1" y="1"/>
                  </a:cubicBezTo>
                  <a:cubicBezTo>
                    <a:pt x="1" y="2"/>
                    <a:pt x="1" y="4"/>
                    <a:pt x="0" y="5"/>
                  </a:cubicBezTo>
                  <a:cubicBezTo>
                    <a:pt x="0" y="7"/>
                    <a:pt x="0" y="8"/>
                    <a:pt x="0" y="9"/>
                  </a:cubicBezTo>
                  <a:cubicBezTo>
                    <a:pt x="0" y="10"/>
                    <a:pt x="1" y="10"/>
                    <a:pt x="1" y="10"/>
                  </a:cubicBezTo>
                  <a:cubicBezTo>
                    <a:pt x="2" y="9"/>
                    <a:pt x="2" y="7"/>
                    <a:pt x="2"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2" name="Freeform 60"/>
            <p:cNvSpPr/>
            <p:nvPr/>
          </p:nvSpPr>
          <p:spPr bwMode="auto">
            <a:xfrm>
              <a:off x="2411" y="1912"/>
              <a:ext cx="3" cy="8"/>
            </a:xfrm>
            <a:custGeom>
              <a:avLst/>
              <a:gdLst>
                <a:gd name="T0" fmla="*/ 1 w 2"/>
                <a:gd name="T1" fmla="*/ 4 h 7"/>
                <a:gd name="T2" fmla="*/ 1 w 2"/>
                <a:gd name="T3" fmla="*/ 1 h 7"/>
                <a:gd name="T4" fmla="*/ 0 w 2"/>
                <a:gd name="T5" fmla="*/ 1 h 7"/>
                <a:gd name="T6" fmla="*/ 0 w 2"/>
                <a:gd name="T7" fmla="*/ 4 h 7"/>
                <a:gd name="T8" fmla="*/ 1 w 2"/>
                <a:gd name="T9" fmla="*/ 7 h 7"/>
                <a:gd name="T10" fmla="*/ 1 w 2"/>
                <a:gd name="T11" fmla="*/ 7 h 7"/>
                <a:gd name="T12" fmla="*/ 1 w 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2" h="7">
                  <a:moveTo>
                    <a:pt x="1" y="4"/>
                  </a:moveTo>
                  <a:cubicBezTo>
                    <a:pt x="1" y="3"/>
                    <a:pt x="1" y="2"/>
                    <a:pt x="1" y="1"/>
                  </a:cubicBezTo>
                  <a:cubicBezTo>
                    <a:pt x="1" y="0"/>
                    <a:pt x="0" y="0"/>
                    <a:pt x="0" y="1"/>
                  </a:cubicBezTo>
                  <a:cubicBezTo>
                    <a:pt x="0" y="2"/>
                    <a:pt x="0" y="3"/>
                    <a:pt x="0" y="4"/>
                  </a:cubicBezTo>
                  <a:cubicBezTo>
                    <a:pt x="0" y="5"/>
                    <a:pt x="0" y="6"/>
                    <a:pt x="1" y="7"/>
                  </a:cubicBezTo>
                  <a:cubicBezTo>
                    <a:pt x="1" y="7"/>
                    <a:pt x="1" y="7"/>
                    <a:pt x="1" y="7"/>
                  </a:cubicBezTo>
                  <a:cubicBezTo>
                    <a:pt x="2" y="6"/>
                    <a:pt x="2" y="5"/>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3" name="Freeform 61"/>
            <p:cNvSpPr/>
            <p:nvPr/>
          </p:nvSpPr>
          <p:spPr bwMode="auto">
            <a:xfrm>
              <a:off x="2417" y="1914"/>
              <a:ext cx="3" cy="5"/>
            </a:xfrm>
            <a:custGeom>
              <a:avLst/>
              <a:gdLst>
                <a:gd name="T0" fmla="*/ 2 w 2"/>
                <a:gd name="T1" fmla="*/ 2 h 4"/>
                <a:gd name="T2" fmla="*/ 2 w 2"/>
                <a:gd name="T3" fmla="*/ 0 h 4"/>
                <a:gd name="T4" fmla="*/ 1 w 2"/>
                <a:gd name="T5" fmla="*/ 0 h 4"/>
                <a:gd name="T6" fmla="*/ 0 w 2"/>
                <a:gd name="T7" fmla="*/ 2 h 4"/>
                <a:gd name="T8" fmla="*/ 0 w 2"/>
                <a:gd name="T9" fmla="*/ 4 h 4"/>
                <a:gd name="T10" fmla="*/ 1 w 2"/>
                <a:gd name="T11" fmla="*/ 4 h 4"/>
                <a:gd name="T12" fmla="*/ 2 w 2"/>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2"/>
                  </a:moveTo>
                  <a:cubicBezTo>
                    <a:pt x="2" y="2"/>
                    <a:pt x="2" y="1"/>
                    <a:pt x="2" y="0"/>
                  </a:cubicBezTo>
                  <a:cubicBezTo>
                    <a:pt x="2" y="0"/>
                    <a:pt x="1" y="0"/>
                    <a:pt x="1" y="0"/>
                  </a:cubicBezTo>
                  <a:cubicBezTo>
                    <a:pt x="1" y="1"/>
                    <a:pt x="0" y="2"/>
                    <a:pt x="0" y="2"/>
                  </a:cubicBezTo>
                  <a:cubicBezTo>
                    <a:pt x="0" y="3"/>
                    <a:pt x="0" y="4"/>
                    <a:pt x="0" y="4"/>
                  </a:cubicBezTo>
                  <a:cubicBezTo>
                    <a:pt x="1" y="4"/>
                    <a:pt x="1" y="4"/>
                    <a:pt x="1" y="4"/>
                  </a:cubicBezTo>
                  <a:cubicBezTo>
                    <a:pt x="2" y="4"/>
                    <a:pt x="2" y="3"/>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4" name="Freeform 62"/>
            <p:cNvSpPr/>
            <p:nvPr/>
          </p:nvSpPr>
          <p:spPr bwMode="auto">
            <a:xfrm>
              <a:off x="2448" y="1935"/>
              <a:ext cx="5" cy="2"/>
            </a:xfrm>
            <a:custGeom>
              <a:avLst/>
              <a:gdLst>
                <a:gd name="T0" fmla="*/ 4 w 4"/>
                <a:gd name="T1" fmla="*/ 1 h 2"/>
                <a:gd name="T2" fmla="*/ 3 w 4"/>
                <a:gd name="T3" fmla="*/ 0 h 2"/>
                <a:gd name="T4" fmla="*/ 1 w 4"/>
                <a:gd name="T5" fmla="*/ 1 h 2"/>
                <a:gd name="T6" fmla="*/ 0 w 4"/>
                <a:gd name="T7" fmla="*/ 1 h 2"/>
                <a:gd name="T8" fmla="*/ 2 w 4"/>
                <a:gd name="T9" fmla="*/ 2 h 2"/>
                <a:gd name="T10" fmla="*/ 4 w 4"/>
                <a:gd name="T11" fmla="*/ 1 h 2"/>
              </a:gdLst>
              <a:ahLst/>
              <a:cxnLst>
                <a:cxn ang="0">
                  <a:pos x="T0" y="T1"/>
                </a:cxn>
                <a:cxn ang="0">
                  <a:pos x="T2" y="T3"/>
                </a:cxn>
                <a:cxn ang="0">
                  <a:pos x="T4" y="T5"/>
                </a:cxn>
                <a:cxn ang="0">
                  <a:pos x="T6" y="T7"/>
                </a:cxn>
                <a:cxn ang="0">
                  <a:pos x="T8" y="T9"/>
                </a:cxn>
                <a:cxn ang="0">
                  <a:pos x="T10" y="T11"/>
                </a:cxn>
              </a:cxnLst>
              <a:rect l="0" t="0" r="r" b="b"/>
              <a:pathLst>
                <a:path w="4" h="2">
                  <a:moveTo>
                    <a:pt x="4" y="1"/>
                  </a:moveTo>
                  <a:cubicBezTo>
                    <a:pt x="3" y="0"/>
                    <a:pt x="3" y="0"/>
                    <a:pt x="3" y="0"/>
                  </a:cubicBezTo>
                  <a:cubicBezTo>
                    <a:pt x="3" y="0"/>
                    <a:pt x="2" y="0"/>
                    <a:pt x="1" y="1"/>
                  </a:cubicBezTo>
                  <a:cubicBezTo>
                    <a:pt x="1" y="1"/>
                    <a:pt x="0" y="1"/>
                    <a:pt x="0" y="1"/>
                  </a:cubicBezTo>
                  <a:cubicBezTo>
                    <a:pt x="0" y="2"/>
                    <a:pt x="1" y="2"/>
                    <a:pt x="2" y="2"/>
                  </a:cubicBezTo>
                  <a:cubicBezTo>
                    <a:pt x="2" y="2"/>
                    <a:pt x="3" y="2"/>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5" name="Freeform 63"/>
            <p:cNvSpPr/>
            <p:nvPr/>
          </p:nvSpPr>
          <p:spPr bwMode="auto">
            <a:xfrm>
              <a:off x="2445" y="1940"/>
              <a:ext cx="11" cy="5"/>
            </a:xfrm>
            <a:custGeom>
              <a:avLst/>
              <a:gdLst>
                <a:gd name="T0" fmla="*/ 9 w 9"/>
                <a:gd name="T1" fmla="*/ 1 h 4"/>
                <a:gd name="T2" fmla="*/ 4 w 9"/>
                <a:gd name="T3" fmla="*/ 1 h 4"/>
                <a:gd name="T4" fmla="*/ 0 w 9"/>
                <a:gd name="T5" fmla="*/ 2 h 4"/>
                <a:gd name="T6" fmla="*/ 0 w 9"/>
                <a:gd name="T7" fmla="*/ 3 h 4"/>
                <a:gd name="T8" fmla="*/ 4 w 9"/>
                <a:gd name="T9" fmla="*/ 3 h 4"/>
                <a:gd name="T10" fmla="*/ 9 w 9"/>
                <a:gd name="T11" fmla="*/ 2 h 4"/>
                <a:gd name="T12" fmla="*/ 9 w 9"/>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9" h="4">
                  <a:moveTo>
                    <a:pt x="9" y="1"/>
                  </a:moveTo>
                  <a:cubicBezTo>
                    <a:pt x="7" y="0"/>
                    <a:pt x="6" y="1"/>
                    <a:pt x="4" y="1"/>
                  </a:cubicBezTo>
                  <a:cubicBezTo>
                    <a:pt x="3" y="1"/>
                    <a:pt x="1" y="1"/>
                    <a:pt x="0" y="2"/>
                  </a:cubicBezTo>
                  <a:cubicBezTo>
                    <a:pt x="0" y="3"/>
                    <a:pt x="0" y="3"/>
                    <a:pt x="0" y="3"/>
                  </a:cubicBezTo>
                  <a:cubicBezTo>
                    <a:pt x="1" y="4"/>
                    <a:pt x="3" y="3"/>
                    <a:pt x="4" y="3"/>
                  </a:cubicBezTo>
                  <a:cubicBezTo>
                    <a:pt x="5" y="2"/>
                    <a:pt x="7" y="2"/>
                    <a:pt x="9" y="2"/>
                  </a:cubicBezTo>
                  <a:cubicBezTo>
                    <a:pt x="9" y="2"/>
                    <a:pt x="9" y="1"/>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6" name="Freeform 64"/>
            <p:cNvSpPr/>
            <p:nvPr/>
          </p:nvSpPr>
          <p:spPr bwMode="auto">
            <a:xfrm>
              <a:off x="2444" y="1948"/>
              <a:ext cx="15" cy="4"/>
            </a:xfrm>
            <a:custGeom>
              <a:avLst/>
              <a:gdLst>
                <a:gd name="T0" fmla="*/ 11 w 12"/>
                <a:gd name="T1" fmla="*/ 0 h 3"/>
                <a:gd name="T2" fmla="*/ 6 w 12"/>
                <a:gd name="T3" fmla="*/ 0 h 3"/>
                <a:gd name="T4" fmla="*/ 0 w 12"/>
                <a:gd name="T5" fmla="*/ 2 h 3"/>
                <a:gd name="T6" fmla="*/ 1 w 12"/>
                <a:gd name="T7" fmla="*/ 3 h 3"/>
                <a:gd name="T8" fmla="*/ 5 w 12"/>
                <a:gd name="T9" fmla="*/ 2 h 3"/>
                <a:gd name="T10" fmla="*/ 11 w 12"/>
                <a:gd name="T11" fmla="*/ 2 h 3"/>
                <a:gd name="T12" fmla="*/ 11 w 1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0"/>
                  </a:moveTo>
                  <a:cubicBezTo>
                    <a:pt x="9" y="0"/>
                    <a:pt x="7" y="0"/>
                    <a:pt x="6" y="0"/>
                  </a:cubicBezTo>
                  <a:cubicBezTo>
                    <a:pt x="4" y="1"/>
                    <a:pt x="1" y="1"/>
                    <a:pt x="0" y="2"/>
                  </a:cubicBezTo>
                  <a:cubicBezTo>
                    <a:pt x="1" y="3"/>
                    <a:pt x="1" y="3"/>
                    <a:pt x="1" y="3"/>
                  </a:cubicBezTo>
                  <a:cubicBezTo>
                    <a:pt x="2" y="3"/>
                    <a:pt x="4" y="2"/>
                    <a:pt x="5" y="2"/>
                  </a:cubicBezTo>
                  <a:cubicBezTo>
                    <a:pt x="7" y="2"/>
                    <a:pt x="9" y="2"/>
                    <a:pt x="11" y="2"/>
                  </a:cubicBezTo>
                  <a:cubicBezTo>
                    <a:pt x="12" y="1"/>
                    <a:pt x="12"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7" name="Freeform 65"/>
            <p:cNvSpPr/>
            <p:nvPr/>
          </p:nvSpPr>
          <p:spPr bwMode="auto">
            <a:xfrm>
              <a:off x="2444" y="1956"/>
              <a:ext cx="16" cy="5"/>
            </a:xfrm>
            <a:custGeom>
              <a:avLst/>
              <a:gdLst>
                <a:gd name="T0" fmla="*/ 12 w 13"/>
                <a:gd name="T1" fmla="*/ 0 h 4"/>
                <a:gd name="T2" fmla="*/ 6 w 13"/>
                <a:gd name="T3" fmla="*/ 1 h 4"/>
                <a:gd name="T4" fmla="*/ 1 w 13"/>
                <a:gd name="T5" fmla="*/ 3 h 4"/>
                <a:gd name="T6" fmla="*/ 2 w 13"/>
                <a:gd name="T7" fmla="*/ 4 h 4"/>
                <a:gd name="T8" fmla="*/ 7 w 13"/>
                <a:gd name="T9" fmla="*/ 3 h 4"/>
                <a:gd name="T10" fmla="*/ 12 w 13"/>
                <a:gd name="T11" fmla="*/ 1 h 4"/>
                <a:gd name="T12" fmla="*/ 12 w 1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2" y="0"/>
                  </a:moveTo>
                  <a:cubicBezTo>
                    <a:pt x="10" y="0"/>
                    <a:pt x="8" y="1"/>
                    <a:pt x="6" y="1"/>
                  </a:cubicBezTo>
                  <a:cubicBezTo>
                    <a:pt x="4" y="2"/>
                    <a:pt x="3" y="2"/>
                    <a:pt x="1" y="3"/>
                  </a:cubicBezTo>
                  <a:cubicBezTo>
                    <a:pt x="0" y="3"/>
                    <a:pt x="1" y="4"/>
                    <a:pt x="2" y="4"/>
                  </a:cubicBezTo>
                  <a:cubicBezTo>
                    <a:pt x="3" y="4"/>
                    <a:pt x="5" y="3"/>
                    <a:pt x="7" y="3"/>
                  </a:cubicBezTo>
                  <a:cubicBezTo>
                    <a:pt x="9" y="2"/>
                    <a:pt x="11" y="2"/>
                    <a:pt x="12" y="1"/>
                  </a:cubicBezTo>
                  <a:cubicBezTo>
                    <a:pt x="13" y="1"/>
                    <a:pt x="12" y="0"/>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8" name="Freeform 66"/>
            <p:cNvSpPr/>
            <p:nvPr/>
          </p:nvSpPr>
          <p:spPr bwMode="auto">
            <a:xfrm>
              <a:off x="2445" y="1967"/>
              <a:ext cx="19" cy="4"/>
            </a:xfrm>
            <a:custGeom>
              <a:avLst/>
              <a:gdLst>
                <a:gd name="T0" fmla="*/ 14 w 15"/>
                <a:gd name="T1" fmla="*/ 0 h 4"/>
                <a:gd name="T2" fmla="*/ 7 w 15"/>
                <a:gd name="T3" fmla="*/ 1 h 4"/>
                <a:gd name="T4" fmla="*/ 1 w 15"/>
                <a:gd name="T5" fmla="*/ 3 h 4"/>
                <a:gd name="T6" fmla="*/ 1 w 15"/>
                <a:gd name="T7" fmla="*/ 4 h 4"/>
                <a:gd name="T8" fmla="*/ 7 w 15"/>
                <a:gd name="T9" fmla="*/ 3 h 4"/>
                <a:gd name="T10" fmla="*/ 14 w 15"/>
                <a:gd name="T11" fmla="*/ 1 h 4"/>
                <a:gd name="T12" fmla="*/ 14 w 1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14" y="0"/>
                  </a:moveTo>
                  <a:cubicBezTo>
                    <a:pt x="12" y="0"/>
                    <a:pt x="9" y="0"/>
                    <a:pt x="7" y="1"/>
                  </a:cubicBezTo>
                  <a:cubicBezTo>
                    <a:pt x="5" y="1"/>
                    <a:pt x="3" y="2"/>
                    <a:pt x="1" y="3"/>
                  </a:cubicBezTo>
                  <a:cubicBezTo>
                    <a:pt x="0" y="4"/>
                    <a:pt x="1" y="4"/>
                    <a:pt x="1" y="4"/>
                  </a:cubicBezTo>
                  <a:cubicBezTo>
                    <a:pt x="3" y="4"/>
                    <a:pt x="5" y="3"/>
                    <a:pt x="7" y="3"/>
                  </a:cubicBezTo>
                  <a:cubicBezTo>
                    <a:pt x="9" y="2"/>
                    <a:pt x="12" y="1"/>
                    <a:pt x="14" y="1"/>
                  </a:cubicBezTo>
                  <a:cubicBezTo>
                    <a:pt x="15" y="1"/>
                    <a:pt x="15" y="0"/>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9" name="Freeform 67"/>
            <p:cNvSpPr/>
            <p:nvPr/>
          </p:nvSpPr>
          <p:spPr bwMode="auto">
            <a:xfrm>
              <a:off x="2447" y="1975"/>
              <a:ext cx="15" cy="6"/>
            </a:xfrm>
            <a:custGeom>
              <a:avLst/>
              <a:gdLst>
                <a:gd name="T0" fmla="*/ 12 w 13"/>
                <a:gd name="T1" fmla="*/ 0 h 5"/>
                <a:gd name="T2" fmla="*/ 5 w 13"/>
                <a:gd name="T3" fmla="*/ 2 h 5"/>
                <a:gd name="T4" fmla="*/ 0 w 13"/>
                <a:gd name="T5" fmla="*/ 4 h 5"/>
                <a:gd name="T6" fmla="*/ 1 w 13"/>
                <a:gd name="T7" fmla="*/ 5 h 5"/>
                <a:gd name="T8" fmla="*/ 3 w 13"/>
                <a:gd name="T9" fmla="*/ 5 h 5"/>
                <a:gd name="T10" fmla="*/ 7 w 13"/>
                <a:gd name="T11" fmla="*/ 4 h 5"/>
                <a:gd name="T12" fmla="*/ 13 w 13"/>
                <a:gd name="T13" fmla="*/ 1 h 5"/>
                <a:gd name="T14" fmla="*/ 12 w 1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
                  <a:moveTo>
                    <a:pt x="12" y="0"/>
                  </a:moveTo>
                  <a:cubicBezTo>
                    <a:pt x="10" y="1"/>
                    <a:pt x="7" y="2"/>
                    <a:pt x="5" y="2"/>
                  </a:cubicBezTo>
                  <a:cubicBezTo>
                    <a:pt x="4" y="3"/>
                    <a:pt x="1" y="3"/>
                    <a:pt x="0" y="4"/>
                  </a:cubicBezTo>
                  <a:cubicBezTo>
                    <a:pt x="1" y="5"/>
                    <a:pt x="1" y="5"/>
                    <a:pt x="1" y="5"/>
                  </a:cubicBezTo>
                  <a:cubicBezTo>
                    <a:pt x="1" y="5"/>
                    <a:pt x="2" y="5"/>
                    <a:pt x="3" y="5"/>
                  </a:cubicBezTo>
                  <a:cubicBezTo>
                    <a:pt x="4" y="4"/>
                    <a:pt x="6" y="4"/>
                    <a:pt x="7" y="4"/>
                  </a:cubicBezTo>
                  <a:cubicBezTo>
                    <a:pt x="9" y="3"/>
                    <a:pt x="11" y="2"/>
                    <a:pt x="13" y="1"/>
                  </a:cubicBezTo>
                  <a:cubicBezTo>
                    <a:pt x="13" y="0"/>
                    <a:pt x="13" y="0"/>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0" name="Freeform 68"/>
            <p:cNvSpPr/>
            <p:nvPr/>
          </p:nvSpPr>
          <p:spPr bwMode="auto">
            <a:xfrm>
              <a:off x="2453" y="1982"/>
              <a:ext cx="11" cy="5"/>
            </a:xfrm>
            <a:custGeom>
              <a:avLst/>
              <a:gdLst>
                <a:gd name="T0" fmla="*/ 8 w 9"/>
                <a:gd name="T1" fmla="*/ 0 h 4"/>
                <a:gd name="T2" fmla="*/ 4 w 9"/>
                <a:gd name="T3" fmla="*/ 1 h 4"/>
                <a:gd name="T4" fmla="*/ 0 w 9"/>
                <a:gd name="T5" fmla="*/ 3 h 4"/>
                <a:gd name="T6" fmla="*/ 0 w 9"/>
                <a:gd name="T7" fmla="*/ 4 h 4"/>
                <a:gd name="T8" fmla="*/ 4 w 9"/>
                <a:gd name="T9" fmla="*/ 3 h 4"/>
                <a:gd name="T10" fmla="*/ 8 w 9"/>
                <a:gd name="T11" fmla="*/ 1 h 4"/>
                <a:gd name="T12" fmla="*/ 8 w 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 h="4">
                  <a:moveTo>
                    <a:pt x="8" y="0"/>
                  </a:moveTo>
                  <a:cubicBezTo>
                    <a:pt x="7" y="0"/>
                    <a:pt x="5" y="1"/>
                    <a:pt x="4" y="1"/>
                  </a:cubicBezTo>
                  <a:cubicBezTo>
                    <a:pt x="2" y="1"/>
                    <a:pt x="1" y="2"/>
                    <a:pt x="0" y="3"/>
                  </a:cubicBezTo>
                  <a:cubicBezTo>
                    <a:pt x="0" y="4"/>
                    <a:pt x="0" y="4"/>
                    <a:pt x="0" y="4"/>
                  </a:cubicBezTo>
                  <a:cubicBezTo>
                    <a:pt x="1" y="4"/>
                    <a:pt x="2" y="3"/>
                    <a:pt x="4" y="3"/>
                  </a:cubicBezTo>
                  <a:cubicBezTo>
                    <a:pt x="5" y="2"/>
                    <a:pt x="7" y="2"/>
                    <a:pt x="8" y="1"/>
                  </a:cubicBezTo>
                  <a:cubicBezTo>
                    <a:pt x="9" y="1"/>
                    <a:pt x="9" y="0"/>
                    <a:pt x="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1" name="Freeform 69"/>
            <p:cNvSpPr/>
            <p:nvPr/>
          </p:nvSpPr>
          <p:spPr bwMode="auto">
            <a:xfrm>
              <a:off x="2453" y="1991"/>
              <a:ext cx="12" cy="5"/>
            </a:xfrm>
            <a:custGeom>
              <a:avLst/>
              <a:gdLst>
                <a:gd name="T0" fmla="*/ 9 w 10"/>
                <a:gd name="T1" fmla="*/ 0 h 4"/>
                <a:gd name="T2" fmla="*/ 4 w 10"/>
                <a:gd name="T3" fmla="*/ 1 h 4"/>
                <a:gd name="T4" fmla="*/ 0 w 10"/>
                <a:gd name="T5" fmla="*/ 3 h 4"/>
                <a:gd name="T6" fmla="*/ 0 w 10"/>
                <a:gd name="T7" fmla="*/ 3 h 4"/>
                <a:gd name="T8" fmla="*/ 4 w 10"/>
                <a:gd name="T9" fmla="*/ 3 h 4"/>
                <a:gd name="T10" fmla="*/ 9 w 10"/>
                <a:gd name="T11" fmla="*/ 1 h 4"/>
                <a:gd name="T12" fmla="*/ 9 w 1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0"/>
                  </a:moveTo>
                  <a:cubicBezTo>
                    <a:pt x="7" y="0"/>
                    <a:pt x="6" y="1"/>
                    <a:pt x="4" y="1"/>
                  </a:cubicBezTo>
                  <a:cubicBezTo>
                    <a:pt x="3" y="2"/>
                    <a:pt x="1" y="2"/>
                    <a:pt x="0" y="3"/>
                  </a:cubicBezTo>
                  <a:cubicBezTo>
                    <a:pt x="0" y="3"/>
                    <a:pt x="0" y="3"/>
                    <a:pt x="0" y="3"/>
                  </a:cubicBezTo>
                  <a:cubicBezTo>
                    <a:pt x="1" y="4"/>
                    <a:pt x="2" y="4"/>
                    <a:pt x="4" y="3"/>
                  </a:cubicBezTo>
                  <a:cubicBezTo>
                    <a:pt x="6" y="3"/>
                    <a:pt x="7" y="2"/>
                    <a:pt x="9" y="1"/>
                  </a:cubicBezTo>
                  <a:cubicBezTo>
                    <a:pt x="10" y="1"/>
                    <a:pt x="9" y="0"/>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2" name="Freeform 70"/>
            <p:cNvSpPr/>
            <p:nvPr/>
          </p:nvSpPr>
          <p:spPr bwMode="auto">
            <a:xfrm>
              <a:off x="2456" y="1998"/>
              <a:ext cx="8" cy="4"/>
            </a:xfrm>
            <a:custGeom>
              <a:avLst/>
              <a:gdLst>
                <a:gd name="T0" fmla="*/ 5 w 6"/>
                <a:gd name="T1" fmla="*/ 1 h 3"/>
                <a:gd name="T2" fmla="*/ 2 w 6"/>
                <a:gd name="T3" fmla="*/ 1 h 3"/>
                <a:gd name="T4" fmla="*/ 0 w 6"/>
                <a:gd name="T5" fmla="*/ 2 h 3"/>
                <a:gd name="T6" fmla="*/ 2 w 6"/>
                <a:gd name="T7" fmla="*/ 3 h 3"/>
                <a:gd name="T8" fmla="*/ 5 w 6"/>
                <a:gd name="T9" fmla="*/ 2 h 3"/>
                <a:gd name="T10" fmla="*/ 5 w 6"/>
                <a:gd name="T11" fmla="*/ 1 h 3"/>
              </a:gdLst>
              <a:ahLst/>
              <a:cxnLst>
                <a:cxn ang="0">
                  <a:pos x="T0" y="T1"/>
                </a:cxn>
                <a:cxn ang="0">
                  <a:pos x="T2" y="T3"/>
                </a:cxn>
                <a:cxn ang="0">
                  <a:pos x="T4" y="T5"/>
                </a:cxn>
                <a:cxn ang="0">
                  <a:pos x="T6" y="T7"/>
                </a:cxn>
                <a:cxn ang="0">
                  <a:pos x="T8" y="T9"/>
                </a:cxn>
                <a:cxn ang="0">
                  <a:pos x="T10" y="T11"/>
                </a:cxn>
              </a:cxnLst>
              <a:rect l="0" t="0" r="r" b="b"/>
              <a:pathLst>
                <a:path w="6" h="3">
                  <a:moveTo>
                    <a:pt x="5" y="1"/>
                  </a:moveTo>
                  <a:cubicBezTo>
                    <a:pt x="4" y="1"/>
                    <a:pt x="3" y="1"/>
                    <a:pt x="2" y="1"/>
                  </a:cubicBezTo>
                  <a:cubicBezTo>
                    <a:pt x="2" y="1"/>
                    <a:pt x="0" y="1"/>
                    <a:pt x="0" y="2"/>
                  </a:cubicBezTo>
                  <a:cubicBezTo>
                    <a:pt x="0" y="3"/>
                    <a:pt x="2" y="3"/>
                    <a:pt x="2" y="3"/>
                  </a:cubicBezTo>
                  <a:cubicBezTo>
                    <a:pt x="3" y="3"/>
                    <a:pt x="4" y="2"/>
                    <a:pt x="5" y="2"/>
                  </a:cubicBezTo>
                  <a:cubicBezTo>
                    <a:pt x="6" y="2"/>
                    <a:pt x="6"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3" name="Freeform 71"/>
            <p:cNvSpPr/>
            <p:nvPr/>
          </p:nvSpPr>
          <p:spPr bwMode="auto">
            <a:xfrm>
              <a:off x="2447" y="1860"/>
              <a:ext cx="8" cy="9"/>
            </a:xfrm>
            <a:custGeom>
              <a:avLst/>
              <a:gdLst>
                <a:gd name="T0" fmla="*/ 5 w 7"/>
                <a:gd name="T1" fmla="*/ 2 h 8"/>
                <a:gd name="T2" fmla="*/ 2 w 7"/>
                <a:gd name="T3" fmla="*/ 6 h 8"/>
                <a:gd name="T4" fmla="*/ 5 w 7"/>
                <a:gd name="T5" fmla="*/ 2 h 8"/>
              </a:gdLst>
              <a:ahLst/>
              <a:cxnLst>
                <a:cxn ang="0">
                  <a:pos x="T0" y="T1"/>
                </a:cxn>
                <a:cxn ang="0">
                  <a:pos x="T2" y="T3"/>
                </a:cxn>
                <a:cxn ang="0">
                  <a:pos x="T4" y="T5"/>
                </a:cxn>
              </a:cxnLst>
              <a:rect l="0" t="0" r="r" b="b"/>
              <a:pathLst>
                <a:path w="7" h="8">
                  <a:moveTo>
                    <a:pt x="5" y="2"/>
                  </a:moveTo>
                  <a:cubicBezTo>
                    <a:pt x="3" y="0"/>
                    <a:pt x="0" y="4"/>
                    <a:pt x="2" y="6"/>
                  </a:cubicBezTo>
                  <a:cubicBezTo>
                    <a:pt x="4" y="8"/>
                    <a:pt x="7" y="4"/>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4" name="Freeform 72"/>
            <p:cNvSpPr/>
            <p:nvPr/>
          </p:nvSpPr>
          <p:spPr bwMode="auto">
            <a:xfrm>
              <a:off x="2448" y="1844"/>
              <a:ext cx="8" cy="10"/>
            </a:xfrm>
            <a:custGeom>
              <a:avLst/>
              <a:gdLst>
                <a:gd name="T0" fmla="*/ 5 w 7"/>
                <a:gd name="T1" fmla="*/ 2 h 8"/>
                <a:gd name="T2" fmla="*/ 1 w 7"/>
                <a:gd name="T3" fmla="*/ 2 h 8"/>
                <a:gd name="T4" fmla="*/ 1 w 7"/>
                <a:gd name="T5" fmla="*/ 7 h 8"/>
                <a:gd name="T6" fmla="*/ 6 w 7"/>
                <a:gd name="T7" fmla="*/ 6 h 8"/>
                <a:gd name="T8" fmla="*/ 5 w 7"/>
                <a:gd name="T9" fmla="*/ 2 h 8"/>
              </a:gdLst>
              <a:ahLst/>
              <a:cxnLst>
                <a:cxn ang="0">
                  <a:pos x="T0" y="T1"/>
                </a:cxn>
                <a:cxn ang="0">
                  <a:pos x="T2" y="T3"/>
                </a:cxn>
                <a:cxn ang="0">
                  <a:pos x="T4" y="T5"/>
                </a:cxn>
                <a:cxn ang="0">
                  <a:pos x="T6" y="T7"/>
                </a:cxn>
                <a:cxn ang="0">
                  <a:pos x="T8" y="T9"/>
                </a:cxn>
              </a:cxnLst>
              <a:rect l="0" t="0" r="r" b="b"/>
              <a:pathLst>
                <a:path w="7" h="8">
                  <a:moveTo>
                    <a:pt x="5" y="2"/>
                  </a:moveTo>
                  <a:cubicBezTo>
                    <a:pt x="4" y="0"/>
                    <a:pt x="2" y="1"/>
                    <a:pt x="1" y="2"/>
                  </a:cubicBezTo>
                  <a:cubicBezTo>
                    <a:pt x="0" y="4"/>
                    <a:pt x="0" y="6"/>
                    <a:pt x="1" y="7"/>
                  </a:cubicBezTo>
                  <a:cubicBezTo>
                    <a:pt x="3" y="8"/>
                    <a:pt x="5" y="8"/>
                    <a:pt x="6" y="6"/>
                  </a:cubicBezTo>
                  <a:cubicBezTo>
                    <a:pt x="7" y="5"/>
                    <a:pt x="7" y="3"/>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5" name="Freeform 73"/>
            <p:cNvSpPr/>
            <p:nvPr/>
          </p:nvSpPr>
          <p:spPr bwMode="auto">
            <a:xfrm>
              <a:off x="2450" y="1833"/>
              <a:ext cx="6" cy="6"/>
            </a:xfrm>
            <a:custGeom>
              <a:avLst/>
              <a:gdLst>
                <a:gd name="T0" fmla="*/ 4 w 5"/>
                <a:gd name="T1" fmla="*/ 0 h 5"/>
                <a:gd name="T2" fmla="*/ 1 w 5"/>
                <a:gd name="T3" fmla="*/ 1 h 5"/>
                <a:gd name="T4" fmla="*/ 1 w 5"/>
                <a:gd name="T5" fmla="*/ 4 h 5"/>
                <a:gd name="T6" fmla="*/ 4 w 5"/>
                <a:gd name="T7" fmla="*/ 4 h 5"/>
                <a:gd name="T8" fmla="*/ 4 w 5"/>
                <a:gd name="T9" fmla="*/ 0 h 5"/>
              </a:gdLst>
              <a:ahLst/>
              <a:cxnLst>
                <a:cxn ang="0">
                  <a:pos x="T0" y="T1"/>
                </a:cxn>
                <a:cxn ang="0">
                  <a:pos x="T2" y="T3"/>
                </a:cxn>
                <a:cxn ang="0">
                  <a:pos x="T4" y="T5"/>
                </a:cxn>
                <a:cxn ang="0">
                  <a:pos x="T6" y="T7"/>
                </a:cxn>
                <a:cxn ang="0">
                  <a:pos x="T8" y="T9"/>
                </a:cxn>
              </a:cxnLst>
              <a:rect l="0" t="0" r="r" b="b"/>
              <a:pathLst>
                <a:path w="5" h="5">
                  <a:moveTo>
                    <a:pt x="4" y="0"/>
                  </a:moveTo>
                  <a:cubicBezTo>
                    <a:pt x="3" y="0"/>
                    <a:pt x="1" y="0"/>
                    <a:pt x="1" y="1"/>
                  </a:cubicBezTo>
                  <a:cubicBezTo>
                    <a:pt x="0" y="2"/>
                    <a:pt x="0" y="3"/>
                    <a:pt x="1" y="4"/>
                  </a:cubicBezTo>
                  <a:cubicBezTo>
                    <a:pt x="2" y="5"/>
                    <a:pt x="3" y="4"/>
                    <a:pt x="4" y="4"/>
                  </a:cubicBezTo>
                  <a:cubicBezTo>
                    <a:pt x="5" y="3"/>
                    <a:pt x="4" y="1"/>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6" name="Freeform 74"/>
            <p:cNvSpPr/>
            <p:nvPr/>
          </p:nvSpPr>
          <p:spPr bwMode="auto">
            <a:xfrm>
              <a:off x="2451" y="1821"/>
              <a:ext cx="8" cy="7"/>
            </a:xfrm>
            <a:custGeom>
              <a:avLst/>
              <a:gdLst>
                <a:gd name="T0" fmla="*/ 5 w 6"/>
                <a:gd name="T1" fmla="*/ 1 h 6"/>
                <a:gd name="T2" fmla="*/ 1 w 6"/>
                <a:gd name="T3" fmla="*/ 1 h 6"/>
                <a:gd name="T4" fmla="*/ 1 w 6"/>
                <a:gd name="T5" fmla="*/ 5 h 6"/>
                <a:gd name="T6" fmla="*/ 5 w 6"/>
                <a:gd name="T7" fmla="*/ 5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3" y="0"/>
                    <a:pt x="2" y="0"/>
                    <a:pt x="1" y="1"/>
                  </a:cubicBezTo>
                  <a:cubicBezTo>
                    <a:pt x="0" y="2"/>
                    <a:pt x="0" y="4"/>
                    <a:pt x="1" y="5"/>
                  </a:cubicBezTo>
                  <a:cubicBezTo>
                    <a:pt x="2" y="6"/>
                    <a:pt x="4" y="6"/>
                    <a:pt x="5" y="5"/>
                  </a:cubicBezTo>
                  <a:cubicBezTo>
                    <a:pt x="6" y="3"/>
                    <a:pt x="6" y="2"/>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7" name="Freeform 75"/>
            <p:cNvSpPr/>
            <p:nvPr/>
          </p:nvSpPr>
          <p:spPr bwMode="auto">
            <a:xfrm>
              <a:off x="2493" y="1910"/>
              <a:ext cx="7" cy="7"/>
            </a:xfrm>
            <a:custGeom>
              <a:avLst/>
              <a:gdLst>
                <a:gd name="T0" fmla="*/ 4 w 6"/>
                <a:gd name="T1" fmla="*/ 1 h 6"/>
                <a:gd name="T2" fmla="*/ 2 w 6"/>
                <a:gd name="T3" fmla="*/ 4 h 6"/>
                <a:gd name="T4" fmla="*/ 4 w 6"/>
                <a:gd name="T5" fmla="*/ 1 h 6"/>
              </a:gdLst>
              <a:ahLst/>
              <a:cxnLst>
                <a:cxn ang="0">
                  <a:pos x="T0" y="T1"/>
                </a:cxn>
                <a:cxn ang="0">
                  <a:pos x="T2" y="T3"/>
                </a:cxn>
                <a:cxn ang="0">
                  <a:pos x="T4" y="T5"/>
                </a:cxn>
              </a:cxnLst>
              <a:rect l="0" t="0" r="r" b="b"/>
              <a:pathLst>
                <a:path w="6" h="6">
                  <a:moveTo>
                    <a:pt x="4" y="1"/>
                  </a:moveTo>
                  <a:cubicBezTo>
                    <a:pt x="2" y="0"/>
                    <a:pt x="0" y="3"/>
                    <a:pt x="2" y="4"/>
                  </a:cubicBezTo>
                  <a:cubicBezTo>
                    <a:pt x="4" y="6"/>
                    <a:pt x="6" y="3"/>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8" name="Freeform 76"/>
            <p:cNvSpPr/>
            <p:nvPr/>
          </p:nvSpPr>
          <p:spPr bwMode="auto">
            <a:xfrm>
              <a:off x="2504" y="1907"/>
              <a:ext cx="12" cy="12"/>
            </a:xfrm>
            <a:custGeom>
              <a:avLst/>
              <a:gdLst>
                <a:gd name="T0" fmla="*/ 7 w 10"/>
                <a:gd name="T1" fmla="*/ 3 h 10"/>
                <a:gd name="T2" fmla="*/ 3 w 10"/>
                <a:gd name="T3" fmla="*/ 7 h 10"/>
                <a:gd name="T4" fmla="*/ 7 w 10"/>
                <a:gd name="T5" fmla="*/ 3 h 10"/>
              </a:gdLst>
              <a:ahLst/>
              <a:cxnLst>
                <a:cxn ang="0">
                  <a:pos x="T0" y="T1"/>
                </a:cxn>
                <a:cxn ang="0">
                  <a:pos x="T2" y="T3"/>
                </a:cxn>
                <a:cxn ang="0">
                  <a:pos x="T4" y="T5"/>
                </a:cxn>
              </a:cxnLst>
              <a:rect l="0" t="0" r="r" b="b"/>
              <a:pathLst>
                <a:path w="10" h="10">
                  <a:moveTo>
                    <a:pt x="7" y="3"/>
                  </a:moveTo>
                  <a:cubicBezTo>
                    <a:pt x="4" y="0"/>
                    <a:pt x="0" y="5"/>
                    <a:pt x="3" y="7"/>
                  </a:cubicBezTo>
                  <a:cubicBezTo>
                    <a:pt x="6" y="10"/>
                    <a:pt x="10" y="5"/>
                    <a:pt x="7"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9" name="Freeform 77"/>
            <p:cNvSpPr/>
            <p:nvPr/>
          </p:nvSpPr>
          <p:spPr bwMode="auto">
            <a:xfrm>
              <a:off x="2522" y="1910"/>
              <a:ext cx="9" cy="8"/>
            </a:xfrm>
            <a:custGeom>
              <a:avLst/>
              <a:gdLst>
                <a:gd name="T0" fmla="*/ 5 w 7"/>
                <a:gd name="T1" fmla="*/ 2 h 7"/>
                <a:gd name="T2" fmla="*/ 2 w 7"/>
                <a:gd name="T3" fmla="*/ 6 h 7"/>
                <a:gd name="T4" fmla="*/ 5 w 7"/>
                <a:gd name="T5" fmla="*/ 2 h 7"/>
              </a:gdLst>
              <a:ahLst/>
              <a:cxnLst>
                <a:cxn ang="0">
                  <a:pos x="T0" y="T1"/>
                </a:cxn>
                <a:cxn ang="0">
                  <a:pos x="T2" y="T3"/>
                </a:cxn>
                <a:cxn ang="0">
                  <a:pos x="T4" y="T5"/>
                </a:cxn>
              </a:cxnLst>
              <a:rect l="0" t="0" r="r" b="b"/>
              <a:pathLst>
                <a:path w="7" h="7">
                  <a:moveTo>
                    <a:pt x="5" y="2"/>
                  </a:moveTo>
                  <a:cubicBezTo>
                    <a:pt x="3" y="0"/>
                    <a:pt x="0" y="4"/>
                    <a:pt x="2" y="6"/>
                  </a:cubicBezTo>
                  <a:cubicBezTo>
                    <a:pt x="5" y="7"/>
                    <a:pt x="7" y="4"/>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0" name="Freeform 78"/>
            <p:cNvSpPr/>
            <p:nvPr/>
          </p:nvSpPr>
          <p:spPr bwMode="auto">
            <a:xfrm>
              <a:off x="2537" y="1910"/>
              <a:ext cx="8" cy="8"/>
            </a:xfrm>
            <a:custGeom>
              <a:avLst/>
              <a:gdLst>
                <a:gd name="T0" fmla="*/ 6 w 7"/>
                <a:gd name="T1" fmla="*/ 1 h 7"/>
                <a:gd name="T2" fmla="*/ 1 w 7"/>
                <a:gd name="T3" fmla="*/ 2 h 7"/>
                <a:gd name="T4" fmla="*/ 2 w 7"/>
                <a:gd name="T5" fmla="*/ 6 h 7"/>
                <a:gd name="T6" fmla="*/ 6 w 7"/>
                <a:gd name="T7" fmla="*/ 6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4" y="0"/>
                    <a:pt x="2" y="0"/>
                    <a:pt x="1" y="2"/>
                  </a:cubicBezTo>
                  <a:cubicBezTo>
                    <a:pt x="0" y="3"/>
                    <a:pt x="1" y="5"/>
                    <a:pt x="2" y="6"/>
                  </a:cubicBezTo>
                  <a:cubicBezTo>
                    <a:pt x="3" y="7"/>
                    <a:pt x="5" y="7"/>
                    <a:pt x="6" y="6"/>
                  </a:cubicBezTo>
                  <a:cubicBezTo>
                    <a:pt x="7" y="4"/>
                    <a:pt x="7" y="2"/>
                    <a:pt x="6"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1" name="Freeform 79"/>
            <p:cNvSpPr/>
            <p:nvPr/>
          </p:nvSpPr>
          <p:spPr bwMode="auto">
            <a:xfrm>
              <a:off x="2458" y="1816"/>
              <a:ext cx="9" cy="15"/>
            </a:xfrm>
            <a:custGeom>
              <a:avLst/>
              <a:gdLst>
                <a:gd name="T0" fmla="*/ 6 w 8"/>
                <a:gd name="T1" fmla="*/ 4 h 12"/>
                <a:gd name="T2" fmla="*/ 1 w 8"/>
                <a:gd name="T3" fmla="*/ 0 h 12"/>
                <a:gd name="T4" fmla="*/ 1 w 8"/>
                <a:gd name="T5" fmla="*/ 1 h 12"/>
                <a:gd name="T6" fmla="*/ 4 w 8"/>
                <a:gd name="T7" fmla="*/ 6 h 12"/>
                <a:gd name="T8" fmla="*/ 5 w 8"/>
                <a:gd name="T9" fmla="*/ 12 h 12"/>
                <a:gd name="T10" fmla="*/ 6 w 8"/>
                <a:gd name="T11" fmla="*/ 12 h 12"/>
                <a:gd name="T12" fmla="*/ 6 w 8"/>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6" y="4"/>
                  </a:moveTo>
                  <a:cubicBezTo>
                    <a:pt x="6" y="2"/>
                    <a:pt x="4" y="0"/>
                    <a:pt x="1" y="0"/>
                  </a:cubicBezTo>
                  <a:cubicBezTo>
                    <a:pt x="0" y="0"/>
                    <a:pt x="0" y="0"/>
                    <a:pt x="1" y="1"/>
                  </a:cubicBezTo>
                  <a:cubicBezTo>
                    <a:pt x="2" y="2"/>
                    <a:pt x="4" y="3"/>
                    <a:pt x="4" y="6"/>
                  </a:cubicBezTo>
                  <a:cubicBezTo>
                    <a:pt x="4" y="8"/>
                    <a:pt x="4" y="10"/>
                    <a:pt x="5" y="12"/>
                  </a:cubicBezTo>
                  <a:cubicBezTo>
                    <a:pt x="6" y="12"/>
                    <a:pt x="6" y="12"/>
                    <a:pt x="6" y="12"/>
                  </a:cubicBezTo>
                  <a:cubicBezTo>
                    <a:pt x="8" y="10"/>
                    <a:pt x="7" y="6"/>
                    <a:pt x="6"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2" name="Freeform 80"/>
            <p:cNvSpPr/>
            <p:nvPr/>
          </p:nvSpPr>
          <p:spPr bwMode="auto">
            <a:xfrm>
              <a:off x="2553" y="1907"/>
              <a:ext cx="11" cy="13"/>
            </a:xfrm>
            <a:custGeom>
              <a:avLst/>
              <a:gdLst>
                <a:gd name="T0" fmla="*/ 1 w 9"/>
                <a:gd name="T1" fmla="*/ 1 h 11"/>
                <a:gd name="T2" fmla="*/ 0 w 9"/>
                <a:gd name="T3" fmla="*/ 2 h 11"/>
                <a:gd name="T4" fmla="*/ 4 w 9"/>
                <a:gd name="T5" fmla="*/ 6 h 11"/>
                <a:gd name="T6" fmla="*/ 5 w 9"/>
                <a:gd name="T7" fmla="*/ 11 h 11"/>
                <a:gd name="T8" fmla="*/ 6 w 9"/>
                <a:gd name="T9" fmla="*/ 11 h 11"/>
                <a:gd name="T10" fmla="*/ 1 w 9"/>
                <a:gd name="T11" fmla="*/ 1 h 11"/>
              </a:gdLst>
              <a:ahLst/>
              <a:cxnLst>
                <a:cxn ang="0">
                  <a:pos x="T0" y="T1"/>
                </a:cxn>
                <a:cxn ang="0">
                  <a:pos x="T2" y="T3"/>
                </a:cxn>
                <a:cxn ang="0">
                  <a:pos x="T4" y="T5"/>
                </a:cxn>
                <a:cxn ang="0">
                  <a:pos x="T6" y="T7"/>
                </a:cxn>
                <a:cxn ang="0">
                  <a:pos x="T8" y="T9"/>
                </a:cxn>
                <a:cxn ang="0">
                  <a:pos x="T10" y="T11"/>
                </a:cxn>
              </a:cxnLst>
              <a:rect l="0" t="0" r="r" b="b"/>
              <a:pathLst>
                <a:path w="9" h="11">
                  <a:moveTo>
                    <a:pt x="1" y="1"/>
                  </a:moveTo>
                  <a:cubicBezTo>
                    <a:pt x="0" y="1"/>
                    <a:pt x="0" y="2"/>
                    <a:pt x="0" y="2"/>
                  </a:cubicBezTo>
                  <a:cubicBezTo>
                    <a:pt x="2" y="3"/>
                    <a:pt x="4" y="4"/>
                    <a:pt x="4" y="6"/>
                  </a:cubicBezTo>
                  <a:cubicBezTo>
                    <a:pt x="4" y="8"/>
                    <a:pt x="3" y="10"/>
                    <a:pt x="5" y="11"/>
                  </a:cubicBezTo>
                  <a:cubicBezTo>
                    <a:pt x="6" y="11"/>
                    <a:pt x="6" y="11"/>
                    <a:pt x="6" y="11"/>
                  </a:cubicBezTo>
                  <a:cubicBezTo>
                    <a:pt x="9" y="7"/>
                    <a:pt x="5"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3" name="Freeform 81"/>
            <p:cNvSpPr/>
            <p:nvPr/>
          </p:nvSpPr>
          <p:spPr bwMode="auto">
            <a:xfrm>
              <a:off x="2414" y="1823"/>
              <a:ext cx="14" cy="15"/>
            </a:xfrm>
            <a:custGeom>
              <a:avLst/>
              <a:gdLst>
                <a:gd name="T0" fmla="*/ 9 w 12"/>
                <a:gd name="T1" fmla="*/ 5 h 12"/>
                <a:gd name="T2" fmla="*/ 1 w 12"/>
                <a:gd name="T3" fmla="*/ 1 h 12"/>
                <a:gd name="T4" fmla="*/ 0 w 12"/>
                <a:gd name="T5" fmla="*/ 2 h 12"/>
                <a:gd name="T6" fmla="*/ 6 w 12"/>
                <a:gd name="T7" fmla="*/ 6 h 12"/>
                <a:gd name="T8" fmla="*/ 8 w 12"/>
                <a:gd name="T9" fmla="*/ 8 h 12"/>
                <a:gd name="T10" fmla="*/ 10 w 12"/>
                <a:gd name="T11" fmla="*/ 11 h 12"/>
                <a:gd name="T12" fmla="*/ 11 w 12"/>
                <a:gd name="T13" fmla="*/ 11 h 12"/>
                <a:gd name="T14" fmla="*/ 9 w 12"/>
                <a:gd name="T15" fmla="*/ 5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9" y="5"/>
                  </a:moveTo>
                  <a:cubicBezTo>
                    <a:pt x="7" y="3"/>
                    <a:pt x="4" y="1"/>
                    <a:pt x="1" y="1"/>
                  </a:cubicBezTo>
                  <a:cubicBezTo>
                    <a:pt x="0" y="0"/>
                    <a:pt x="0" y="1"/>
                    <a:pt x="0" y="2"/>
                  </a:cubicBezTo>
                  <a:cubicBezTo>
                    <a:pt x="2" y="3"/>
                    <a:pt x="4" y="4"/>
                    <a:pt x="6" y="6"/>
                  </a:cubicBezTo>
                  <a:cubicBezTo>
                    <a:pt x="7" y="6"/>
                    <a:pt x="8" y="7"/>
                    <a:pt x="8" y="8"/>
                  </a:cubicBezTo>
                  <a:cubicBezTo>
                    <a:pt x="9" y="9"/>
                    <a:pt x="9" y="10"/>
                    <a:pt x="10" y="11"/>
                  </a:cubicBezTo>
                  <a:cubicBezTo>
                    <a:pt x="10" y="12"/>
                    <a:pt x="11" y="12"/>
                    <a:pt x="11" y="11"/>
                  </a:cubicBezTo>
                  <a:cubicBezTo>
                    <a:pt x="12" y="9"/>
                    <a:pt x="10" y="6"/>
                    <a:pt x="9"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4" name="Freeform 82"/>
            <p:cNvSpPr/>
            <p:nvPr/>
          </p:nvSpPr>
          <p:spPr bwMode="auto">
            <a:xfrm>
              <a:off x="2556" y="1954"/>
              <a:ext cx="8" cy="20"/>
            </a:xfrm>
            <a:custGeom>
              <a:avLst/>
              <a:gdLst>
                <a:gd name="T0" fmla="*/ 2 w 6"/>
                <a:gd name="T1" fmla="*/ 1 h 16"/>
                <a:gd name="T2" fmla="*/ 1 w 6"/>
                <a:gd name="T3" fmla="*/ 1 h 16"/>
                <a:gd name="T4" fmla="*/ 2 w 6"/>
                <a:gd name="T5" fmla="*/ 8 h 16"/>
                <a:gd name="T6" fmla="*/ 1 w 6"/>
                <a:gd name="T7" fmla="*/ 15 h 16"/>
                <a:gd name="T8" fmla="*/ 2 w 6"/>
                <a:gd name="T9" fmla="*/ 16 h 16"/>
                <a:gd name="T10" fmla="*/ 2 w 6"/>
                <a:gd name="T11" fmla="*/ 1 h 16"/>
              </a:gdLst>
              <a:ahLst/>
              <a:cxnLst>
                <a:cxn ang="0">
                  <a:pos x="T0" y="T1"/>
                </a:cxn>
                <a:cxn ang="0">
                  <a:pos x="T2" y="T3"/>
                </a:cxn>
                <a:cxn ang="0">
                  <a:pos x="T4" y="T5"/>
                </a:cxn>
                <a:cxn ang="0">
                  <a:pos x="T6" y="T7"/>
                </a:cxn>
                <a:cxn ang="0">
                  <a:pos x="T8" y="T9"/>
                </a:cxn>
                <a:cxn ang="0">
                  <a:pos x="T10" y="T11"/>
                </a:cxn>
              </a:cxnLst>
              <a:rect l="0" t="0" r="r" b="b"/>
              <a:pathLst>
                <a:path w="6" h="16">
                  <a:moveTo>
                    <a:pt x="2" y="1"/>
                  </a:moveTo>
                  <a:cubicBezTo>
                    <a:pt x="1" y="0"/>
                    <a:pt x="1" y="0"/>
                    <a:pt x="1" y="1"/>
                  </a:cubicBezTo>
                  <a:cubicBezTo>
                    <a:pt x="1" y="3"/>
                    <a:pt x="2" y="5"/>
                    <a:pt x="2" y="8"/>
                  </a:cubicBezTo>
                  <a:cubicBezTo>
                    <a:pt x="2" y="10"/>
                    <a:pt x="1" y="13"/>
                    <a:pt x="1" y="15"/>
                  </a:cubicBezTo>
                  <a:cubicBezTo>
                    <a:pt x="0" y="16"/>
                    <a:pt x="1" y="16"/>
                    <a:pt x="2" y="16"/>
                  </a:cubicBezTo>
                  <a:cubicBezTo>
                    <a:pt x="6" y="13"/>
                    <a:pt x="5" y="4"/>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5" name="Freeform 83"/>
            <p:cNvSpPr/>
            <p:nvPr/>
          </p:nvSpPr>
          <p:spPr bwMode="auto">
            <a:xfrm>
              <a:off x="2350" y="1927"/>
              <a:ext cx="17" cy="14"/>
            </a:xfrm>
            <a:custGeom>
              <a:avLst/>
              <a:gdLst>
                <a:gd name="T0" fmla="*/ 14 w 14"/>
                <a:gd name="T1" fmla="*/ 10 h 12"/>
                <a:gd name="T2" fmla="*/ 8 w 14"/>
                <a:gd name="T3" fmla="*/ 7 h 12"/>
                <a:gd name="T4" fmla="*/ 4 w 14"/>
                <a:gd name="T5" fmla="*/ 5 h 12"/>
                <a:gd name="T6" fmla="*/ 4 w 14"/>
                <a:gd name="T7" fmla="*/ 1 h 12"/>
                <a:gd name="T8" fmla="*/ 3 w 14"/>
                <a:gd name="T9" fmla="*/ 0 h 12"/>
                <a:gd name="T10" fmla="*/ 5 w 14"/>
                <a:gd name="T11" fmla="*/ 8 h 12"/>
                <a:gd name="T12" fmla="*/ 14 w 14"/>
                <a:gd name="T13" fmla="*/ 11 h 12"/>
                <a:gd name="T14" fmla="*/ 14 w 14"/>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2">
                  <a:moveTo>
                    <a:pt x="14" y="10"/>
                  </a:moveTo>
                  <a:cubicBezTo>
                    <a:pt x="13" y="8"/>
                    <a:pt x="10" y="8"/>
                    <a:pt x="8" y="7"/>
                  </a:cubicBezTo>
                  <a:cubicBezTo>
                    <a:pt x="7" y="7"/>
                    <a:pt x="6" y="6"/>
                    <a:pt x="4" y="5"/>
                  </a:cubicBezTo>
                  <a:cubicBezTo>
                    <a:pt x="3" y="4"/>
                    <a:pt x="3" y="2"/>
                    <a:pt x="4" y="1"/>
                  </a:cubicBezTo>
                  <a:cubicBezTo>
                    <a:pt x="4" y="0"/>
                    <a:pt x="3" y="0"/>
                    <a:pt x="3" y="0"/>
                  </a:cubicBezTo>
                  <a:cubicBezTo>
                    <a:pt x="0" y="3"/>
                    <a:pt x="2" y="7"/>
                    <a:pt x="5" y="8"/>
                  </a:cubicBezTo>
                  <a:cubicBezTo>
                    <a:pt x="7" y="10"/>
                    <a:pt x="12" y="12"/>
                    <a:pt x="14" y="11"/>
                  </a:cubicBezTo>
                  <a:cubicBezTo>
                    <a:pt x="14" y="11"/>
                    <a:pt x="14" y="10"/>
                    <a:pt x="14"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6" name="Freeform 84"/>
            <p:cNvSpPr/>
            <p:nvPr/>
          </p:nvSpPr>
          <p:spPr bwMode="auto">
            <a:xfrm>
              <a:off x="2444" y="1997"/>
              <a:ext cx="20" cy="16"/>
            </a:xfrm>
            <a:custGeom>
              <a:avLst/>
              <a:gdLst>
                <a:gd name="T0" fmla="*/ 16 w 16"/>
                <a:gd name="T1" fmla="*/ 10 h 13"/>
                <a:gd name="T2" fmla="*/ 16 w 16"/>
                <a:gd name="T3" fmla="*/ 9 h 13"/>
                <a:gd name="T4" fmla="*/ 13 w 16"/>
                <a:gd name="T5" fmla="*/ 9 h 13"/>
                <a:gd name="T6" fmla="*/ 8 w 16"/>
                <a:gd name="T7" fmla="*/ 8 h 13"/>
                <a:gd name="T8" fmla="*/ 3 w 16"/>
                <a:gd name="T9" fmla="*/ 1 h 13"/>
                <a:gd name="T10" fmla="*/ 2 w 16"/>
                <a:gd name="T11" fmla="*/ 0 h 13"/>
                <a:gd name="T12" fmla="*/ 6 w 16"/>
                <a:gd name="T13" fmla="*/ 10 h 13"/>
                <a:gd name="T14" fmla="*/ 16 w 16"/>
                <a:gd name="T15" fmla="*/ 1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16" y="10"/>
                  </a:moveTo>
                  <a:cubicBezTo>
                    <a:pt x="16" y="9"/>
                    <a:pt x="16" y="9"/>
                    <a:pt x="16" y="9"/>
                  </a:cubicBezTo>
                  <a:cubicBezTo>
                    <a:pt x="15" y="9"/>
                    <a:pt x="14" y="9"/>
                    <a:pt x="13" y="9"/>
                  </a:cubicBezTo>
                  <a:cubicBezTo>
                    <a:pt x="11" y="9"/>
                    <a:pt x="10" y="9"/>
                    <a:pt x="8" y="8"/>
                  </a:cubicBezTo>
                  <a:cubicBezTo>
                    <a:pt x="5" y="7"/>
                    <a:pt x="3" y="4"/>
                    <a:pt x="3" y="1"/>
                  </a:cubicBezTo>
                  <a:cubicBezTo>
                    <a:pt x="3" y="0"/>
                    <a:pt x="2" y="0"/>
                    <a:pt x="2" y="0"/>
                  </a:cubicBezTo>
                  <a:cubicBezTo>
                    <a:pt x="0" y="4"/>
                    <a:pt x="3" y="8"/>
                    <a:pt x="6" y="10"/>
                  </a:cubicBezTo>
                  <a:cubicBezTo>
                    <a:pt x="8" y="11"/>
                    <a:pt x="15" y="13"/>
                    <a:pt x="16"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7" name="Freeform 85"/>
            <p:cNvSpPr/>
            <p:nvPr/>
          </p:nvSpPr>
          <p:spPr bwMode="auto">
            <a:xfrm>
              <a:off x="3155" y="1944"/>
              <a:ext cx="55" cy="72"/>
            </a:xfrm>
            <a:custGeom>
              <a:avLst/>
              <a:gdLst>
                <a:gd name="T0" fmla="*/ 44 w 45"/>
                <a:gd name="T1" fmla="*/ 57 h 60"/>
                <a:gd name="T2" fmla="*/ 35 w 45"/>
                <a:gd name="T3" fmla="*/ 48 h 60"/>
                <a:gd name="T4" fmla="*/ 25 w 45"/>
                <a:gd name="T5" fmla="*/ 35 h 60"/>
                <a:gd name="T6" fmla="*/ 15 w 45"/>
                <a:gd name="T7" fmla="*/ 21 h 60"/>
                <a:gd name="T8" fmla="*/ 8 w 45"/>
                <a:gd name="T9" fmla="*/ 10 h 60"/>
                <a:gd name="T10" fmla="*/ 9 w 45"/>
                <a:gd name="T11" fmla="*/ 7 h 60"/>
                <a:gd name="T12" fmla="*/ 9 w 45"/>
                <a:gd name="T13" fmla="*/ 5 h 60"/>
                <a:gd name="T14" fmla="*/ 5 w 45"/>
                <a:gd name="T15" fmla="*/ 1 h 60"/>
                <a:gd name="T16" fmla="*/ 0 w 45"/>
                <a:gd name="T17" fmla="*/ 4 h 60"/>
                <a:gd name="T18" fmla="*/ 2 w 45"/>
                <a:gd name="T19" fmla="*/ 10 h 60"/>
                <a:gd name="T20" fmla="*/ 6 w 45"/>
                <a:gd name="T21" fmla="*/ 11 h 60"/>
                <a:gd name="T22" fmla="*/ 12 w 45"/>
                <a:gd name="T23" fmla="*/ 23 h 60"/>
                <a:gd name="T24" fmla="*/ 22 w 45"/>
                <a:gd name="T25" fmla="*/ 36 h 60"/>
                <a:gd name="T26" fmla="*/ 33 w 45"/>
                <a:gd name="T27" fmla="*/ 50 h 60"/>
                <a:gd name="T28" fmla="*/ 42 w 45"/>
                <a:gd name="T29" fmla="*/ 59 h 60"/>
                <a:gd name="T30" fmla="*/ 44 w 45"/>
                <a:gd name="T3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60">
                  <a:moveTo>
                    <a:pt x="44" y="57"/>
                  </a:moveTo>
                  <a:cubicBezTo>
                    <a:pt x="41" y="54"/>
                    <a:pt x="38" y="51"/>
                    <a:pt x="35" y="48"/>
                  </a:cubicBezTo>
                  <a:cubicBezTo>
                    <a:pt x="31" y="44"/>
                    <a:pt x="28" y="40"/>
                    <a:pt x="25" y="35"/>
                  </a:cubicBezTo>
                  <a:cubicBezTo>
                    <a:pt x="21" y="31"/>
                    <a:pt x="18" y="26"/>
                    <a:pt x="15" y="21"/>
                  </a:cubicBezTo>
                  <a:cubicBezTo>
                    <a:pt x="12" y="18"/>
                    <a:pt x="11" y="13"/>
                    <a:pt x="8" y="10"/>
                  </a:cubicBezTo>
                  <a:cubicBezTo>
                    <a:pt x="9" y="9"/>
                    <a:pt x="9" y="8"/>
                    <a:pt x="9" y="7"/>
                  </a:cubicBezTo>
                  <a:cubicBezTo>
                    <a:pt x="9" y="7"/>
                    <a:pt x="10" y="6"/>
                    <a:pt x="9" y="5"/>
                  </a:cubicBezTo>
                  <a:cubicBezTo>
                    <a:pt x="9" y="3"/>
                    <a:pt x="8" y="1"/>
                    <a:pt x="5" y="1"/>
                  </a:cubicBezTo>
                  <a:cubicBezTo>
                    <a:pt x="3" y="0"/>
                    <a:pt x="1" y="2"/>
                    <a:pt x="0" y="4"/>
                  </a:cubicBezTo>
                  <a:cubicBezTo>
                    <a:pt x="0" y="6"/>
                    <a:pt x="1" y="9"/>
                    <a:pt x="2" y="10"/>
                  </a:cubicBezTo>
                  <a:cubicBezTo>
                    <a:pt x="3" y="11"/>
                    <a:pt x="5" y="12"/>
                    <a:pt x="6" y="11"/>
                  </a:cubicBezTo>
                  <a:cubicBezTo>
                    <a:pt x="8" y="15"/>
                    <a:pt x="10" y="19"/>
                    <a:pt x="12" y="23"/>
                  </a:cubicBezTo>
                  <a:cubicBezTo>
                    <a:pt x="15" y="27"/>
                    <a:pt x="18" y="32"/>
                    <a:pt x="22" y="36"/>
                  </a:cubicBezTo>
                  <a:cubicBezTo>
                    <a:pt x="25" y="41"/>
                    <a:pt x="29" y="46"/>
                    <a:pt x="33" y="50"/>
                  </a:cubicBezTo>
                  <a:cubicBezTo>
                    <a:pt x="35" y="53"/>
                    <a:pt x="38" y="58"/>
                    <a:pt x="42" y="59"/>
                  </a:cubicBezTo>
                  <a:cubicBezTo>
                    <a:pt x="44" y="60"/>
                    <a:pt x="45" y="58"/>
                    <a:pt x="44" y="57"/>
                  </a:cubicBezTo>
                  <a:close/>
                </a:path>
              </a:pathLst>
            </a:custGeom>
            <a:solidFill>
              <a:srgbClr val="F5C8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8" name="Freeform 86"/>
            <p:cNvSpPr/>
            <p:nvPr/>
          </p:nvSpPr>
          <p:spPr bwMode="auto">
            <a:xfrm>
              <a:off x="3204" y="1919"/>
              <a:ext cx="17" cy="93"/>
            </a:xfrm>
            <a:custGeom>
              <a:avLst/>
              <a:gdLst>
                <a:gd name="T0" fmla="*/ 8 w 14"/>
                <a:gd name="T1" fmla="*/ 1 h 76"/>
                <a:gd name="T2" fmla="*/ 2 w 14"/>
                <a:gd name="T3" fmla="*/ 2 h 76"/>
                <a:gd name="T4" fmla="*/ 4 w 14"/>
                <a:gd name="T5" fmla="*/ 11 h 76"/>
                <a:gd name="T6" fmla="*/ 4 w 14"/>
                <a:gd name="T7" fmla="*/ 40 h 76"/>
                <a:gd name="T8" fmla="*/ 7 w 14"/>
                <a:gd name="T9" fmla="*/ 58 h 76"/>
                <a:gd name="T10" fmla="*/ 9 w 14"/>
                <a:gd name="T11" fmla="*/ 67 h 76"/>
                <a:gd name="T12" fmla="*/ 12 w 14"/>
                <a:gd name="T13" fmla="*/ 75 h 76"/>
                <a:gd name="T14" fmla="*/ 14 w 14"/>
                <a:gd name="T15" fmla="*/ 74 h 76"/>
                <a:gd name="T16" fmla="*/ 12 w 14"/>
                <a:gd name="T17" fmla="*/ 67 h 76"/>
                <a:gd name="T18" fmla="*/ 11 w 14"/>
                <a:gd name="T19" fmla="*/ 58 h 76"/>
                <a:gd name="T20" fmla="*/ 8 w 14"/>
                <a:gd name="T21" fmla="*/ 42 h 76"/>
                <a:gd name="T22" fmla="*/ 6 w 14"/>
                <a:gd name="T23" fmla="*/ 25 h 76"/>
                <a:gd name="T24" fmla="*/ 7 w 14"/>
                <a:gd name="T25" fmla="*/ 11 h 76"/>
                <a:gd name="T26" fmla="*/ 9 w 14"/>
                <a:gd name="T27" fmla="*/ 8 h 76"/>
                <a:gd name="T28" fmla="*/ 10 w 14"/>
                <a:gd name="T29" fmla="*/ 5 h 76"/>
                <a:gd name="T30" fmla="*/ 8 w 14"/>
                <a:gd name="T31"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76">
                  <a:moveTo>
                    <a:pt x="8" y="1"/>
                  </a:moveTo>
                  <a:cubicBezTo>
                    <a:pt x="6" y="0"/>
                    <a:pt x="4" y="1"/>
                    <a:pt x="2" y="2"/>
                  </a:cubicBezTo>
                  <a:cubicBezTo>
                    <a:pt x="0" y="5"/>
                    <a:pt x="1" y="9"/>
                    <a:pt x="4" y="11"/>
                  </a:cubicBezTo>
                  <a:cubicBezTo>
                    <a:pt x="2" y="20"/>
                    <a:pt x="3" y="31"/>
                    <a:pt x="4" y="40"/>
                  </a:cubicBezTo>
                  <a:cubicBezTo>
                    <a:pt x="5" y="46"/>
                    <a:pt x="6" y="52"/>
                    <a:pt x="7" y="58"/>
                  </a:cubicBezTo>
                  <a:cubicBezTo>
                    <a:pt x="8" y="61"/>
                    <a:pt x="8" y="64"/>
                    <a:pt x="9" y="67"/>
                  </a:cubicBezTo>
                  <a:cubicBezTo>
                    <a:pt x="9" y="69"/>
                    <a:pt x="10" y="72"/>
                    <a:pt x="12" y="75"/>
                  </a:cubicBezTo>
                  <a:cubicBezTo>
                    <a:pt x="12" y="76"/>
                    <a:pt x="14" y="75"/>
                    <a:pt x="14" y="74"/>
                  </a:cubicBezTo>
                  <a:cubicBezTo>
                    <a:pt x="14" y="72"/>
                    <a:pt x="13" y="69"/>
                    <a:pt x="12" y="67"/>
                  </a:cubicBezTo>
                  <a:cubicBezTo>
                    <a:pt x="12" y="64"/>
                    <a:pt x="11" y="61"/>
                    <a:pt x="11" y="58"/>
                  </a:cubicBezTo>
                  <a:cubicBezTo>
                    <a:pt x="10" y="53"/>
                    <a:pt x="9" y="47"/>
                    <a:pt x="8" y="42"/>
                  </a:cubicBezTo>
                  <a:cubicBezTo>
                    <a:pt x="7" y="36"/>
                    <a:pt x="7" y="30"/>
                    <a:pt x="6" y="25"/>
                  </a:cubicBezTo>
                  <a:cubicBezTo>
                    <a:pt x="6" y="20"/>
                    <a:pt x="7" y="16"/>
                    <a:pt x="7" y="11"/>
                  </a:cubicBezTo>
                  <a:cubicBezTo>
                    <a:pt x="8" y="11"/>
                    <a:pt x="9" y="9"/>
                    <a:pt x="9" y="8"/>
                  </a:cubicBezTo>
                  <a:cubicBezTo>
                    <a:pt x="10" y="7"/>
                    <a:pt x="10" y="6"/>
                    <a:pt x="10" y="5"/>
                  </a:cubicBezTo>
                  <a:cubicBezTo>
                    <a:pt x="10" y="3"/>
                    <a:pt x="9" y="2"/>
                    <a:pt x="8" y="1"/>
                  </a:cubicBezTo>
                  <a:close/>
                </a:path>
              </a:pathLst>
            </a:custGeom>
            <a:solidFill>
              <a:srgbClr val="F5C8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9" name="Freeform 87"/>
            <p:cNvSpPr/>
            <p:nvPr/>
          </p:nvSpPr>
          <p:spPr bwMode="auto">
            <a:xfrm>
              <a:off x="3096" y="1968"/>
              <a:ext cx="134" cy="84"/>
            </a:xfrm>
            <a:custGeom>
              <a:avLst/>
              <a:gdLst>
                <a:gd name="T0" fmla="*/ 108 w 110"/>
                <a:gd name="T1" fmla="*/ 61 h 69"/>
                <a:gd name="T2" fmla="*/ 96 w 110"/>
                <a:gd name="T3" fmla="*/ 51 h 69"/>
                <a:gd name="T4" fmla="*/ 81 w 110"/>
                <a:gd name="T5" fmla="*/ 40 h 69"/>
                <a:gd name="T6" fmla="*/ 58 w 110"/>
                <a:gd name="T7" fmla="*/ 22 h 69"/>
                <a:gd name="T8" fmla="*/ 36 w 110"/>
                <a:gd name="T9" fmla="*/ 7 h 69"/>
                <a:gd name="T10" fmla="*/ 14 w 110"/>
                <a:gd name="T11" fmla="*/ 1 h 69"/>
                <a:gd name="T12" fmla="*/ 13 w 110"/>
                <a:gd name="T13" fmla="*/ 26 h 69"/>
                <a:gd name="T14" fmla="*/ 31 w 110"/>
                <a:gd name="T15" fmla="*/ 42 h 69"/>
                <a:gd name="T16" fmla="*/ 59 w 110"/>
                <a:gd name="T17" fmla="*/ 56 h 69"/>
                <a:gd name="T18" fmla="*/ 81 w 110"/>
                <a:gd name="T19" fmla="*/ 65 h 69"/>
                <a:gd name="T20" fmla="*/ 93 w 110"/>
                <a:gd name="T21" fmla="*/ 68 h 69"/>
                <a:gd name="T22" fmla="*/ 104 w 110"/>
                <a:gd name="T23" fmla="*/ 69 h 69"/>
                <a:gd name="T24" fmla="*/ 106 w 110"/>
                <a:gd name="T25" fmla="*/ 68 h 69"/>
                <a:gd name="T26" fmla="*/ 109 w 110"/>
                <a:gd name="T27" fmla="*/ 66 h 69"/>
                <a:gd name="T28" fmla="*/ 108 w 110"/>
                <a:gd name="T29"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 h="69">
                  <a:moveTo>
                    <a:pt x="108" y="61"/>
                  </a:moveTo>
                  <a:cubicBezTo>
                    <a:pt x="104" y="58"/>
                    <a:pt x="100" y="54"/>
                    <a:pt x="96" y="51"/>
                  </a:cubicBezTo>
                  <a:cubicBezTo>
                    <a:pt x="91" y="47"/>
                    <a:pt x="86" y="43"/>
                    <a:pt x="81" y="40"/>
                  </a:cubicBezTo>
                  <a:cubicBezTo>
                    <a:pt x="74" y="34"/>
                    <a:pt x="66" y="28"/>
                    <a:pt x="58" y="22"/>
                  </a:cubicBezTo>
                  <a:cubicBezTo>
                    <a:pt x="51" y="16"/>
                    <a:pt x="44" y="11"/>
                    <a:pt x="36" y="7"/>
                  </a:cubicBezTo>
                  <a:cubicBezTo>
                    <a:pt x="30" y="3"/>
                    <a:pt x="21" y="0"/>
                    <a:pt x="14" y="1"/>
                  </a:cubicBezTo>
                  <a:cubicBezTo>
                    <a:pt x="0" y="3"/>
                    <a:pt x="8" y="20"/>
                    <a:pt x="13" y="26"/>
                  </a:cubicBezTo>
                  <a:cubicBezTo>
                    <a:pt x="18" y="33"/>
                    <a:pt x="25" y="38"/>
                    <a:pt x="31" y="42"/>
                  </a:cubicBezTo>
                  <a:cubicBezTo>
                    <a:pt x="40" y="48"/>
                    <a:pt x="49" y="52"/>
                    <a:pt x="59" y="56"/>
                  </a:cubicBezTo>
                  <a:cubicBezTo>
                    <a:pt x="66" y="60"/>
                    <a:pt x="73" y="63"/>
                    <a:pt x="81" y="65"/>
                  </a:cubicBezTo>
                  <a:cubicBezTo>
                    <a:pt x="85" y="66"/>
                    <a:pt x="89" y="67"/>
                    <a:pt x="93" y="68"/>
                  </a:cubicBezTo>
                  <a:cubicBezTo>
                    <a:pt x="97" y="68"/>
                    <a:pt x="100" y="68"/>
                    <a:pt x="104" y="69"/>
                  </a:cubicBezTo>
                  <a:cubicBezTo>
                    <a:pt x="105" y="69"/>
                    <a:pt x="105" y="68"/>
                    <a:pt x="106" y="68"/>
                  </a:cubicBezTo>
                  <a:cubicBezTo>
                    <a:pt x="107" y="68"/>
                    <a:pt x="108" y="67"/>
                    <a:pt x="109" y="66"/>
                  </a:cubicBezTo>
                  <a:cubicBezTo>
                    <a:pt x="110" y="65"/>
                    <a:pt x="110" y="62"/>
                    <a:pt x="108" y="61"/>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0" name="Freeform 88"/>
            <p:cNvSpPr/>
            <p:nvPr/>
          </p:nvSpPr>
          <p:spPr bwMode="auto">
            <a:xfrm>
              <a:off x="3224" y="1889"/>
              <a:ext cx="80" cy="156"/>
            </a:xfrm>
            <a:custGeom>
              <a:avLst/>
              <a:gdLst>
                <a:gd name="T0" fmla="*/ 60 w 65"/>
                <a:gd name="T1" fmla="*/ 5 h 129"/>
                <a:gd name="T2" fmla="*/ 42 w 65"/>
                <a:gd name="T3" fmla="*/ 12 h 129"/>
                <a:gd name="T4" fmla="*/ 29 w 65"/>
                <a:gd name="T5" fmla="*/ 36 h 129"/>
                <a:gd name="T6" fmla="*/ 18 w 65"/>
                <a:gd name="T7" fmla="*/ 67 h 129"/>
                <a:gd name="T8" fmla="*/ 8 w 65"/>
                <a:gd name="T9" fmla="*/ 97 h 129"/>
                <a:gd name="T10" fmla="*/ 3 w 65"/>
                <a:gd name="T11" fmla="*/ 120 h 129"/>
                <a:gd name="T12" fmla="*/ 9 w 65"/>
                <a:gd name="T13" fmla="*/ 126 h 129"/>
                <a:gd name="T14" fmla="*/ 28 w 65"/>
                <a:gd name="T15" fmla="*/ 102 h 129"/>
                <a:gd name="T16" fmla="*/ 44 w 65"/>
                <a:gd name="T17" fmla="*/ 76 h 129"/>
                <a:gd name="T18" fmla="*/ 64 w 65"/>
                <a:gd name="T19" fmla="*/ 24 h 129"/>
                <a:gd name="T20" fmla="*/ 60 w 65"/>
                <a:gd name="T21" fmla="*/ 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129">
                  <a:moveTo>
                    <a:pt x="60" y="5"/>
                  </a:moveTo>
                  <a:cubicBezTo>
                    <a:pt x="53" y="0"/>
                    <a:pt x="46" y="7"/>
                    <a:pt x="42" y="12"/>
                  </a:cubicBezTo>
                  <a:cubicBezTo>
                    <a:pt x="36" y="19"/>
                    <a:pt x="33" y="28"/>
                    <a:pt x="29" y="36"/>
                  </a:cubicBezTo>
                  <a:cubicBezTo>
                    <a:pt x="25" y="46"/>
                    <a:pt x="22" y="57"/>
                    <a:pt x="18" y="67"/>
                  </a:cubicBezTo>
                  <a:cubicBezTo>
                    <a:pt x="15" y="77"/>
                    <a:pt x="11" y="87"/>
                    <a:pt x="8" y="97"/>
                  </a:cubicBezTo>
                  <a:cubicBezTo>
                    <a:pt x="5" y="104"/>
                    <a:pt x="1" y="113"/>
                    <a:pt x="3" y="120"/>
                  </a:cubicBezTo>
                  <a:cubicBezTo>
                    <a:pt x="0" y="123"/>
                    <a:pt x="5" y="129"/>
                    <a:pt x="9" y="126"/>
                  </a:cubicBezTo>
                  <a:cubicBezTo>
                    <a:pt x="16" y="119"/>
                    <a:pt x="23" y="111"/>
                    <a:pt x="28" y="102"/>
                  </a:cubicBezTo>
                  <a:cubicBezTo>
                    <a:pt x="34" y="94"/>
                    <a:pt x="39" y="85"/>
                    <a:pt x="44" y="76"/>
                  </a:cubicBezTo>
                  <a:cubicBezTo>
                    <a:pt x="53" y="60"/>
                    <a:pt x="62" y="43"/>
                    <a:pt x="64" y="24"/>
                  </a:cubicBezTo>
                  <a:cubicBezTo>
                    <a:pt x="65" y="18"/>
                    <a:pt x="65" y="9"/>
                    <a:pt x="60" y="5"/>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1" name="Freeform 89"/>
            <p:cNvSpPr/>
            <p:nvPr/>
          </p:nvSpPr>
          <p:spPr bwMode="auto">
            <a:xfrm>
              <a:off x="3168" y="2048"/>
              <a:ext cx="75" cy="148"/>
            </a:xfrm>
            <a:custGeom>
              <a:avLst/>
              <a:gdLst>
                <a:gd name="T0" fmla="*/ 51 w 61"/>
                <a:gd name="T1" fmla="*/ 2 h 122"/>
                <a:gd name="T2" fmla="*/ 46 w 61"/>
                <a:gd name="T3" fmla="*/ 2 h 122"/>
                <a:gd name="T4" fmla="*/ 25 w 61"/>
                <a:gd name="T5" fmla="*/ 22 h 122"/>
                <a:gd name="T6" fmla="*/ 10 w 61"/>
                <a:gd name="T7" fmla="*/ 47 h 122"/>
                <a:gd name="T8" fmla="*/ 3 w 61"/>
                <a:gd name="T9" fmla="*/ 95 h 122"/>
                <a:gd name="T10" fmla="*/ 20 w 61"/>
                <a:gd name="T11" fmla="*/ 121 h 122"/>
                <a:gd name="T12" fmla="*/ 35 w 61"/>
                <a:gd name="T13" fmla="*/ 113 h 122"/>
                <a:gd name="T14" fmla="*/ 47 w 61"/>
                <a:gd name="T15" fmla="*/ 89 h 122"/>
                <a:gd name="T16" fmla="*/ 51 w 61"/>
                <a:gd name="T17" fmla="*/ 67 h 122"/>
                <a:gd name="T18" fmla="*/ 56 w 61"/>
                <a:gd name="T19" fmla="*/ 46 h 122"/>
                <a:gd name="T20" fmla="*/ 51 w 61"/>
                <a:gd name="T21" fmla="*/ 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22">
                  <a:moveTo>
                    <a:pt x="51" y="2"/>
                  </a:moveTo>
                  <a:cubicBezTo>
                    <a:pt x="50" y="0"/>
                    <a:pt x="48" y="0"/>
                    <a:pt x="46" y="2"/>
                  </a:cubicBezTo>
                  <a:cubicBezTo>
                    <a:pt x="38" y="6"/>
                    <a:pt x="31" y="14"/>
                    <a:pt x="25" y="22"/>
                  </a:cubicBezTo>
                  <a:cubicBezTo>
                    <a:pt x="19" y="30"/>
                    <a:pt x="14" y="38"/>
                    <a:pt x="10" y="47"/>
                  </a:cubicBezTo>
                  <a:cubicBezTo>
                    <a:pt x="3" y="61"/>
                    <a:pt x="0" y="79"/>
                    <a:pt x="3" y="95"/>
                  </a:cubicBezTo>
                  <a:cubicBezTo>
                    <a:pt x="5" y="104"/>
                    <a:pt x="9" y="119"/>
                    <a:pt x="20" y="121"/>
                  </a:cubicBezTo>
                  <a:cubicBezTo>
                    <a:pt x="26" y="122"/>
                    <a:pt x="31" y="117"/>
                    <a:pt x="35" y="113"/>
                  </a:cubicBezTo>
                  <a:cubicBezTo>
                    <a:pt x="41" y="106"/>
                    <a:pt x="44" y="98"/>
                    <a:pt x="47" y="89"/>
                  </a:cubicBezTo>
                  <a:cubicBezTo>
                    <a:pt x="49" y="82"/>
                    <a:pt x="50" y="74"/>
                    <a:pt x="51" y="67"/>
                  </a:cubicBezTo>
                  <a:cubicBezTo>
                    <a:pt x="53" y="59"/>
                    <a:pt x="54" y="53"/>
                    <a:pt x="56" y="46"/>
                  </a:cubicBezTo>
                  <a:cubicBezTo>
                    <a:pt x="59" y="31"/>
                    <a:pt x="61" y="14"/>
                    <a:pt x="51" y="2"/>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2" name="Freeform 90"/>
            <p:cNvSpPr/>
            <p:nvPr/>
          </p:nvSpPr>
          <p:spPr bwMode="auto">
            <a:xfrm>
              <a:off x="3234" y="2037"/>
              <a:ext cx="127" cy="75"/>
            </a:xfrm>
            <a:custGeom>
              <a:avLst/>
              <a:gdLst>
                <a:gd name="T0" fmla="*/ 64 w 104"/>
                <a:gd name="T1" fmla="*/ 2 h 62"/>
                <a:gd name="T2" fmla="*/ 35 w 104"/>
                <a:gd name="T3" fmla="*/ 0 h 62"/>
                <a:gd name="T4" fmla="*/ 4 w 104"/>
                <a:gd name="T5" fmla="*/ 9 h 62"/>
                <a:gd name="T6" fmla="*/ 0 w 104"/>
                <a:gd name="T7" fmla="*/ 12 h 62"/>
                <a:gd name="T8" fmla="*/ 32 w 104"/>
                <a:gd name="T9" fmla="*/ 48 h 62"/>
                <a:gd name="T10" fmla="*/ 79 w 104"/>
                <a:gd name="T11" fmla="*/ 60 h 62"/>
                <a:gd name="T12" fmla="*/ 99 w 104"/>
                <a:gd name="T13" fmla="*/ 51 h 62"/>
                <a:gd name="T14" fmla="*/ 102 w 104"/>
                <a:gd name="T15" fmla="*/ 32 h 62"/>
                <a:gd name="T16" fmla="*/ 64 w 104"/>
                <a:gd name="T17"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2">
                  <a:moveTo>
                    <a:pt x="64" y="2"/>
                  </a:moveTo>
                  <a:cubicBezTo>
                    <a:pt x="54" y="0"/>
                    <a:pt x="45" y="0"/>
                    <a:pt x="35" y="0"/>
                  </a:cubicBezTo>
                  <a:cubicBezTo>
                    <a:pt x="24" y="1"/>
                    <a:pt x="13" y="3"/>
                    <a:pt x="4" y="9"/>
                  </a:cubicBezTo>
                  <a:cubicBezTo>
                    <a:pt x="2" y="8"/>
                    <a:pt x="0" y="10"/>
                    <a:pt x="0" y="12"/>
                  </a:cubicBezTo>
                  <a:cubicBezTo>
                    <a:pt x="5" y="28"/>
                    <a:pt x="18" y="40"/>
                    <a:pt x="32" y="48"/>
                  </a:cubicBezTo>
                  <a:cubicBezTo>
                    <a:pt x="46" y="56"/>
                    <a:pt x="62" y="62"/>
                    <a:pt x="79" y="60"/>
                  </a:cubicBezTo>
                  <a:cubicBezTo>
                    <a:pt x="86" y="59"/>
                    <a:pt x="94" y="57"/>
                    <a:pt x="99" y="51"/>
                  </a:cubicBezTo>
                  <a:cubicBezTo>
                    <a:pt x="103" y="45"/>
                    <a:pt x="104" y="38"/>
                    <a:pt x="102" y="32"/>
                  </a:cubicBezTo>
                  <a:cubicBezTo>
                    <a:pt x="97" y="15"/>
                    <a:pt x="79" y="5"/>
                    <a:pt x="64" y="2"/>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3" name="Freeform 91"/>
            <p:cNvSpPr/>
            <p:nvPr/>
          </p:nvSpPr>
          <p:spPr bwMode="auto">
            <a:xfrm>
              <a:off x="3079" y="2019"/>
              <a:ext cx="154" cy="85"/>
            </a:xfrm>
            <a:custGeom>
              <a:avLst/>
              <a:gdLst>
                <a:gd name="T0" fmla="*/ 120 w 126"/>
                <a:gd name="T1" fmla="*/ 21 h 70"/>
                <a:gd name="T2" fmla="*/ 119 w 126"/>
                <a:gd name="T3" fmla="*/ 20 h 70"/>
                <a:gd name="T4" fmla="*/ 113 w 126"/>
                <a:gd name="T5" fmla="*/ 17 h 70"/>
                <a:gd name="T6" fmla="*/ 98 w 126"/>
                <a:gd name="T7" fmla="*/ 12 h 70"/>
                <a:gd name="T8" fmla="*/ 70 w 126"/>
                <a:gd name="T9" fmla="*/ 5 h 70"/>
                <a:gd name="T10" fmla="*/ 15 w 126"/>
                <a:gd name="T11" fmla="*/ 12 h 70"/>
                <a:gd name="T12" fmla="*/ 8 w 126"/>
                <a:gd name="T13" fmla="*/ 48 h 70"/>
                <a:gd name="T14" fmla="*/ 47 w 126"/>
                <a:gd name="T15" fmla="*/ 70 h 70"/>
                <a:gd name="T16" fmla="*/ 88 w 126"/>
                <a:gd name="T17" fmla="*/ 58 h 70"/>
                <a:gd name="T18" fmla="*/ 124 w 126"/>
                <a:gd name="T19" fmla="*/ 27 h 70"/>
                <a:gd name="T20" fmla="*/ 120 w 126"/>
                <a:gd name="T21" fmla="*/ 2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70">
                  <a:moveTo>
                    <a:pt x="120" y="21"/>
                  </a:moveTo>
                  <a:cubicBezTo>
                    <a:pt x="120" y="21"/>
                    <a:pt x="120" y="21"/>
                    <a:pt x="119" y="20"/>
                  </a:cubicBezTo>
                  <a:cubicBezTo>
                    <a:pt x="117" y="19"/>
                    <a:pt x="115" y="18"/>
                    <a:pt x="113" y="17"/>
                  </a:cubicBezTo>
                  <a:cubicBezTo>
                    <a:pt x="108" y="15"/>
                    <a:pt x="103" y="13"/>
                    <a:pt x="98" y="12"/>
                  </a:cubicBezTo>
                  <a:cubicBezTo>
                    <a:pt x="89" y="9"/>
                    <a:pt x="80" y="7"/>
                    <a:pt x="70" y="5"/>
                  </a:cubicBezTo>
                  <a:cubicBezTo>
                    <a:pt x="52" y="1"/>
                    <a:pt x="31" y="0"/>
                    <a:pt x="15" y="12"/>
                  </a:cubicBezTo>
                  <a:cubicBezTo>
                    <a:pt x="3" y="20"/>
                    <a:pt x="0" y="35"/>
                    <a:pt x="8" y="48"/>
                  </a:cubicBezTo>
                  <a:cubicBezTo>
                    <a:pt x="16" y="62"/>
                    <a:pt x="32" y="70"/>
                    <a:pt x="47" y="70"/>
                  </a:cubicBezTo>
                  <a:cubicBezTo>
                    <a:pt x="61" y="70"/>
                    <a:pt x="75" y="64"/>
                    <a:pt x="88" y="58"/>
                  </a:cubicBezTo>
                  <a:cubicBezTo>
                    <a:pt x="104" y="52"/>
                    <a:pt x="117" y="43"/>
                    <a:pt x="124" y="27"/>
                  </a:cubicBezTo>
                  <a:cubicBezTo>
                    <a:pt x="126" y="24"/>
                    <a:pt x="123" y="22"/>
                    <a:pt x="120" y="21"/>
                  </a:cubicBezTo>
                  <a:close/>
                </a:path>
              </a:pathLst>
            </a:custGeom>
            <a:solidFill>
              <a:srgbClr val="F5C8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4" name="Freeform 92"/>
            <p:cNvSpPr/>
            <p:nvPr/>
          </p:nvSpPr>
          <p:spPr bwMode="auto">
            <a:xfrm>
              <a:off x="3232" y="1918"/>
              <a:ext cx="155" cy="131"/>
            </a:xfrm>
            <a:custGeom>
              <a:avLst/>
              <a:gdLst>
                <a:gd name="T0" fmla="*/ 83 w 127"/>
                <a:gd name="T1" fmla="*/ 5 h 108"/>
                <a:gd name="T2" fmla="*/ 34 w 127"/>
                <a:gd name="T3" fmla="*/ 45 h 108"/>
                <a:gd name="T4" fmla="*/ 15 w 127"/>
                <a:gd name="T5" fmla="*/ 71 h 108"/>
                <a:gd name="T6" fmla="*/ 1 w 127"/>
                <a:gd name="T7" fmla="*/ 101 h 108"/>
                <a:gd name="T8" fmla="*/ 2 w 127"/>
                <a:gd name="T9" fmla="*/ 105 h 108"/>
                <a:gd name="T10" fmla="*/ 4 w 127"/>
                <a:gd name="T11" fmla="*/ 106 h 108"/>
                <a:gd name="T12" fmla="*/ 62 w 127"/>
                <a:gd name="T13" fmla="*/ 90 h 108"/>
                <a:gd name="T14" fmla="*/ 109 w 127"/>
                <a:gd name="T15" fmla="*/ 60 h 108"/>
                <a:gd name="T16" fmla="*/ 121 w 127"/>
                <a:gd name="T17" fmla="*/ 17 h 108"/>
                <a:gd name="T18" fmla="*/ 83 w 127"/>
                <a:gd name="T19"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8">
                  <a:moveTo>
                    <a:pt x="83" y="5"/>
                  </a:moveTo>
                  <a:cubicBezTo>
                    <a:pt x="63" y="12"/>
                    <a:pt x="48" y="29"/>
                    <a:pt x="34" y="45"/>
                  </a:cubicBezTo>
                  <a:cubicBezTo>
                    <a:pt x="28" y="53"/>
                    <a:pt x="21" y="62"/>
                    <a:pt x="15" y="71"/>
                  </a:cubicBezTo>
                  <a:cubicBezTo>
                    <a:pt x="9" y="80"/>
                    <a:pt x="5" y="91"/>
                    <a:pt x="1" y="101"/>
                  </a:cubicBezTo>
                  <a:cubicBezTo>
                    <a:pt x="0" y="103"/>
                    <a:pt x="1" y="104"/>
                    <a:pt x="2" y="105"/>
                  </a:cubicBezTo>
                  <a:cubicBezTo>
                    <a:pt x="2" y="106"/>
                    <a:pt x="3" y="106"/>
                    <a:pt x="4" y="106"/>
                  </a:cubicBezTo>
                  <a:cubicBezTo>
                    <a:pt x="24" y="108"/>
                    <a:pt x="43" y="98"/>
                    <a:pt x="62" y="90"/>
                  </a:cubicBezTo>
                  <a:cubicBezTo>
                    <a:pt x="79" y="82"/>
                    <a:pt x="96" y="74"/>
                    <a:pt x="109" y="60"/>
                  </a:cubicBezTo>
                  <a:cubicBezTo>
                    <a:pt x="119" y="49"/>
                    <a:pt x="127" y="33"/>
                    <a:pt x="121" y="17"/>
                  </a:cubicBezTo>
                  <a:cubicBezTo>
                    <a:pt x="115" y="1"/>
                    <a:pt x="97" y="0"/>
                    <a:pt x="83" y="5"/>
                  </a:cubicBezTo>
                  <a:close/>
                </a:path>
              </a:pathLst>
            </a:custGeom>
            <a:solidFill>
              <a:srgbClr val="F5C8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5" name="Freeform 93"/>
            <p:cNvSpPr/>
            <p:nvPr/>
          </p:nvSpPr>
          <p:spPr bwMode="auto">
            <a:xfrm>
              <a:off x="3201" y="1999"/>
              <a:ext cx="34" cy="36"/>
            </a:xfrm>
            <a:custGeom>
              <a:avLst/>
              <a:gdLst>
                <a:gd name="T0" fmla="*/ 15 w 28"/>
                <a:gd name="T1" fmla="*/ 2 h 29"/>
                <a:gd name="T2" fmla="*/ 3 w 28"/>
                <a:gd name="T3" fmla="*/ 17 h 29"/>
                <a:gd name="T4" fmla="*/ 9 w 28"/>
                <a:gd name="T5" fmla="*/ 27 h 29"/>
                <a:gd name="T6" fmla="*/ 17 w 28"/>
                <a:gd name="T7" fmla="*/ 27 h 29"/>
                <a:gd name="T8" fmla="*/ 21 w 28"/>
                <a:gd name="T9" fmla="*/ 24 h 29"/>
                <a:gd name="T10" fmla="*/ 15 w 28"/>
                <a:gd name="T11" fmla="*/ 2 h 29"/>
              </a:gdLst>
              <a:ahLst/>
              <a:cxnLst>
                <a:cxn ang="0">
                  <a:pos x="T0" y="T1"/>
                </a:cxn>
                <a:cxn ang="0">
                  <a:pos x="T2" y="T3"/>
                </a:cxn>
                <a:cxn ang="0">
                  <a:pos x="T4" y="T5"/>
                </a:cxn>
                <a:cxn ang="0">
                  <a:pos x="T6" y="T7"/>
                </a:cxn>
                <a:cxn ang="0">
                  <a:pos x="T8" y="T9"/>
                </a:cxn>
                <a:cxn ang="0">
                  <a:pos x="T10" y="T11"/>
                </a:cxn>
              </a:cxnLst>
              <a:rect l="0" t="0" r="r" b="b"/>
              <a:pathLst>
                <a:path w="28" h="29">
                  <a:moveTo>
                    <a:pt x="15" y="2"/>
                  </a:moveTo>
                  <a:cubicBezTo>
                    <a:pt x="6" y="0"/>
                    <a:pt x="0" y="9"/>
                    <a:pt x="3" y="17"/>
                  </a:cubicBezTo>
                  <a:cubicBezTo>
                    <a:pt x="4" y="21"/>
                    <a:pt x="6" y="25"/>
                    <a:pt x="9" y="27"/>
                  </a:cubicBezTo>
                  <a:cubicBezTo>
                    <a:pt x="11" y="29"/>
                    <a:pt x="15" y="28"/>
                    <a:pt x="17" y="27"/>
                  </a:cubicBezTo>
                  <a:cubicBezTo>
                    <a:pt x="18" y="26"/>
                    <a:pt x="20" y="26"/>
                    <a:pt x="21" y="24"/>
                  </a:cubicBezTo>
                  <a:cubicBezTo>
                    <a:pt x="28" y="17"/>
                    <a:pt x="24" y="5"/>
                    <a:pt x="15" y="2"/>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6" name="Freeform 94"/>
            <p:cNvSpPr/>
            <p:nvPr/>
          </p:nvSpPr>
          <p:spPr bwMode="auto">
            <a:xfrm>
              <a:off x="3212" y="2022"/>
              <a:ext cx="51" cy="93"/>
            </a:xfrm>
            <a:custGeom>
              <a:avLst/>
              <a:gdLst>
                <a:gd name="T0" fmla="*/ 25 w 42"/>
                <a:gd name="T1" fmla="*/ 22 h 76"/>
                <a:gd name="T2" fmla="*/ 22 w 42"/>
                <a:gd name="T3" fmla="*/ 17 h 76"/>
                <a:gd name="T4" fmla="*/ 18 w 42"/>
                <a:gd name="T5" fmla="*/ 9 h 76"/>
                <a:gd name="T6" fmla="*/ 6 w 42"/>
                <a:gd name="T7" fmla="*/ 3 h 76"/>
                <a:gd name="T8" fmla="*/ 6 w 42"/>
                <a:gd name="T9" fmla="*/ 29 h 76"/>
                <a:gd name="T10" fmla="*/ 17 w 42"/>
                <a:gd name="T11" fmla="*/ 55 h 76"/>
                <a:gd name="T12" fmla="*/ 30 w 42"/>
                <a:gd name="T13" fmla="*/ 72 h 76"/>
                <a:gd name="T14" fmla="*/ 41 w 42"/>
                <a:gd name="T15" fmla="*/ 66 h 76"/>
                <a:gd name="T16" fmla="*/ 37 w 42"/>
                <a:gd name="T17" fmla="*/ 47 h 76"/>
                <a:gd name="T18" fmla="*/ 25 w 42"/>
                <a:gd name="T19" fmla="*/ 2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76">
                  <a:moveTo>
                    <a:pt x="25" y="22"/>
                  </a:moveTo>
                  <a:cubicBezTo>
                    <a:pt x="24" y="20"/>
                    <a:pt x="23" y="19"/>
                    <a:pt x="22" y="17"/>
                  </a:cubicBezTo>
                  <a:cubicBezTo>
                    <a:pt x="20" y="14"/>
                    <a:pt x="19" y="11"/>
                    <a:pt x="18" y="9"/>
                  </a:cubicBezTo>
                  <a:cubicBezTo>
                    <a:pt x="15" y="6"/>
                    <a:pt x="9" y="0"/>
                    <a:pt x="6" y="3"/>
                  </a:cubicBezTo>
                  <a:cubicBezTo>
                    <a:pt x="0" y="8"/>
                    <a:pt x="5" y="24"/>
                    <a:pt x="6" y="29"/>
                  </a:cubicBezTo>
                  <a:cubicBezTo>
                    <a:pt x="9" y="38"/>
                    <a:pt x="13" y="47"/>
                    <a:pt x="17" y="55"/>
                  </a:cubicBezTo>
                  <a:cubicBezTo>
                    <a:pt x="20" y="61"/>
                    <a:pt x="24" y="68"/>
                    <a:pt x="30" y="72"/>
                  </a:cubicBezTo>
                  <a:cubicBezTo>
                    <a:pt x="35" y="76"/>
                    <a:pt x="41" y="73"/>
                    <a:pt x="41" y="66"/>
                  </a:cubicBezTo>
                  <a:cubicBezTo>
                    <a:pt x="42" y="59"/>
                    <a:pt x="39" y="53"/>
                    <a:pt x="37" y="47"/>
                  </a:cubicBezTo>
                  <a:cubicBezTo>
                    <a:pt x="34" y="38"/>
                    <a:pt x="29" y="30"/>
                    <a:pt x="25" y="22"/>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7" name="Freeform 95"/>
            <p:cNvSpPr/>
            <p:nvPr/>
          </p:nvSpPr>
          <p:spPr bwMode="auto">
            <a:xfrm>
              <a:off x="3092" y="2050"/>
              <a:ext cx="11" cy="21"/>
            </a:xfrm>
            <a:custGeom>
              <a:avLst/>
              <a:gdLst>
                <a:gd name="T0" fmla="*/ 3 w 9"/>
                <a:gd name="T1" fmla="*/ 1 h 17"/>
                <a:gd name="T2" fmla="*/ 3 w 9"/>
                <a:gd name="T3" fmla="*/ 3 h 17"/>
                <a:gd name="T4" fmla="*/ 5 w 9"/>
                <a:gd name="T5" fmla="*/ 6 h 17"/>
                <a:gd name="T6" fmla="*/ 6 w 9"/>
                <a:gd name="T7" fmla="*/ 10 h 17"/>
                <a:gd name="T8" fmla="*/ 1 w 9"/>
                <a:gd name="T9" fmla="*/ 13 h 17"/>
                <a:gd name="T10" fmla="*/ 0 w 9"/>
                <a:gd name="T11" fmla="*/ 14 h 17"/>
                <a:gd name="T12" fmla="*/ 5 w 9"/>
                <a:gd name="T13" fmla="*/ 16 h 17"/>
                <a:gd name="T14" fmla="*/ 9 w 9"/>
                <a:gd name="T15" fmla="*/ 11 h 17"/>
                <a:gd name="T16" fmla="*/ 8 w 9"/>
                <a:gd name="T17" fmla="*/ 4 h 17"/>
                <a:gd name="T18" fmla="*/ 3 w 9"/>
                <a:gd name="T19"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7">
                  <a:moveTo>
                    <a:pt x="3" y="1"/>
                  </a:moveTo>
                  <a:cubicBezTo>
                    <a:pt x="2" y="1"/>
                    <a:pt x="2" y="3"/>
                    <a:pt x="3" y="3"/>
                  </a:cubicBezTo>
                  <a:cubicBezTo>
                    <a:pt x="4" y="4"/>
                    <a:pt x="5" y="4"/>
                    <a:pt x="5" y="6"/>
                  </a:cubicBezTo>
                  <a:cubicBezTo>
                    <a:pt x="6" y="7"/>
                    <a:pt x="6" y="9"/>
                    <a:pt x="6" y="10"/>
                  </a:cubicBezTo>
                  <a:cubicBezTo>
                    <a:pt x="5" y="12"/>
                    <a:pt x="4" y="14"/>
                    <a:pt x="1" y="13"/>
                  </a:cubicBezTo>
                  <a:cubicBezTo>
                    <a:pt x="1" y="13"/>
                    <a:pt x="0" y="14"/>
                    <a:pt x="0" y="14"/>
                  </a:cubicBezTo>
                  <a:cubicBezTo>
                    <a:pt x="2" y="16"/>
                    <a:pt x="3" y="17"/>
                    <a:pt x="5" y="16"/>
                  </a:cubicBezTo>
                  <a:cubicBezTo>
                    <a:pt x="7" y="15"/>
                    <a:pt x="8" y="13"/>
                    <a:pt x="9" y="11"/>
                  </a:cubicBezTo>
                  <a:cubicBezTo>
                    <a:pt x="9" y="9"/>
                    <a:pt x="9" y="6"/>
                    <a:pt x="8" y="4"/>
                  </a:cubicBezTo>
                  <a:cubicBezTo>
                    <a:pt x="7" y="2"/>
                    <a:pt x="5"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8" name="Freeform 96"/>
            <p:cNvSpPr/>
            <p:nvPr/>
          </p:nvSpPr>
          <p:spPr bwMode="auto">
            <a:xfrm>
              <a:off x="3105" y="2044"/>
              <a:ext cx="13" cy="33"/>
            </a:xfrm>
            <a:custGeom>
              <a:avLst/>
              <a:gdLst>
                <a:gd name="T0" fmla="*/ 4 w 11"/>
                <a:gd name="T1" fmla="*/ 1 h 27"/>
                <a:gd name="T2" fmla="*/ 4 w 11"/>
                <a:gd name="T3" fmla="*/ 4 h 27"/>
                <a:gd name="T4" fmla="*/ 8 w 11"/>
                <a:gd name="T5" fmla="*/ 14 h 27"/>
                <a:gd name="T6" fmla="*/ 0 w 11"/>
                <a:gd name="T7" fmla="*/ 25 h 27"/>
                <a:gd name="T8" fmla="*/ 1 w 11"/>
                <a:gd name="T9" fmla="*/ 27 h 27"/>
                <a:gd name="T10" fmla="*/ 11 w 11"/>
                <a:gd name="T11" fmla="*/ 14 h 27"/>
                <a:gd name="T12" fmla="*/ 4 w 11"/>
                <a:gd name="T13" fmla="*/ 1 h 27"/>
              </a:gdLst>
              <a:ahLst/>
              <a:cxnLst>
                <a:cxn ang="0">
                  <a:pos x="T0" y="T1"/>
                </a:cxn>
                <a:cxn ang="0">
                  <a:pos x="T2" y="T3"/>
                </a:cxn>
                <a:cxn ang="0">
                  <a:pos x="T4" y="T5"/>
                </a:cxn>
                <a:cxn ang="0">
                  <a:pos x="T6" y="T7"/>
                </a:cxn>
                <a:cxn ang="0">
                  <a:pos x="T8" y="T9"/>
                </a:cxn>
                <a:cxn ang="0">
                  <a:pos x="T10" y="T11"/>
                </a:cxn>
                <a:cxn ang="0">
                  <a:pos x="T12" y="T13"/>
                </a:cxn>
              </a:cxnLst>
              <a:rect l="0" t="0" r="r" b="b"/>
              <a:pathLst>
                <a:path w="11" h="27">
                  <a:moveTo>
                    <a:pt x="4" y="1"/>
                  </a:moveTo>
                  <a:cubicBezTo>
                    <a:pt x="3" y="2"/>
                    <a:pt x="3" y="3"/>
                    <a:pt x="4" y="4"/>
                  </a:cubicBezTo>
                  <a:cubicBezTo>
                    <a:pt x="7" y="6"/>
                    <a:pt x="8" y="10"/>
                    <a:pt x="8" y="14"/>
                  </a:cubicBezTo>
                  <a:cubicBezTo>
                    <a:pt x="8" y="19"/>
                    <a:pt x="4" y="23"/>
                    <a:pt x="0" y="25"/>
                  </a:cubicBezTo>
                  <a:cubicBezTo>
                    <a:pt x="0" y="26"/>
                    <a:pt x="0" y="27"/>
                    <a:pt x="1" y="27"/>
                  </a:cubicBezTo>
                  <a:cubicBezTo>
                    <a:pt x="6" y="27"/>
                    <a:pt x="11" y="20"/>
                    <a:pt x="11" y="14"/>
                  </a:cubicBezTo>
                  <a:cubicBezTo>
                    <a:pt x="11" y="11"/>
                    <a:pt x="9"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1" name="Freeform 97"/>
            <p:cNvSpPr/>
            <p:nvPr/>
          </p:nvSpPr>
          <p:spPr bwMode="auto">
            <a:xfrm>
              <a:off x="3118" y="2043"/>
              <a:ext cx="17" cy="43"/>
            </a:xfrm>
            <a:custGeom>
              <a:avLst/>
              <a:gdLst>
                <a:gd name="T0" fmla="*/ 5 w 14"/>
                <a:gd name="T1" fmla="*/ 1 h 35"/>
                <a:gd name="T2" fmla="*/ 4 w 14"/>
                <a:gd name="T3" fmla="*/ 2 h 35"/>
                <a:gd name="T4" fmla="*/ 9 w 14"/>
                <a:gd name="T5" fmla="*/ 10 h 35"/>
                <a:gd name="T6" fmla="*/ 11 w 14"/>
                <a:gd name="T7" fmla="*/ 19 h 35"/>
                <a:gd name="T8" fmla="*/ 1 w 14"/>
                <a:gd name="T9" fmla="*/ 34 h 35"/>
                <a:gd name="T10" fmla="*/ 1 w 14"/>
                <a:gd name="T11" fmla="*/ 35 h 35"/>
                <a:gd name="T12" fmla="*/ 14 w 14"/>
                <a:gd name="T13" fmla="*/ 21 h 35"/>
                <a:gd name="T14" fmla="*/ 12 w 14"/>
                <a:gd name="T15" fmla="*/ 10 h 35"/>
                <a:gd name="T16" fmla="*/ 5 w 14"/>
                <a:gd name="T17"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35">
                  <a:moveTo>
                    <a:pt x="5" y="1"/>
                  </a:moveTo>
                  <a:cubicBezTo>
                    <a:pt x="4" y="0"/>
                    <a:pt x="4" y="1"/>
                    <a:pt x="4" y="2"/>
                  </a:cubicBezTo>
                  <a:cubicBezTo>
                    <a:pt x="5" y="5"/>
                    <a:pt x="8" y="7"/>
                    <a:pt x="9" y="10"/>
                  </a:cubicBezTo>
                  <a:cubicBezTo>
                    <a:pt x="10" y="13"/>
                    <a:pt x="11" y="16"/>
                    <a:pt x="11" y="19"/>
                  </a:cubicBezTo>
                  <a:cubicBezTo>
                    <a:pt x="11" y="26"/>
                    <a:pt x="7" y="31"/>
                    <a:pt x="1" y="34"/>
                  </a:cubicBezTo>
                  <a:cubicBezTo>
                    <a:pt x="0" y="34"/>
                    <a:pt x="1" y="35"/>
                    <a:pt x="1" y="35"/>
                  </a:cubicBezTo>
                  <a:cubicBezTo>
                    <a:pt x="9" y="35"/>
                    <a:pt x="13" y="28"/>
                    <a:pt x="14" y="21"/>
                  </a:cubicBezTo>
                  <a:cubicBezTo>
                    <a:pt x="14" y="17"/>
                    <a:pt x="13" y="13"/>
                    <a:pt x="12" y="10"/>
                  </a:cubicBezTo>
                  <a:cubicBezTo>
                    <a:pt x="11" y="7"/>
                    <a:pt x="9" y="2"/>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2" name="Freeform 98"/>
            <p:cNvSpPr/>
            <p:nvPr/>
          </p:nvSpPr>
          <p:spPr bwMode="auto">
            <a:xfrm>
              <a:off x="3139" y="2044"/>
              <a:ext cx="16" cy="45"/>
            </a:xfrm>
            <a:custGeom>
              <a:avLst/>
              <a:gdLst>
                <a:gd name="T0" fmla="*/ 4 w 13"/>
                <a:gd name="T1" fmla="*/ 1 h 37"/>
                <a:gd name="T2" fmla="*/ 3 w 13"/>
                <a:gd name="T3" fmla="*/ 4 h 37"/>
                <a:gd name="T4" fmla="*/ 10 w 13"/>
                <a:gd name="T5" fmla="*/ 18 h 37"/>
                <a:gd name="T6" fmla="*/ 1 w 13"/>
                <a:gd name="T7" fmla="*/ 35 h 37"/>
                <a:gd name="T8" fmla="*/ 1 w 13"/>
                <a:gd name="T9" fmla="*/ 36 h 37"/>
                <a:gd name="T10" fmla="*/ 13 w 13"/>
                <a:gd name="T11" fmla="*/ 18 h 37"/>
                <a:gd name="T12" fmla="*/ 4 w 13"/>
                <a:gd name="T13" fmla="*/ 1 h 37"/>
              </a:gdLst>
              <a:ahLst/>
              <a:cxnLst>
                <a:cxn ang="0">
                  <a:pos x="T0" y="T1"/>
                </a:cxn>
                <a:cxn ang="0">
                  <a:pos x="T2" y="T3"/>
                </a:cxn>
                <a:cxn ang="0">
                  <a:pos x="T4" y="T5"/>
                </a:cxn>
                <a:cxn ang="0">
                  <a:pos x="T6" y="T7"/>
                </a:cxn>
                <a:cxn ang="0">
                  <a:pos x="T8" y="T9"/>
                </a:cxn>
                <a:cxn ang="0">
                  <a:pos x="T10" y="T11"/>
                </a:cxn>
                <a:cxn ang="0">
                  <a:pos x="T12" y="T13"/>
                </a:cxn>
              </a:cxnLst>
              <a:rect l="0" t="0" r="r" b="b"/>
              <a:pathLst>
                <a:path w="13" h="37">
                  <a:moveTo>
                    <a:pt x="4" y="1"/>
                  </a:moveTo>
                  <a:cubicBezTo>
                    <a:pt x="2" y="2"/>
                    <a:pt x="2" y="3"/>
                    <a:pt x="3" y="4"/>
                  </a:cubicBezTo>
                  <a:cubicBezTo>
                    <a:pt x="7" y="7"/>
                    <a:pt x="9" y="13"/>
                    <a:pt x="10" y="18"/>
                  </a:cubicBezTo>
                  <a:cubicBezTo>
                    <a:pt x="10" y="24"/>
                    <a:pt x="6" y="33"/>
                    <a:pt x="1" y="35"/>
                  </a:cubicBezTo>
                  <a:cubicBezTo>
                    <a:pt x="0" y="35"/>
                    <a:pt x="1" y="37"/>
                    <a:pt x="1" y="36"/>
                  </a:cubicBezTo>
                  <a:cubicBezTo>
                    <a:pt x="9" y="36"/>
                    <a:pt x="12" y="25"/>
                    <a:pt x="13" y="18"/>
                  </a:cubicBezTo>
                  <a:cubicBezTo>
                    <a:pt x="13" y="14"/>
                    <a:pt x="10"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3" name="Freeform 99"/>
            <p:cNvSpPr/>
            <p:nvPr/>
          </p:nvSpPr>
          <p:spPr bwMode="auto">
            <a:xfrm>
              <a:off x="3162" y="2052"/>
              <a:ext cx="12" cy="31"/>
            </a:xfrm>
            <a:custGeom>
              <a:avLst/>
              <a:gdLst>
                <a:gd name="T0" fmla="*/ 3 w 10"/>
                <a:gd name="T1" fmla="*/ 1 h 26"/>
                <a:gd name="T2" fmla="*/ 1 w 10"/>
                <a:gd name="T3" fmla="*/ 3 h 26"/>
                <a:gd name="T4" fmla="*/ 0 w 10"/>
                <a:gd name="T5" fmla="*/ 24 h 26"/>
                <a:gd name="T6" fmla="*/ 0 w 10"/>
                <a:gd name="T7" fmla="*/ 26 h 26"/>
                <a:gd name="T8" fmla="*/ 3 w 10"/>
                <a:gd name="T9" fmla="*/ 1 h 26"/>
              </a:gdLst>
              <a:ahLst/>
              <a:cxnLst>
                <a:cxn ang="0">
                  <a:pos x="T0" y="T1"/>
                </a:cxn>
                <a:cxn ang="0">
                  <a:pos x="T2" y="T3"/>
                </a:cxn>
                <a:cxn ang="0">
                  <a:pos x="T4" y="T5"/>
                </a:cxn>
                <a:cxn ang="0">
                  <a:pos x="T6" y="T7"/>
                </a:cxn>
                <a:cxn ang="0">
                  <a:pos x="T8" y="T9"/>
                </a:cxn>
              </a:cxnLst>
              <a:rect l="0" t="0" r="r" b="b"/>
              <a:pathLst>
                <a:path w="10" h="26">
                  <a:moveTo>
                    <a:pt x="3" y="1"/>
                  </a:moveTo>
                  <a:cubicBezTo>
                    <a:pt x="2" y="0"/>
                    <a:pt x="1" y="2"/>
                    <a:pt x="1" y="3"/>
                  </a:cubicBezTo>
                  <a:cubicBezTo>
                    <a:pt x="5" y="9"/>
                    <a:pt x="7" y="19"/>
                    <a:pt x="0" y="24"/>
                  </a:cubicBezTo>
                  <a:cubicBezTo>
                    <a:pt x="0" y="25"/>
                    <a:pt x="0" y="26"/>
                    <a:pt x="0" y="26"/>
                  </a:cubicBezTo>
                  <a:cubicBezTo>
                    <a:pt x="10" y="26"/>
                    <a:pt x="10" y="4"/>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4" name="Freeform 100"/>
            <p:cNvSpPr/>
            <p:nvPr/>
          </p:nvSpPr>
          <p:spPr bwMode="auto">
            <a:xfrm>
              <a:off x="3179" y="2045"/>
              <a:ext cx="14" cy="33"/>
            </a:xfrm>
            <a:custGeom>
              <a:avLst/>
              <a:gdLst>
                <a:gd name="T0" fmla="*/ 0 w 11"/>
                <a:gd name="T1" fmla="*/ 3 h 27"/>
                <a:gd name="T2" fmla="*/ 0 w 11"/>
                <a:gd name="T3" fmla="*/ 5 h 27"/>
                <a:gd name="T4" fmla="*/ 3 w 11"/>
                <a:gd name="T5" fmla="*/ 8 h 27"/>
                <a:gd name="T6" fmla="*/ 5 w 11"/>
                <a:gd name="T7" fmla="*/ 13 h 27"/>
                <a:gd name="T8" fmla="*/ 2 w 11"/>
                <a:gd name="T9" fmla="*/ 26 h 27"/>
                <a:gd name="T10" fmla="*/ 2 w 11"/>
                <a:gd name="T11" fmla="*/ 27 h 27"/>
                <a:gd name="T12" fmla="*/ 0 w 11"/>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11" h="27">
                  <a:moveTo>
                    <a:pt x="0" y="3"/>
                  </a:moveTo>
                  <a:cubicBezTo>
                    <a:pt x="0" y="3"/>
                    <a:pt x="0" y="4"/>
                    <a:pt x="0" y="5"/>
                  </a:cubicBezTo>
                  <a:cubicBezTo>
                    <a:pt x="1" y="6"/>
                    <a:pt x="2" y="6"/>
                    <a:pt x="3" y="8"/>
                  </a:cubicBezTo>
                  <a:cubicBezTo>
                    <a:pt x="4" y="9"/>
                    <a:pt x="4" y="11"/>
                    <a:pt x="5" y="13"/>
                  </a:cubicBezTo>
                  <a:cubicBezTo>
                    <a:pt x="5" y="17"/>
                    <a:pt x="5" y="23"/>
                    <a:pt x="2" y="26"/>
                  </a:cubicBezTo>
                  <a:cubicBezTo>
                    <a:pt x="1" y="26"/>
                    <a:pt x="2" y="27"/>
                    <a:pt x="2" y="27"/>
                  </a:cubicBezTo>
                  <a:cubicBezTo>
                    <a:pt x="11" y="24"/>
                    <a:pt x="7" y="0"/>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5" name="Freeform 101"/>
            <p:cNvSpPr/>
            <p:nvPr/>
          </p:nvSpPr>
          <p:spPr bwMode="auto">
            <a:xfrm>
              <a:off x="3195" y="2052"/>
              <a:ext cx="7" cy="19"/>
            </a:xfrm>
            <a:custGeom>
              <a:avLst/>
              <a:gdLst>
                <a:gd name="T0" fmla="*/ 0 w 6"/>
                <a:gd name="T1" fmla="*/ 1 h 16"/>
                <a:gd name="T2" fmla="*/ 0 w 6"/>
                <a:gd name="T3" fmla="*/ 1 h 16"/>
                <a:gd name="T4" fmla="*/ 1 w 6"/>
                <a:gd name="T5" fmla="*/ 4 h 16"/>
                <a:gd name="T6" fmla="*/ 3 w 6"/>
                <a:gd name="T7" fmla="*/ 8 h 16"/>
                <a:gd name="T8" fmla="*/ 1 w 6"/>
                <a:gd name="T9" fmla="*/ 15 h 16"/>
                <a:gd name="T10" fmla="*/ 2 w 6"/>
                <a:gd name="T11" fmla="*/ 16 h 16"/>
                <a:gd name="T12" fmla="*/ 6 w 6"/>
                <a:gd name="T13" fmla="*/ 8 h 16"/>
                <a:gd name="T14" fmla="*/ 0 w 6"/>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6">
                  <a:moveTo>
                    <a:pt x="0" y="1"/>
                  </a:moveTo>
                  <a:cubicBezTo>
                    <a:pt x="0" y="1"/>
                    <a:pt x="0" y="1"/>
                    <a:pt x="0" y="1"/>
                  </a:cubicBezTo>
                  <a:cubicBezTo>
                    <a:pt x="0" y="2"/>
                    <a:pt x="0" y="3"/>
                    <a:pt x="1" y="4"/>
                  </a:cubicBezTo>
                  <a:cubicBezTo>
                    <a:pt x="2" y="5"/>
                    <a:pt x="2" y="6"/>
                    <a:pt x="3" y="8"/>
                  </a:cubicBezTo>
                  <a:cubicBezTo>
                    <a:pt x="4" y="10"/>
                    <a:pt x="4" y="13"/>
                    <a:pt x="1" y="15"/>
                  </a:cubicBezTo>
                  <a:cubicBezTo>
                    <a:pt x="1" y="15"/>
                    <a:pt x="1" y="16"/>
                    <a:pt x="2" y="16"/>
                  </a:cubicBezTo>
                  <a:cubicBezTo>
                    <a:pt x="5" y="15"/>
                    <a:pt x="6" y="12"/>
                    <a:pt x="6" y="8"/>
                  </a:cubicBezTo>
                  <a:cubicBezTo>
                    <a:pt x="5" y="6"/>
                    <a:pt x="3"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6" name="Freeform 102"/>
            <p:cNvSpPr/>
            <p:nvPr/>
          </p:nvSpPr>
          <p:spPr bwMode="auto">
            <a:xfrm>
              <a:off x="3249" y="2014"/>
              <a:ext cx="16" cy="19"/>
            </a:xfrm>
            <a:custGeom>
              <a:avLst/>
              <a:gdLst>
                <a:gd name="T0" fmla="*/ 12 w 13"/>
                <a:gd name="T1" fmla="*/ 14 h 16"/>
                <a:gd name="T2" fmla="*/ 6 w 13"/>
                <a:gd name="T3" fmla="*/ 10 h 16"/>
                <a:gd name="T4" fmla="*/ 4 w 13"/>
                <a:gd name="T5" fmla="*/ 1 h 16"/>
                <a:gd name="T6" fmla="*/ 3 w 13"/>
                <a:gd name="T7" fmla="*/ 0 h 16"/>
                <a:gd name="T8" fmla="*/ 2 w 13"/>
                <a:gd name="T9" fmla="*/ 10 h 16"/>
                <a:gd name="T10" fmla="*/ 11 w 13"/>
                <a:gd name="T11" fmla="*/ 16 h 16"/>
                <a:gd name="T12" fmla="*/ 12 w 13"/>
                <a:gd name="T13" fmla="*/ 14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2" y="14"/>
                  </a:moveTo>
                  <a:cubicBezTo>
                    <a:pt x="11" y="12"/>
                    <a:pt x="8" y="12"/>
                    <a:pt x="6" y="10"/>
                  </a:cubicBezTo>
                  <a:cubicBezTo>
                    <a:pt x="4" y="8"/>
                    <a:pt x="3" y="4"/>
                    <a:pt x="4" y="1"/>
                  </a:cubicBezTo>
                  <a:cubicBezTo>
                    <a:pt x="4" y="0"/>
                    <a:pt x="3" y="0"/>
                    <a:pt x="3" y="0"/>
                  </a:cubicBezTo>
                  <a:cubicBezTo>
                    <a:pt x="1" y="3"/>
                    <a:pt x="0" y="7"/>
                    <a:pt x="2" y="10"/>
                  </a:cubicBezTo>
                  <a:cubicBezTo>
                    <a:pt x="4" y="13"/>
                    <a:pt x="8" y="16"/>
                    <a:pt x="11" y="16"/>
                  </a:cubicBezTo>
                  <a:cubicBezTo>
                    <a:pt x="12" y="16"/>
                    <a:pt x="13" y="15"/>
                    <a:pt x="12"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7" name="Freeform 103"/>
            <p:cNvSpPr/>
            <p:nvPr/>
          </p:nvSpPr>
          <p:spPr bwMode="auto">
            <a:xfrm>
              <a:off x="3263" y="2001"/>
              <a:ext cx="19" cy="25"/>
            </a:xfrm>
            <a:custGeom>
              <a:avLst/>
              <a:gdLst>
                <a:gd name="T0" fmla="*/ 15 w 15"/>
                <a:gd name="T1" fmla="*/ 18 h 21"/>
                <a:gd name="T2" fmla="*/ 11 w 15"/>
                <a:gd name="T3" fmla="*/ 16 h 21"/>
                <a:gd name="T4" fmla="*/ 6 w 15"/>
                <a:gd name="T5" fmla="*/ 13 h 21"/>
                <a:gd name="T6" fmla="*/ 3 w 15"/>
                <a:gd name="T7" fmla="*/ 1 h 21"/>
                <a:gd name="T8" fmla="*/ 2 w 15"/>
                <a:gd name="T9" fmla="*/ 0 h 21"/>
                <a:gd name="T10" fmla="*/ 3 w 15"/>
                <a:gd name="T11" fmla="*/ 14 h 21"/>
                <a:gd name="T12" fmla="*/ 15 w 15"/>
                <a:gd name="T13" fmla="*/ 19 h 21"/>
                <a:gd name="T14" fmla="*/ 15 w 15"/>
                <a:gd name="T15" fmla="*/ 18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1">
                  <a:moveTo>
                    <a:pt x="15" y="18"/>
                  </a:moveTo>
                  <a:cubicBezTo>
                    <a:pt x="14" y="17"/>
                    <a:pt x="12" y="17"/>
                    <a:pt x="11" y="16"/>
                  </a:cubicBezTo>
                  <a:cubicBezTo>
                    <a:pt x="9" y="15"/>
                    <a:pt x="7" y="14"/>
                    <a:pt x="6" y="13"/>
                  </a:cubicBezTo>
                  <a:cubicBezTo>
                    <a:pt x="3" y="9"/>
                    <a:pt x="3" y="5"/>
                    <a:pt x="3" y="1"/>
                  </a:cubicBezTo>
                  <a:cubicBezTo>
                    <a:pt x="3" y="0"/>
                    <a:pt x="2" y="0"/>
                    <a:pt x="2" y="0"/>
                  </a:cubicBezTo>
                  <a:cubicBezTo>
                    <a:pt x="0" y="5"/>
                    <a:pt x="1" y="10"/>
                    <a:pt x="3" y="14"/>
                  </a:cubicBezTo>
                  <a:cubicBezTo>
                    <a:pt x="5" y="17"/>
                    <a:pt x="11" y="21"/>
                    <a:pt x="15" y="19"/>
                  </a:cubicBezTo>
                  <a:cubicBezTo>
                    <a:pt x="15" y="19"/>
                    <a:pt x="15" y="18"/>
                    <a:pt x="1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8" name="Freeform 104"/>
            <p:cNvSpPr/>
            <p:nvPr/>
          </p:nvSpPr>
          <p:spPr bwMode="auto">
            <a:xfrm>
              <a:off x="3278" y="1985"/>
              <a:ext cx="22" cy="29"/>
            </a:xfrm>
            <a:custGeom>
              <a:avLst/>
              <a:gdLst>
                <a:gd name="T0" fmla="*/ 17 w 18"/>
                <a:gd name="T1" fmla="*/ 21 h 24"/>
                <a:gd name="T2" fmla="*/ 12 w 18"/>
                <a:gd name="T3" fmla="*/ 19 h 24"/>
                <a:gd name="T4" fmla="*/ 6 w 18"/>
                <a:gd name="T5" fmla="*/ 14 h 24"/>
                <a:gd name="T6" fmla="*/ 2 w 18"/>
                <a:gd name="T7" fmla="*/ 1 h 24"/>
                <a:gd name="T8" fmla="*/ 1 w 18"/>
                <a:gd name="T9" fmla="*/ 1 h 24"/>
                <a:gd name="T10" fmla="*/ 4 w 18"/>
                <a:gd name="T11" fmla="*/ 16 h 24"/>
                <a:gd name="T12" fmla="*/ 17 w 18"/>
                <a:gd name="T13" fmla="*/ 22 h 24"/>
                <a:gd name="T14" fmla="*/ 17 w 18"/>
                <a:gd name="T15" fmla="*/ 21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4">
                  <a:moveTo>
                    <a:pt x="17" y="21"/>
                  </a:moveTo>
                  <a:cubicBezTo>
                    <a:pt x="16" y="20"/>
                    <a:pt x="14" y="20"/>
                    <a:pt x="12" y="19"/>
                  </a:cubicBezTo>
                  <a:cubicBezTo>
                    <a:pt x="10" y="18"/>
                    <a:pt x="8" y="16"/>
                    <a:pt x="6" y="14"/>
                  </a:cubicBezTo>
                  <a:cubicBezTo>
                    <a:pt x="3" y="11"/>
                    <a:pt x="2" y="6"/>
                    <a:pt x="2" y="1"/>
                  </a:cubicBezTo>
                  <a:cubicBezTo>
                    <a:pt x="2" y="0"/>
                    <a:pt x="1" y="0"/>
                    <a:pt x="1" y="1"/>
                  </a:cubicBezTo>
                  <a:cubicBezTo>
                    <a:pt x="0" y="6"/>
                    <a:pt x="1" y="11"/>
                    <a:pt x="4" y="16"/>
                  </a:cubicBezTo>
                  <a:cubicBezTo>
                    <a:pt x="6" y="19"/>
                    <a:pt x="12" y="24"/>
                    <a:pt x="17" y="22"/>
                  </a:cubicBezTo>
                  <a:cubicBezTo>
                    <a:pt x="17" y="22"/>
                    <a:pt x="18" y="21"/>
                    <a:pt x="17"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9" name="Freeform 105"/>
            <p:cNvSpPr/>
            <p:nvPr/>
          </p:nvSpPr>
          <p:spPr bwMode="auto">
            <a:xfrm>
              <a:off x="3294" y="1970"/>
              <a:ext cx="24" cy="32"/>
            </a:xfrm>
            <a:custGeom>
              <a:avLst/>
              <a:gdLst>
                <a:gd name="T0" fmla="*/ 19 w 20"/>
                <a:gd name="T1" fmla="*/ 22 h 26"/>
                <a:gd name="T2" fmla="*/ 13 w 20"/>
                <a:gd name="T3" fmla="*/ 20 h 26"/>
                <a:gd name="T4" fmla="*/ 7 w 20"/>
                <a:gd name="T5" fmla="*/ 16 h 26"/>
                <a:gd name="T6" fmla="*/ 3 w 20"/>
                <a:gd name="T7" fmla="*/ 1 h 26"/>
                <a:gd name="T8" fmla="*/ 2 w 20"/>
                <a:gd name="T9" fmla="*/ 1 h 26"/>
                <a:gd name="T10" fmla="*/ 5 w 20"/>
                <a:gd name="T11" fmla="*/ 17 h 26"/>
                <a:gd name="T12" fmla="*/ 19 w 20"/>
                <a:gd name="T13" fmla="*/ 24 h 26"/>
                <a:gd name="T14" fmla="*/ 19 w 20"/>
                <a:gd name="T15" fmla="*/ 22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6">
                  <a:moveTo>
                    <a:pt x="19" y="22"/>
                  </a:moveTo>
                  <a:cubicBezTo>
                    <a:pt x="17" y="21"/>
                    <a:pt x="15" y="21"/>
                    <a:pt x="13" y="20"/>
                  </a:cubicBezTo>
                  <a:cubicBezTo>
                    <a:pt x="11" y="19"/>
                    <a:pt x="9" y="17"/>
                    <a:pt x="7" y="16"/>
                  </a:cubicBezTo>
                  <a:cubicBezTo>
                    <a:pt x="4" y="12"/>
                    <a:pt x="3" y="6"/>
                    <a:pt x="3" y="1"/>
                  </a:cubicBezTo>
                  <a:cubicBezTo>
                    <a:pt x="3" y="1"/>
                    <a:pt x="2" y="0"/>
                    <a:pt x="2" y="1"/>
                  </a:cubicBezTo>
                  <a:cubicBezTo>
                    <a:pt x="0" y="7"/>
                    <a:pt x="1" y="12"/>
                    <a:pt x="5" y="17"/>
                  </a:cubicBezTo>
                  <a:cubicBezTo>
                    <a:pt x="8" y="21"/>
                    <a:pt x="14" y="26"/>
                    <a:pt x="19" y="24"/>
                  </a:cubicBezTo>
                  <a:cubicBezTo>
                    <a:pt x="19" y="24"/>
                    <a:pt x="20" y="23"/>
                    <a:pt x="19"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0" name="Freeform 106"/>
            <p:cNvSpPr/>
            <p:nvPr/>
          </p:nvSpPr>
          <p:spPr bwMode="auto">
            <a:xfrm>
              <a:off x="3309" y="1950"/>
              <a:ext cx="28" cy="41"/>
            </a:xfrm>
            <a:custGeom>
              <a:avLst/>
              <a:gdLst>
                <a:gd name="T0" fmla="*/ 22 w 23"/>
                <a:gd name="T1" fmla="*/ 28 h 34"/>
                <a:gd name="T2" fmla="*/ 15 w 23"/>
                <a:gd name="T3" fmla="*/ 26 h 34"/>
                <a:gd name="T4" fmla="*/ 9 w 23"/>
                <a:gd name="T5" fmla="*/ 19 h 34"/>
                <a:gd name="T6" fmla="*/ 5 w 23"/>
                <a:gd name="T7" fmla="*/ 2 h 34"/>
                <a:gd name="T8" fmla="*/ 3 w 23"/>
                <a:gd name="T9" fmla="*/ 1 h 34"/>
                <a:gd name="T10" fmla="*/ 6 w 23"/>
                <a:gd name="T11" fmla="*/ 21 h 34"/>
                <a:gd name="T12" fmla="*/ 22 w 23"/>
                <a:gd name="T13" fmla="*/ 30 h 34"/>
                <a:gd name="T14" fmla="*/ 22 w 23"/>
                <a:gd name="T15" fmla="*/ 28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4">
                  <a:moveTo>
                    <a:pt x="22" y="28"/>
                  </a:moveTo>
                  <a:cubicBezTo>
                    <a:pt x="19" y="27"/>
                    <a:pt x="17" y="27"/>
                    <a:pt x="15" y="26"/>
                  </a:cubicBezTo>
                  <a:cubicBezTo>
                    <a:pt x="12" y="24"/>
                    <a:pt x="10" y="22"/>
                    <a:pt x="9" y="19"/>
                  </a:cubicBezTo>
                  <a:cubicBezTo>
                    <a:pt x="6" y="14"/>
                    <a:pt x="4" y="8"/>
                    <a:pt x="5" y="2"/>
                  </a:cubicBezTo>
                  <a:cubicBezTo>
                    <a:pt x="5" y="1"/>
                    <a:pt x="4" y="0"/>
                    <a:pt x="3" y="1"/>
                  </a:cubicBezTo>
                  <a:cubicBezTo>
                    <a:pt x="0" y="8"/>
                    <a:pt x="3" y="16"/>
                    <a:pt x="6" y="21"/>
                  </a:cubicBezTo>
                  <a:cubicBezTo>
                    <a:pt x="9" y="26"/>
                    <a:pt x="16" y="34"/>
                    <a:pt x="22" y="30"/>
                  </a:cubicBezTo>
                  <a:cubicBezTo>
                    <a:pt x="23" y="30"/>
                    <a:pt x="23" y="28"/>
                    <a:pt x="22"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1" name="Freeform 107"/>
            <p:cNvSpPr/>
            <p:nvPr/>
          </p:nvSpPr>
          <p:spPr bwMode="auto">
            <a:xfrm>
              <a:off x="3329" y="1940"/>
              <a:ext cx="22" cy="33"/>
            </a:xfrm>
            <a:custGeom>
              <a:avLst/>
              <a:gdLst>
                <a:gd name="T0" fmla="*/ 17 w 18"/>
                <a:gd name="T1" fmla="*/ 21 h 27"/>
                <a:gd name="T2" fmla="*/ 11 w 18"/>
                <a:gd name="T3" fmla="*/ 20 h 27"/>
                <a:gd name="T4" fmla="*/ 6 w 18"/>
                <a:gd name="T5" fmla="*/ 15 h 27"/>
                <a:gd name="T6" fmla="*/ 3 w 18"/>
                <a:gd name="T7" fmla="*/ 1 h 27"/>
                <a:gd name="T8" fmla="*/ 2 w 18"/>
                <a:gd name="T9" fmla="*/ 1 h 27"/>
                <a:gd name="T10" fmla="*/ 4 w 18"/>
                <a:gd name="T11" fmla="*/ 17 h 27"/>
                <a:gd name="T12" fmla="*/ 17 w 18"/>
                <a:gd name="T13" fmla="*/ 23 h 27"/>
                <a:gd name="T14" fmla="*/ 17 w 18"/>
                <a:gd name="T15" fmla="*/ 21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7">
                  <a:moveTo>
                    <a:pt x="17" y="21"/>
                  </a:moveTo>
                  <a:cubicBezTo>
                    <a:pt x="15" y="21"/>
                    <a:pt x="13" y="21"/>
                    <a:pt x="11" y="20"/>
                  </a:cubicBezTo>
                  <a:cubicBezTo>
                    <a:pt x="9" y="19"/>
                    <a:pt x="8" y="17"/>
                    <a:pt x="6" y="15"/>
                  </a:cubicBezTo>
                  <a:cubicBezTo>
                    <a:pt x="4" y="11"/>
                    <a:pt x="2" y="6"/>
                    <a:pt x="3" y="1"/>
                  </a:cubicBezTo>
                  <a:cubicBezTo>
                    <a:pt x="3" y="0"/>
                    <a:pt x="2" y="0"/>
                    <a:pt x="2" y="1"/>
                  </a:cubicBezTo>
                  <a:cubicBezTo>
                    <a:pt x="0" y="6"/>
                    <a:pt x="1" y="13"/>
                    <a:pt x="4" y="17"/>
                  </a:cubicBezTo>
                  <a:cubicBezTo>
                    <a:pt x="6" y="21"/>
                    <a:pt x="13" y="27"/>
                    <a:pt x="17" y="23"/>
                  </a:cubicBezTo>
                  <a:cubicBezTo>
                    <a:pt x="18" y="22"/>
                    <a:pt x="17" y="21"/>
                    <a:pt x="17"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2" name="Freeform 108"/>
            <p:cNvSpPr/>
            <p:nvPr/>
          </p:nvSpPr>
          <p:spPr bwMode="auto">
            <a:xfrm>
              <a:off x="3344" y="1934"/>
              <a:ext cx="17" cy="18"/>
            </a:xfrm>
            <a:custGeom>
              <a:avLst/>
              <a:gdLst>
                <a:gd name="T0" fmla="*/ 14 w 14"/>
                <a:gd name="T1" fmla="*/ 12 h 15"/>
                <a:gd name="T2" fmla="*/ 8 w 14"/>
                <a:gd name="T3" fmla="*/ 9 h 15"/>
                <a:gd name="T4" fmla="*/ 5 w 14"/>
                <a:gd name="T5" fmla="*/ 1 h 15"/>
                <a:gd name="T6" fmla="*/ 4 w 14"/>
                <a:gd name="T7" fmla="*/ 0 h 15"/>
                <a:gd name="T8" fmla="*/ 13 w 14"/>
                <a:gd name="T9" fmla="*/ 13 h 15"/>
                <a:gd name="T10" fmla="*/ 14 w 14"/>
                <a:gd name="T11" fmla="*/ 12 h 15"/>
              </a:gdLst>
              <a:ahLst/>
              <a:cxnLst>
                <a:cxn ang="0">
                  <a:pos x="T0" y="T1"/>
                </a:cxn>
                <a:cxn ang="0">
                  <a:pos x="T2" y="T3"/>
                </a:cxn>
                <a:cxn ang="0">
                  <a:pos x="T4" y="T5"/>
                </a:cxn>
                <a:cxn ang="0">
                  <a:pos x="T6" y="T7"/>
                </a:cxn>
                <a:cxn ang="0">
                  <a:pos x="T8" y="T9"/>
                </a:cxn>
                <a:cxn ang="0">
                  <a:pos x="T10" y="T11"/>
                </a:cxn>
              </a:cxnLst>
              <a:rect l="0" t="0" r="r" b="b"/>
              <a:pathLst>
                <a:path w="14" h="15">
                  <a:moveTo>
                    <a:pt x="14" y="12"/>
                  </a:moveTo>
                  <a:cubicBezTo>
                    <a:pt x="12" y="10"/>
                    <a:pt x="10" y="10"/>
                    <a:pt x="8" y="9"/>
                  </a:cubicBezTo>
                  <a:cubicBezTo>
                    <a:pt x="5" y="7"/>
                    <a:pt x="5" y="4"/>
                    <a:pt x="5" y="1"/>
                  </a:cubicBezTo>
                  <a:cubicBezTo>
                    <a:pt x="5" y="0"/>
                    <a:pt x="4" y="0"/>
                    <a:pt x="4" y="0"/>
                  </a:cubicBezTo>
                  <a:cubicBezTo>
                    <a:pt x="0" y="6"/>
                    <a:pt x="7" y="15"/>
                    <a:pt x="13" y="13"/>
                  </a:cubicBezTo>
                  <a:cubicBezTo>
                    <a:pt x="14" y="13"/>
                    <a:pt x="14" y="12"/>
                    <a:pt x="14"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3" name="Freeform 109"/>
            <p:cNvSpPr/>
            <p:nvPr/>
          </p:nvSpPr>
          <p:spPr bwMode="auto">
            <a:xfrm>
              <a:off x="3183" y="2169"/>
              <a:ext cx="14" cy="9"/>
            </a:xfrm>
            <a:custGeom>
              <a:avLst/>
              <a:gdLst>
                <a:gd name="T0" fmla="*/ 7 w 12"/>
                <a:gd name="T1" fmla="*/ 3 h 7"/>
                <a:gd name="T2" fmla="*/ 2 w 12"/>
                <a:gd name="T3" fmla="*/ 1 h 7"/>
                <a:gd name="T4" fmla="*/ 1 w 12"/>
                <a:gd name="T5" fmla="*/ 2 h 7"/>
                <a:gd name="T6" fmla="*/ 5 w 12"/>
                <a:gd name="T7" fmla="*/ 5 h 7"/>
                <a:gd name="T8" fmla="*/ 11 w 12"/>
                <a:gd name="T9" fmla="*/ 7 h 7"/>
                <a:gd name="T10" fmla="*/ 11 w 12"/>
                <a:gd name="T11" fmla="*/ 5 h 7"/>
                <a:gd name="T12" fmla="*/ 7 w 12"/>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7" y="3"/>
                  </a:moveTo>
                  <a:cubicBezTo>
                    <a:pt x="6" y="2"/>
                    <a:pt x="4" y="2"/>
                    <a:pt x="2" y="1"/>
                  </a:cubicBezTo>
                  <a:cubicBezTo>
                    <a:pt x="1" y="0"/>
                    <a:pt x="0" y="1"/>
                    <a:pt x="1" y="2"/>
                  </a:cubicBezTo>
                  <a:cubicBezTo>
                    <a:pt x="2" y="3"/>
                    <a:pt x="4" y="4"/>
                    <a:pt x="5" y="5"/>
                  </a:cubicBezTo>
                  <a:cubicBezTo>
                    <a:pt x="7" y="6"/>
                    <a:pt x="9" y="7"/>
                    <a:pt x="11" y="7"/>
                  </a:cubicBezTo>
                  <a:cubicBezTo>
                    <a:pt x="11" y="7"/>
                    <a:pt x="12" y="6"/>
                    <a:pt x="11" y="5"/>
                  </a:cubicBezTo>
                  <a:cubicBezTo>
                    <a:pt x="11" y="4"/>
                    <a:pt x="9" y="3"/>
                    <a:pt x="7"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4" name="Freeform 110"/>
            <p:cNvSpPr/>
            <p:nvPr/>
          </p:nvSpPr>
          <p:spPr bwMode="auto">
            <a:xfrm>
              <a:off x="3185" y="2152"/>
              <a:ext cx="17" cy="12"/>
            </a:xfrm>
            <a:custGeom>
              <a:avLst/>
              <a:gdLst>
                <a:gd name="T0" fmla="*/ 12 w 14"/>
                <a:gd name="T1" fmla="*/ 6 h 10"/>
                <a:gd name="T2" fmla="*/ 8 w 14"/>
                <a:gd name="T3" fmla="*/ 4 h 10"/>
                <a:gd name="T4" fmla="*/ 1 w 14"/>
                <a:gd name="T5" fmla="*/ 0 h 10"/>
                <a:gd name="T6" fmla="*/ 1 w 14"/>
                <a:gd name="T7" fmla="*/ 2 h 10"/>
                <a:gd name="T8" fmla="*/ 7 w 14"/>
                <a:gd name="T9" fmla="*/ 7 h 10"/>
                <a:gd name="T10" fmla="*/ 14 w 14"/>
                <a:gd name="T11" fmla="*/ 9 h 10"/>
                <a:gd name="T12" fmla="*/ 14 w 14"/>
                <a:gd name="T13" fmla="*/ 8 h 10"/>
                <a:gd name="T14" fmla="*/ 12 w 14"/>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0">
                  <a:moveTo>
                    <a:pt x="12" y="6"/>
                  </a:moveTo>
                  <a:cubicBezTo>
                    <a:pt x="11" y="5"/>
                    <a:pt x="9" y="5"/>
                    <a:pt x="8" y="4"/>
                  </a:cubicBezTo>
                  <a:cubicBezTo>
                    <a:pt x="6" y="2"/>
                    <a:pt x="4" y="1"/>
                    <a:pt x="1" y="0"/>
                  </a:cubicBezTo>
                  <a:cubicBezTo>
                    <a:pt x="0" y="0"/>
                    <a:pt x="0" y="1"/>
                    <a:pt x="1" y="2"/>
                  </a:cubicBezTo>
                  <a:cubicBezTo>
                    <a:pt x="3" y="3"/>
                    <a:pt x="5" y="5"/>
                    <a:pt x="7" y="7"/>
                  </a:cubicBezTo>
                  <a:cubicBezTo>
                    <a:pt x="9" y="8"/>
                    <a:pt x="12" y="10"/>
                    <a:pt x="14" y="9"/>
                  </a:cubicBezTo>
                  <a:cubicBezTo>
                    <a:pt x="14" y="9"/>
                    <a:pt x="14" y="8"/>
                    <a:pt x="14" y="8"/>
                  </a:cubicBezTo>
                  <a:cubicBezTo>
                    <a:pt x="14" y="7"/>
                    <a:pt x="13" y="7"/>
                    <a:pt x="12"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5" name="Freeform 111"/>
            <p:cNvSpPr/>
            <p:nvPr/>
          </p:nvSpPr>
          <p:spPr bwMode="auto">
            <a:xfrm>
              <a:off x="3188" y="2140"/>
              <a:ext cx="17" cy="10"/>
            </a:xfrm>
            <a:custGeom>
              <a:avLst/>
              <a:gdLst>
                <a:gd name="T0" fmla="*/ 9 w 14"/>
                <a:gd name="T1" fmla="*/ 3 h 8"/>
                <a:gd name="T2" fmla="*/ 1 w 14"/>
                <a:gd name="T3" fmla="*/ 0 h 8"/>
                <a:gd name="T4" fmla="*/ 0 w 14"/>
                <a:gd name="T5" fmla="*/ 2 h 8"/>
                <a:gd name="T6" fmla="*/ 7 w 14"/>
                <a:gd name="T7" fmla="*/ 5 h 8"/>
                <a:gd name="T8" fmla="*/ 13 w 14"/>
                <a:gd name="T9" fmla="*/ 8 h 8"/>
                <a:gd name="T10" fmla="*/ 14 w 14"/>
                <a:gd name="T11" fmla="*/ 7 h 8"/>
                <a:gd name="T12" fmla="*/ 9 w 14"/>
                <a:gd name="T13" fmla="*/ 3 h 8"/>
              </a:gdLst>
              <a:ahLst/>
              <a:cxnLst>
                <a:cxn ang="0">
                  <a:pos x="T0" y="T1"/>
                </a:cxn>
                <a:cxn ang="0">
                  <a:pos x="T2" y="T3"/>
                </a:cxn>
                <a:cxn ang="0">
                  <a:pos x="T4" y="T5"/>
                </a:cxn>
                <a:cxn ang="0">
                  <a:pos x="T6" y="T7"/>
                </a:cxn>
                <a:cxn ang="0">
                  <a:pos x="T8" y="T9"/>
                </a:cxn>
                <a:cxn ang="0">
                  <a:pos x="T10" y="T11"/>
                </a:cxn>
                <a:cxn ang="0">
                  <a:pos x="T12" y="T13"/>
                </a:cxn>
              </a:cxnLst>
              <a:rect l="0" t="0" r="r" b="b"/>
              <a:pathLst>
                <a:path w="14" h="8">
                  <a:moveTo>
                    <a:pt x="9" y="3"/>
                  </a:moveTo>
                  <a:cubicBezTo>
                    <a:pt x="6" y="2"/>
                    <a:pt x="4" y="1"/>
                    <a:pt x="1" y="0"/>
                  </a:cubicBezTo>
                  <a:cubicBezTo>
                    <a:pt x="0" y="0"/>
                    <a:pt x="0" y="1"/>
                    <a:pt x="0" y="2"/>
                  </a:cubicBezTo>
                  <a:cubicBezTo>
                    <a:pt x="3" y="3"/>
                    <a:pt x="5" y="4"/>
                    <a:pt x="7" y="5"/>
                  </a:cubicBezTo>
                  <a:cubicBezTo>
                    <a:pt x="9" y="6"/>
                    <a:pt x="11" y="8"/>
                    <a:pt x="13" y="8"/>
                  </a:cubicBezTo>
                  <a:cubicBezTo>
                    <a:pt x="14" y="8"/>
                    <a:pt x="14" y="7"/>
                    <a:pt x="14" y="7"/>
                  </a:cubicBezTo>
                  <a:cubicBezTo>
                    <a:pt x="13" y="5"/>
                    <a:pt x="11" y="4"/>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6" name="Freeform 112"/>
            <p:cNvSpPr/>
            <p:nvPr/>
          </p:nvSpPr>
          <p:spPr bwMode="auto">
            <a:xfrm>
              <a:off x="3189" y="2128"/>
              <a:ext cx="19" cy="11"/>
            </a:xfrm>
            <a:custGeom>
              <a:avLst/>
              <a:gdLst>
                <a:gd name="T0" fmla="*/ 10 w 16"/>
                <a:gd name="T1" fmla="*/ 4 h 9"/>
                <a:gd name="T2" fmla="*/ 2 w 16"/>
                <a:gd name="T3" fmla="*/ 1 h 9"/>
                <a:gd name="T4" fmla="*/ 1 w 16"/>
                <a:gd name="T5" fmla="*/ 2 h 9"/>
                <a:gd name="T6" fmla="*/ 8 w 16"/>
                <a:gd name="T7" fmla="*/ 5 h 9"/>
                <a:gd name="T8" fmla="*/ 15 w 16"/>
                <a:gd name="T9" fmla="*/ 9 h 9"/>
                <a:gd name="T10" fmla="*/ 16 w 16"/>
                <a:gd name="T11" fmla="*/ 8 h 9"/>
                <a:gd name="T12" fmla="*/ 10 w 16"/>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6" h="9">
                  <a:moveTo>
                    <a:pt x="10" y="4"/>
                  </a:moveTo>
                  <a:cubicBezTo>
                    <a:pt x="7" y="3"/>
                    <a:pt x="4" y="2"/>
                    <a:pt x="2" y="1"/>
                  </a:cubicBezTo>
                  <a:cubicBezTo>
                    <a:pt x="1" y="0"/>
                    <a:pt x="0" y="2"/>
                    <a:pt x="1" y="2"/>
                  </a:cubicBezTo>
                  <a:cubicBezTo>
                    <a:pt x="3" y="3"/>
                    <a:pt x="6" y="4"/>
                    <a:pt x="8" y="5"/>
                  </a:cubicBezTo>
                  <a:cubicBezTo>
                    <a:pt x="10" y="6"/>
                    <a:pt x="13" y="8"/>
                    <a:pt x="15" y="9"/>
                  </a:cubicBezTo>
                  <a:cubicBezTo>
                    <a:pt x="16" y="9"/>
                    <a:pt x="16" y="8"/>
                    <a:pt x="16" y="8"/>
                  </a:cubicBezTo>
                  <a:cubicBezTo>
                    <a:pt x="15" y="5"/>
                    <a:pt x="12" y="5"/>
                    <a:pt x="1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7" name="Freeform 113"/>
            <p:cNvSpPr/>
            <p:nvPr/>
          </p:nvSpPr>
          <p:spPr bwMode="auto">
            <a:xfrm>
              <a:off x="3195" y="2113"/>
              <a:ext cx="18" cy="13"/>
            </a:xfrm>
            <a:custGeom>
              <a:avLst/>
              <a:gdLst>
                <a:gd name="T0" fmla="*/ 9 w 15"/>
                <a:gd name="T1" fmla="*/ 4 h 10"/>
                <a:gd name="T2" fmla="*/ 1 w 15"/>
                <a:gd name="T3" fmla="*/ 0 h 10"/>
                <a:gd name="T4" fmla="*/ 1 w 15"/>
                <a:gd name="T5" fmla="*/ 2 h 10"/>
                <a:gd name="T6" fmla="*/ 8 w 15"/>
                <a:gd name="T7" fmla="*/ 7 h 10"/>
                <a:gd name="T8" fmla="*/ 14 w 15"/>
                <a:gd name="T9" fmla="*/ 10 h 10"/>
                <a:gd name="T10" fmla="*/ 15 w 15"/>
                <a:gd name="T11" fmla="*/ 8 h 10"/>
                <a:gd name="T12" fmla="*/ 9 w 15"/>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15" h="10">
                  <a:moveTo>
                    <a:pt x="9" y="4"/>
                  </a:moveTo>
                  <a:cubicBezTo>
                    <a:pt x="6" y="2"/>
                    <a:pt x="4" y="1"/>
                    <a:pt x="1" y="0"/>
                  </a:cubicBezTo>
                  <a:cubicBezTo>
                    <a:pt x="0" y="0"/>
                    <a:pt x="0" y="1"/>
                    <a:pt x="1" y="2"/>
                  </a:cubicBezTo>
                  <a:cubicBezTo>
                    <a:pt x="3" y="3"/>
                    <a:pt x="6" y="5"/>
                    <a:pt x="8" y="7"/>
                  </a:cubicBezTo>
                  <a:cubicBezTo>
                    <a:pt x="10" y="8"/>
                    <a:pt x="12" y="10"/>
                    <a:pt x="14" y="10"/>
                  </a:cubicBezTo>
                  <a:cubicBezTo>
                    <a:pt x="15" y="10"/>
                    <a:pt x="15" y="9"/>
                    <a:pt x="15" y="8"/>
                  </a:cubicBezTo>
                  <a:cubicBezTo>
                    <a:pt x="14" y="6"/>
                    <a:pt x="11"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8" name="Freeform 114"/>
            <p:cNvSpPr/>
            <p:nvPr/>
          </p:nvSpPr>
          <p:spPr bwMode="auto">
            <a:xfrm>
              <a:off x="3199" y="2104"/>
              <a:ext cx="16" cy="9"/>
            </a:xfrm>
            <a:custGeom>
              <a:avLst/>
              <a:gdLst>
                <a:gd name="T0" fmla="*/ 8 w 13"/>
                <a:gd name="T1" fmla="*/ 3 h 8"/>
                <a:gd name="T2" fmla="*/ 2 w 13"/>
                <a:gd name="T3" fmla="*/ 0 h 8"/>
                <a:gd name="T4" fmla="*/ 1 w 13"/>
                <a:gd name="T5" fmla="*/ 2 h 8"/>
                <a:gd name="T6" fmla="*/ 7 w 13"/>
                <a:gd name="T7" fmla="*/ 5 h 8"/>
                <a:gd name="T8" fmla="*/ 12 w 13"/>
                <a:gd name="T9" fmla="*/ 7 h 8"/>
                <a:gd name="T10" fmla="*/ 12 w 13"/>
                <a:gd name="T11" fmla="*/ 6 h 8"/>
                <a:gd name="T12" fmla="*/ 8 w 13"/>
                <a:gd name="T13" fmla="*/ 3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8" y="3"/>
                  </a:moveTo>
                  <a:cubicBezTo>
                    <a:pt x="6" y="2"/>
                    <a:pt x="4" y="1"/>
                    <a:pt x="2" y="0"/>
                  </a:cubicBezTo>
                  <a:cubicBezTo>
                    <a:pt x="1" y="0"/>
                    <a:pt x="0" y="1"/>
                    <a:pt x="1" y="2"/>
                  </a:cubicBezTo>
                  <a:cubicBezTo>
                    <a:pt x="3" y="2"/>
                    <a:pt x="5" y="3"/>
                    <a:pt x="7" y="5"/>
                  </a:cubicBezTo>
                  <a:cubicBezTo>
                    <a:pt x="8" y="6"/>
                    <a:pt x="10" y="7"/>
                    <a:pt x="12" y="7"/>
                  </a:cubicBezTo>
                  <a:cubicBezTo>
                    <a:pt x="12" y="8"/>
                    <a:pt x="13" y="7"/>
                    <a:pt x="12" y="6"/>
                  </a:cubicBezTo>
                  <a:cubicBezTo>
                    <a:pt x="12" y="5"/>
                    <a:pt x="9" y="4"/>
                    <a:pt x="8"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9" name="Freeform 115"/>
            <p:cNvSpPr/>
            <p:nvPr/>
          </p:nvSpPr>
          <p:spPr bwMode="auto">
            <a:xfrm>
              <a:off x="3205" y="2095"/>
              <a:ext cx="11" cy="6"/>
            </a:xfrm>
            <a:custGeom>
              <a:avLst/>
              <a:gdLst>
                <a:gd name="T0" fmla="*/ 6 w 9"/>
                <a:gd name="T1" fmla="*/ 2 h 5"/>
                <a:gd name="T2" fmla="*/ 1 w 9"/>
                <a:gd name="T3" fmla="*/ 1 h 5"/>
                <a:gd name="T4" fmla="*/ 0 w 9"/>
                <a:gd name="T5" fmla="*/ 2 h 5"/>
                <a:gd name="T6" fmla="*/ 5 w 9"/>
                <a:gd name="T7" fmla="*/ 4 h 5"/>
                <a:gd name="T8" fmla="*/ 9 w 9"/>
                <a:gd name="T9" fmla="*/ 5 h 5"/>
                <a:gd name="T10" fmla="*/ 9 w 9"/>
                <a:gd name="T11" fmla="*/ 4 h 5"/>
                <a:gd name="T12" fmla="*/ 6 w 9"/>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6" y="2"/>
                  </a:moveTo>
                  <a:cubicBezTo>
                    <a:pt x="4" y="2"/>
                    <a:pt x="3" y="1"/>
                    <a:pt x="1" y="1"/>
                  </a:cubicBezTo>
                  <a:cubicBezTo>
                    <a:pt x="0" y="0"/>
                    <a:pt x="0" y="2"/>
                    <a:pt x="0" y="2"/>
                  </a:cubicBezTo>
                  <a:cubicBezTo>
                    <a:pt x="2" y="3"/>
                    <a:pt x="3" y="3"/>
                    <a:pt x="5" y="4"/>
                  </a:cubicBezTo>
                  <a:cubicBezTo>
                    <a:pt x="6" y="4"/>
                    <a:pt x="7" y="5"/>
                    <a:pt x="9" y="5"/>
                  </a:cubicBezTo>
                  <a:cubicBezTo>
                    <a:pt x="9" y="5"/>
                    <a:pt x="9" y="4"/>
                    <a:pt x="9" y="4"/>
                  </a:cubicBezTo>
                  <a:cubicBezTo>
                    <a:pt x="9" y="3"/>
                    <a:pt x="7" y="2"/>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0" name="Freeform 116"/>
            <p:cNvSpPr/>
            <p:nvPr/>
          </p:nvSpPr>
          <p:spPr bwMode="auto">
            <a:xfrm>
              <a:off x="3211" y="2088"/>
              <a:ext cx="7" cy="5"/>
            </a:xfrm>
            <a:custGeom>
              <a:avLst/>
              <a:gdLst>
                <a:gd name="T0" fmla="*/ 4 w 6"/>
                <a:gd name="T1" fmla="*/ 1 h 4"/>
                <a:gd name="T2" fmla="*/ 1 w 6"/>
                <a:gd name="T3" fmla="*/ 0 h 4"/>
                <a:gd name="T4" fmla="*/ 1 w 6"/>
                <a:gd name="T5" fmla="*/ 1 h 4"/>
                <a:gd name="T6" fmla="*/ 3 w 6"/>
                <a:gd name="T7" fmla="*/ 3 h 4"/>
                <a:gd name="T8" fmla="*/ 5 w 6"/>
                <a:gd name="T9" fmla="*/ 4 h 4"/>
                <a:gd name="T10" fmla="*/ 6 w 6"/>
                <a:gd name="T11" fmla="*/ 3 h 4"/>
                <a:gd name="T12" fmla="*/ 4 w 6"/>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1"/>
                  </a:moveTo>
                  <a:cubicBezTo>
                    <a:pt x="3" y="0"/>
                    <a:pt x="2" y="0"/>
                    <a:pt x="1" y="0"/>
                  </a:cubicBezTo>
                  <a:cubicBezTo>
                    <a:pt x="1" y="0"/>
                    <a:pt x="0" y="1"/>
                    <a:pt x="1" y="1"/>
                  </a:cubicBezTo>
                  <a:cubicBezTo>
                    <a:pt x="1" y="2"/>
                    <a:pt x="2" y="2"/>
                    <a:pt x="3" y="3"/>
                  </a:cubicBezTo>
                  <a:cubicBezTo>
                    <a:pt x="4" y="3"/>
                    <a:pt x="4" y="4"/>
                    <a:pt x="5" y="4"/>
                  </a:cubicBezTo>
                  <a:cubicBezTo>
                    <a:pt x="6" y="4"/>
                    <a:pt x="6" y="3"/>
                    <a:pt x="6" y="3"/>
                  </a:cubicBezTo>
                  <a:cubicBezTo>
                    <a:pt x="6" y="2"/>
                    <a:pt x="5"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1" name="Freeform 117"/>
            <p:cNvSpPr/>
            <p:nvPr/>
          </p:nvSpPr>
          <p:spPr bwMode="auto">
            <a:xfrm>
              <a:off x="3256" y="2055"/>
              <a:ext cx="4" cy="7"/>
            </a:xfrm>
            <a:custGeom>
              <a:avLst/>
              <a:gdLst>
                <a:gd name="T0" fmla="*/ 2 w 3"/>
                <a:gd name="T1" fmla="*/ 0 h 6"/>
                <a:gd name="T2" fmla="*/ 1 w 3"/>
                <a:gd name="T3" fmla="*/ 1 h 6"/>
                <a:gd name="T4" fmla="*/ 0 w 3"/>
                <a:gd name="T5" fmla="*/ 3 h 6"/>
                <a:gd name="T6" fmla="*/ 1 w 3"/>
                <a:gd name="T7" fmla="*/ 6 h 6"/>
                <a:gd name="T8" fmla="*/ 2 w 3"/>
                <a:gd name="T9" fmla="*/ 4 h 6"/>
                <a:gd name="T10" fmla="*/ 3 w 3"/>
                <a:gd name="T11" fmla="*/ 1 h 6"/>
                <a:gd name="T12" fmla="*/ 2 w 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2" y="0"/>
                  </a:moveTo>
                  <a:cubicBezTo>
                    <a:pt x="2" y="0"/>
                    <a:pt x="1" y="0"/>
                    <a:pt x="1" y="1"/>
                  </a:cubicBezTo>
                  <a:cubicBezTo>
                    <a:pt x="1" y="2"/>
                    <a:pt x="1" y="3"/>
                    <a:pt x="0" y="3"/>
                  </a:cubicBezTo>
                  <a:cubicBezTo>
                    <a:pt x="0" y="4"/>
                    <a:pt x="0" y="6"/>
                    <a:pt x="1" y="6"/>
                  </a:cubicBezTo>
                  <a:cubicBezTo>
                    <a:pt x="2" y="6"/>
                    <a:pt x="2" y="5"/>
                    <a:pt x="2" y="4"/>
                  </a:cubicBezTo>
                  <a:cubicBezTo>
                    <a:pt x="2" y="3"/>
                    <a:pt x="3" y="2"/>
                    <a:pt x="3" y="1"/>
                  </a:cubicBezTo>
                  <a:cubicBezTo>
                    <a:pt x="3" y="1"/>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2" name="Freeform 118"/>
            <p:cNvSpPr/>
            <p:nvPr/>
          </p:nvSpPr>
          <p:spPr bwMode="auto">
            <a:xfrm>
              <a:off x="3261" y="2053"/>
              <a:ext cx="7" cy="17"/>
            </a:xfrm>
            <a:custGeom>
              <a:avLst/>
              <a:gdLst>
                <a:gd name="T0" fmla="*/ 4 w 6"/>
                <a:gd name="T1" fmla="*/ 1 h 14"/>
                <a:gd name="T2" fmla="*/ 2 w 6"/>
                <a:gd name="T3" fmla="*/ 7 h 14"/>
                <a:gd name="T4" fmla="*/ 1 w 6"/>
                <a:gd name="T5" fmla="*/ 14 h 14"/>
                <a:gd name="T6" fmla="*/ 2 w 6"/>
                <a:gd name="T7" fmla="*/ 14 h 14"/>
                <a:gd name="T8" fmla="*/ 4 w 6"/>
                <a:gd name="T9" fmla="*/ 8 h 14"/>
                <a:gd name="T10" fmla="*/ 6 w 6"/>
                <a:gd name="T11" fmla="*/ 2 h 14"/>
                <a:gd name="T12" fmla="*/ 4 w 6"/>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6" h="14">
                  <a:moveTo>
                    <a:pt x="4" y="1"/>
                  </a:moveTo>
                  <a:cubicBezTo>
                    <a:pt x="3" y="3"/>
                    <a:pt x="3" y="5"/>
                    <a:pt x="2" y="7"/>
                  </a:cubicBezTo>
                  <a:cubicBezTo>
                    <a:pt x="2" y="9"/>
                    <a:pt x="0" y="12"/>
                    <a:pt x="1" y="14"/>
                  </a:cubicBezTo>
                  <a:cubicBezTo>
                    <a:pt x="2" y="14"/>
                    <a:pt x="2" y="14"/>
                    <a:pt x="2" y="14"/>
                  </a:cubicBezTo>
                  <a:cubicBezTo>
                    <a:pt x="4" y="13"/>
                    <a:pt x="4" y="10"/>
                    <a:pt x="4" y="8"/>
                  </a:cubicBezTo>
                  <a:cubicBezTo>
                    <a:pt x="5" y="6"/>
                    <a:pt x="5" y="4"/>
                    <a:pt x="6" y="2"/>
                  </a:cubicBezTo>
                  <a:cubicBezTo>
                    <a:pt x="6" y="1"/>
                    <a:pt x="5"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3" name="Freeform 119"/>
            <p:cNvSpPr/>
            <p:nvPr/>
          </p:nvSpPr>
          <p:spPr bwMode="auto">
            <a:xfrm>
              <a:off x="3272" y="2055"/>
              <a:ext cx="7" cy="21"/>
            </a:xfrm>
            <a:custGeom>
              <a:avLst/>
              <a:gdLst>
                <a:gd name="T0" fmla="*/ 5 w 6"/>
                <a:gd name="T1" fmla="*/ 1 h 17"/>
                <a:gd name="T2" fmla="*/ 2 w 6"/>
                <a:gd name="T3" fmla="*/ 8 h 17"/>
                <a:gd name="T4" fmla="*/ 1 w 6"/>
                <a:gd name="T5" fmla="*/ 16 h 17"/>
                <a:gd name="T6" fmla="*/ 2 w 6"/>
                <a:gd name="T7" fmla="*/ 16 h 17"/>
                <a:gd name="T8" fmla="*/ 4 w 6"/>
                <a:gd name="T9" fmla="*/ 10 h 17"/>
                <a:gd name="T10" fmla="*/ 6 w 6"/>
                <a:gd name="T11" fmla="*/ 2 h 17"/>
                <a:gd name="T12" fmla="*/ 5 w 6"/>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5" y="1"/>
                  </a:moveTo>
                  <a:cubicBezTo>
                    <a:pt x="3" y="3"/>
                    <a:pt x="2" y="6"/>
                    <a:pt x="2" y="8"/>
                  </a:cubicBezTo>
                  <a:cubicBezTo>
                    <a:pt x="1" y="10"/>
                    <a:pt x="0" y="14"/>
                    <a:pt x="1" y="16"/>
                  </a:cubicBezTo>
                  <a:cubicBezTo>
                    <a:pt x="1" y="17"/>
                    <a:pt x="2" y="17"/>
                    <a:pt x="2" y="16"/>
                  </a:cubicBezTo>
                  <a:cubicBezTo>
                    <a:pt x="3" y="15"/>
                    <a:pt x="3" y="12"/>
                    <a:pt x="4" y="10"/>
                  </a:cubicBezTo>
                  <a:cubicBezTo>
                    <a:pt x="4" y="7"/>
                    <a:pt x="5" y="4"/>
                    <a:pt x="6" y="2"/>
                  </a:cubicBezTo>
                  <a:cubicBezTo>
                    <a:pt x="6" y="1"/>
                    <a:pt x="5"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4" name="Freeform 120"/>
            <p:cNvSpPr/>
            <p:nvPr/>
          </p:nvSpPr>
          <p:spPr bwMode="auto">
            <a:xfrm>
              <a:off x="3283" y="2058"/>
              <a:ext cx="6" cy="21"/>
            </a:xfrm>
            <a:custGeom>
              <a:avLst/>
              <a:gdLst>
                <a:gd name="T0" fmla="*/ 3 w 5"/>
                <a:gd name="T1" fmla="*/ 1 h 18"/>
                <a:gd name="T2" fmla="*/ 1 w 5"/>
                <a:gd name="T3" fmla="*/ 9 h 18"/>
                <a:gd name="T4" fmla="*/ 1 w 5"/>
                <a:gd name="T5" fmla="*/ 17 h 18"/>
                <a:gd name="T6" fmla="*/ 3 w 5"/>
                <a:gd name="T7" fmla="*/ 17 h 18"/>
                <a:gd name="T8" fmla="*/ 4 w 5"/>
                <a:gd name="T9" fmla="*/ 9 h 18"/>
                <a:gd name="T10" fmla="*/ 5 w 5"/>
                <a:gd name="T11" fmla="*/ 1 h 18"/>
                <a:gd name="T12" fmla="*/ 3 w 5"/>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5" h="18">
                  <a:moveTo>
                    <a:pt x="3" y="1"/>
                  </a:moveTo>
                  <a:cubicBezTo>
                    <a:pt x="2" y="4"/>
                    <a:pt x="2" y="7"/>
                    <a:pt x="1" y="9"/>
                  </a:cubicBezTo>
                  <a:cubicBezTo>
                    <a:pt x="1" y="12"/>
                    <a:pt x="0" y="15"/>
                    <a:pt x="1" y="17"/>
                  </a:cubicBezTo>
                  <a:cubicBezTo>
                    <a:pt x="1" y="18"/>
                    <a:pt x="2" y="18"/>
                    <a:pt x="3" y="17"/>
                  </a:cubicBezTo>
                  <a:cubicBezTo>
                    <a:pt x="4" y="15"/>
                    <a:pt x="4" y="12"/>
                    <a:pt x="4" y="9"/>
                  </a:cubicBezTo>
                  <a:cubicBezTo>
                    <a:pt x="5" y="7"/>
                    <a:pt x="5" y="4"/>
                    <a:pt x="5" y="1"/>
                  </a:cubicBezTo>
                  <a:cubicBezTo>
                    <a:pt x="5"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5" name="Freeform 121"/>
            <p:cNvSpPr/>
            <p:nvPr/>
          </p:nvSpPr>
          <p:spPr bwMode="auto">
            <a:xfrm>
              <a:off x="3298" y="2059"/>
              <a:ext cx="7" cy="25"/>
            </a:xfrm>
            <a:custGeom>
              <a:avLst/>
              <a:gdLst>
                <a:gd name="T0" fmla="*/ 4 w 6"/>
                <a:gd name="T1" fmla="*/ 1 h 21"/>
                <a:gd name="T2" fmla="*/ 1 w 6"/>
                <a:gd name="T3" fmla="*/ 11 h 21"/>
                <a:gd name="T4" fmla="*/ 1 w 6"/>
                <a:gd name="T5" fmla="*/ 20 h 21"/>
                <a:gd name="T6" fmla="*/ 3 w 6"/>
                <a:gd name="T7" fmla="*/ 21 h 21"/>
                <a:gd name="T8" fmla="*/ 4 w 6"/>
                <a:gd name="T9" fmla="*/ 12 h 21"/>
                <a:gd name="T10" fmla="*/ 6 w 6"/>
                <a:gd name="T11" fmla="*/ 2 h 21"/>
                <a:gd name="T12" fmla="*/ 4 w 6"/>
                <a:gd name="T13" fmla="*/ 1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4" y="1"/>
                  </a:moveTo>
                  <a:cubicBezTo>
                    <a:pt x="3" y="4"/>
                    <a:pt x="2" y="7"/>
                    <a:pt x="1" y="11"/>
                  </a:cubicBezTo>
                  <a:cubicBezTo>
                    <a:pt x="1" y="14"/>
                    <a:pt x="0" y="17"/>
                    <a:pt x="1" y="20"/>
                  </a:cubicBezTo>
                  <a:cubicBezTo>
                    <a:pt x="1" y="21"/>
                    <a:pt x="2" y="21"/>
                    <a:pt x="3" y="21"/>
                  </a:cubicBezTo>
                  <a:cubicBezTo>
                    <a:pt x="4" y="18"/>
                    <a:pt x="4" y="15"/>
                    <a:pt x="4" y="12"/>
                  </a:cubicBezTo>
                  <a:cubicBezTo>
                    <a:pt x="4" y="9"/>
                    <a:pt x="5" y="5"/>
                    <a:pt x="6" y="2"/>
                  </a:cubicBezTo>
                  <a:cubicBezTo>
                    <a:pt x="6" y="0"/>
                    <a:pt x="4"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6" name="Freeform 122"/>
            <p:cNvSpPr/>
            <p:nvPr/>
          </p:nvSpPr>
          <p:spPr bwMode="auto">
            <a:xfrm>
              <a:off x="3310" y="2065"/>
              <a:ext cx="6" cy="24"/>
            </a:xfrm>
            <a:custGeom>
              <a:avLst/>
              <a:gdLst>
                <a:gd name="T0" fmla="*/ 3 w 5"/>
                <a:gd name="T1" fmla="*/ 1 h 20"/>
                <a:gd name="T2" fmla="*/ 1 w 5"/>
                <a:gd name="T3" fmla="*/ 12 h 20"/>
                <a:gd name="T4" fmla="*/ 1 w 5"/>
                <a:gd name="T5" fmla="*/ 20 h 20"/>
                <a:gd name="T6" fmla="*/ 2 w 5"/>
                <a:gd name="T7" fmla="*/ 20 h 20"/>
                <a:gd name="T8" fmla="*/ 3 w 5"/>
                <a:gd name="T9" fmla="*/ 16 h 20"/>
                <a:gd name="T10" fmla="*/ 4 w 5"/>
                <a:gd name="T11" fmla="*/ 10 h 20"/>
                <a:gd name="T12" fmla="*/ 4 w 5"/>
                <a:gd name="T13" fmla="*/ 0 h 20"/>
                <a:gd name="T14" fmla="*/ 3 w 5"/>
                <a:gd name="T15" fmla="*/ 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0">
                  <a:moveTo>
                    <a:pt x="3" y="1"/>
                  </a:moveTo>
                  <a:cubicBezTo>
                    <a:pt x="3" y="4"/>
                    <a:pt x="2" y="9"/>
                    <a:pt x="1" y="12"/>
                  </a:cubicBezTo>
                  <a:cubicBezTo>
                    <a:pt x="1" y="14"/>
                    <a:pt x="0" y="18"/>
                    <a:pt x="1" y="20"/>
                  </a:cubicBezTo>
                  <a:cubicBezTo>
                    <a:pt x="2" y="20"/>
                    <a:pt x="2" y="20"/>
                    <a:pt x="2" y="20"/>
                  </a:cubicBezTo>
                  <a:cubicBezTo>
                    <a:pt x="3" y="19"/>
                    <a:pt x="3" y="18"/>
                    <a:pt x="3" y="16"/>
                  </a:cubicBezTo>
                  <a:cubicBezTo>
                    <a:pt x="4" y="14"/>
                    <a:pt x="4" y="12"/>
                    <a:pt x="4" y="10"/>
                  </a:cubicBezTo>
                  <a:cubicBezTo>
                    <a:pt x="5" y="7"/>
                    <a:pt x="5" y="4"/>
                    <a:pt x="4" y="0"/>
                  </a:cubicBezTo>
                  <a:cubicBezTo>
                    <a:pt x="4"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7" name="Freeform 123"/>
            <p:cNvSpPr/>
            <p:nvPr/>
          </p:nvSpPr>
          <p:spPr bwMode="auto">
            <a:xfrm>
              <a:off x="3321" y="2067"/>
              <a:ext cx="5" cy="19"/>
            </a:xfrm>
            <a:custGeom>
              <a:avLst/>
              <a:gdLst>
                <a:gd name="T0" fmla="*/ 2 w 4"/>
                <a:gd name="T1" fmla="*/ 1 h 15"/>
                <a:gd name="T2" fmla="*/ 1 w 4"/>
                <a:gd name="T3" fmla="*/ 8 h 15"/>
                <a:gd name="T4" fmla="*/ 0 w 4"/>
                <a:gd name="T5" fmla="*/ 14 h 15"/>
                <a:gd name="T6" fmla="*/ 2 w 4"/>
                <a:gd name="T7" fmla="*/ 15 h 15"/>
                <a:gd name="T8" fmla="*/ 3 w 4"/>
                <a:gd name="T9" fmla="*/ 9 h 15"/>
                <a:gd name="T10" fmla="*/ 4 w 4"/>
                <a:gd name="T11" fmla="*/ 2 h 15"/>
                <a:gd name="T12" fmla="*/ 2 w 4"/>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4" h="15">
                  <a:moveTo>
                    <a:pt x="2" y="1"/>
                  </a:moveTo>
                  <a:cubicBezTo>
                    <a:pt x="1" y="3"/>
                    <a:pt x="1" y="5"/>
                    <a:pt x="1" y="8"/>
                  </a:cubicBezTo>
                  <a:cubicBezTo>
                    <a:pt x="0" y="10"/>
                    <a:pt x="0" y="12"/>
                    <a:pt x="0" y="14"/>
                  </a:cubicBezTo>
                  <a:cubicBezTo>
                    <a:pt x="1" y="15"/>
                    <a:pt x="1" y="15"/>
                    <a:pt x="2" y="15"/>
                  </a:cubicBezTo>
                  <a:cubicBezTo>
                    <a:pt x="3" y="13"/>
                    <a:pt x="3" y="11"/>
                    <a:pt x="3" y="9"/>
                  </a:cubicBezTo>
                  <a:cubicBezTo>
                    <a:pt x="3" y="7"/>
                    <a:pt x="3" y="4"/>
                    <a:pt x="4" y="2"/>
                  </a:cubicBezTo>
                  <a:cubicBezTo>
                    <a:pt x="4" y="1"/>
                    <a:pt x="2"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8" name="Freeform 124"/>
            <p:cNvSpPr/>
            <p:nvPr/>
          </p:nvSpPr>
          <p:spPr bwMode="auto">
            <a:xfrm>
              <a:off x="3332" y="2072"/>
              <a:ext cx="5" cy="18"/>
            </a:xfrm>
            <a:custGeom>
              <a:avLst/>
              <a:gdLst>
                <a:gd name="T0" fmla="*/ 2 w 4"/>
                <a:gd name="T1" fmla="*/ 1 h 15"/>
                <a:gd name="T2" fmla="*/ 1 w 4"/>
                <a:gd name="T3" fmla="*/ 8 h 15"/>
                <a:gd name="T4" fmla="*/ 0 w 4"/>
                <a:gd name="T5" fmla="*/ 14 h 15"/>
                <a:gd name="T6" fmla="*/ 1 w 4"/>
                <a:gd name="T7" fmla="*/ 15 h 15"/>
                <a:gd name="T8" fmla="*/ 3 w 4"/>
                <a:gd name="T9" fmla="*/ 9 h 15"/>
                <a:gd name="T10" fmla="*/ 4 w 4"/>
                <a:gd name="T11" fmla="*/ 1 h 15"/>
                <a:gd name="T12" fmla="*/ 2 w 4"/>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4" h="15">
                  <a:moveTo>
                    <a:pt x="2" y="1"/>
                  </a:moveTo>
                  <a:cubicBezTo>
                    <a:pt x="1" y="3"/>
                    <a:pt x="1" y="5"/>
                    <a:pt x="1" y="8"/>
                  </a:cubicBezTo>
                  <a:cubicBezTo>
                    <a:pt x="1" y="10"/>
                    <a:pt x="0" y="12"/>
                    <a:pt x="0" y="14"/>
                  </a:cubicBezTo>
                  <a:cubicBezTo>
                    <a:pt x="0" y="15"/>
                    <a:pt x="1" y="15"/>
                    <a:pt x="1" y="15"/>
                  </a:cubicBezTo>
                  <a:cubicBezTo>
                    <a:pt x="2" y="13"/>
                    <a:pt x="3" y="11"/>
                    <a:pt x="3" y="9"/>
                  </a:cubicBezTo>
                  <a:cubicBezTo>
                    <a:pt x="3" y="6"/>
                    <a:pt x="3" y="4"/>
                    <a:pt x="4" y="1"/>
                  </a:cubicBezTo>
                  <a:cubicBezTo>
                    <a:pt x="4" y="0"/>
                    <a:pt x="2"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9" name="Freeform 125"/>
            <p:cNvSpPr/>
            <p:nvPr/>
          </p:nvSpPr>
          <p:spPr bwMode="auto">
            <a:xfrm>
              <a:off x="3342" y="2078"/>
              <a:ext cx="4" cy="10"/>
            </a:xfrm>
            <a:custGeom>
              <a:avLst/>
              <a:gdLst>
                <a:gd name="T0" fmla="*/ 2 w 4"/>
                <a:gd name="T1" fmla="*/ 1 h 8"/>
                <a:gd name="T2" fmla="*/ 1 w 4"/>
                <a:gd name="T3" fmla="*/ 5 h 8"/>
                <a:gd name="T4" fmla="*/ 1 w 4"/>
                <a:gd name="T5" fmla="*/ 7 h 8"/>
                <a:gd name="T6" fmla="*/ 3 w 4"/>
                <a:gd name="T7" fmla="*/ 5 h 8"/>
                <a:gd name="T8" fmla="*/ 4 w 4"/>
                <a:gd name="T9" fmla="*/ 1 h 8"/>
                <a:gd name="T10" fmla="*/ 2 w 4"/>
                <a:gd name="T11" fmla="*/ 1 h 8"/>
              </a:gdLst>
              <a:ahLst/>
              <a:cxnLst>
                <a:cxn ang="0">
                  <a:pos x="T0" y="T1"/>
                </a:cxn>
                <a:cxn ang="0">
                  <a:pos x="T2" y="T3"/>
                </a:cxn>
                <a:cxn ang="0">
                  <a:pos x="T4" y="T5"/>
                </a:cxn>
                <a:cxn ang="0">
                  <a:pos x="T6" y="T7"/>
                </a:cxn>
                <a:cxn ang="0">
                  <a:pos x="T8" y="T9"/>
                </a:cxn>
                <a:cxn ang="0">
                  <a:pos x="T10" y="T11"/>
                </a:cxn>
              </a:cxnLst>
              <a:rect l="0" t="0" r="r" b="b"/>
              <a:pathLst>
                <a:path w="4" h="8">
                  <a:moveTo>
                    <a:pt x="2" y="1"/>
                  </a:moveTo>
                  <a:cubicBezTo>
                    <a:pt x="1" y="2"/>
                    <a:pt x="1" y="3"/>
                    <a:pt x="1" y="5"/>
                  </a:cubicBezTo>
                  <a:cubicBezTo>
                    <a:pt x="0" y="5"/>
                    <a:pt x="0" y="7"/>
                    <a:pt x="1" y="7"/>
                  </a:cubicBezTo>
                  <a:cubicBezTo>
                    <a:pt x="2" y="8"/>
                    <a:pt x="3" y="6"/>
                    <a:pt x="3" y="5"/>
                  </a:cubicBezTo>
                  <a:cubicBezTo>
                    <a:pt x="3" y="4"/>
                    <a:pt x="3" y="2"/>
                    <a:pt x="4" y="1"/>
                  </a:cubicBezTo>
                  <a:cubicBezTo>
                    <a:pt x="4" y="0"/>
                    <a:pt x="2"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0" name="Freeform 126"/>
            <p:cNvSpPr/>
            <p:nvPr/>
          </p:nvSpPr>
          <p:spPr bwMode="auto">
            <a:xfrm>
              <a:off x="3161" y="2010"/>
              <a:ext cx="13" cy="14"/>
            </a:xfrm>
            <a:custGeom>
              <a:avLst/>
              <a:gdLst>
                <a:gd name="T0" fmla="*/ 4 w 11"/>
                <a:gd name="T1" fmla="*/ 2 h 11"/>
                <a:gd name="T2" fmla="*/ 7 w 11"/>
                <a:gd name="T3" fmla="*/ 8 h 11"/>
                <a:gd name="T4" fmla="*/ 4 w 11"/>
                <a:gd name="T5" fmla="*/ 2 h 11"/>
              </a:gdLst>
              <a:ahLst/>
              <a:cxnLst>
                <a:cxn ang="0">
                  <a:pos x="T0" y="T1"/>
                </a:cxn>
                <a:cxn ang="0">
                  <a:pos x="T2" y="T3"/>
                </a:cxn>
                <a:cxn ang="0">
                  <a:pos x="T4" y="T5"/>
                </a:cxn>
              </a:cxnLst>
              <a:rect l="0" t="0" r="r" b="b"/>
              <a:pathLst>
                <a:path w="11" h="11">
                  <a:moveTo>
                    <a:pt x="4" y="2"/>
                  </a:moveTo>
                  <a:cubicBezTo>
                    <a:pt x="0" y="4"/>
                    <a:pt x="3" y="11"/>
                    <a:pt x="7" y="8"/>
                  </a:cubicBezTo>
                  <a:cubicBezTo>
                    <a:pt x="11" y="6"/>
                    <a:pt x="8" y="0"/>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1" name="Freeform 127"/>
            <p:cNvSpPr/>
            <p:nvPr/>
          </p:nvSpPr>
          <p:spPr bwMode="auto">
            <a:xfrm>
              <a:off x="3141" y="1999"/>
              <a:ext cx="14" cy="14"/>
            </a:xfrm>
            <a:custGeom>
              <a:avLst/>
              <a:gdLst>
                <a:gd name="T0" fmla="*/ 4 w 11"/>
                <a:gd name="T1" fmla="*/ 2 h 11"/>
                <a:gd name="T2" fmla="*/ 2 w 11"/>
                <a:gd name="T3" fmla="*/ 8 h 11"/>
                <a:gd name="T4" fmla="*/ 8 w 11"/>
                <a:gd name="T5" fmla="*/ 10 h 11"/>
                <a:gd name="T6" fmla="*/ 10 w 11"/>
                <a:gd name="T7" fmla="*/ 4 h 11"/>
                <a:gd name="T8" fmla="*/ 4 w 11"/>
                <a:gd name="T9" fmla="*/ 2 h 11"/>
              </a:gdLst>
              <a:ahLst/>
              <a:cxnLst>
                <a:cxn ang="0">
                  <a:pos x="T0" y="T1"/>
                </a:cxn>
                <a:cxn ang="0">
                  <a:pos x="T2" y="T3"/>
                </a:cxn>
                <a:cxn ang="0">
                  <a:pos x="T4" y="T5"/>
                </a:cxn>
                <a:cxn ang="0">
                  <a:pos x="T6" y="T7"/>
                </a:cxn>
                <a:cxn ang="0">
                  <a:pos x="T8" y="T9"/>
                </a:cxn>
              </a:cxnLst>
              <a:rect l="0" t="0" r="r" b="b"/>
              <a:pathLst>
                <a:path w="11" h="11">
                  <a:moveTo>
                    <a:pt x="4" y="2"/>
                  </a:moveTo>
                  <a:cubicBezTo>
                    <a:pt x="1" y="3"/>
                    <a:pt x="0" y="6"/>
                    <a:pt x="2" y="8"/>
                  </a:cubicBezTo>
                  <a:cubicBezTo>
                    <a:pt x="3" y="11"/>
                    <a:pt x="6" y="11"/>
                    <a:pt x="8" y="10"/>
                  </a:cubicBezTo>
                  <a:cubicBezTo>
                    <a:pt x="10" y="9"/>
                    <a:pt x="11" y="6"/>
                    <a:pt x="10" y="4"/>
                  </a:cubicBezTo>
                  <a:cubicBezTo>
                    <a:pt x="9" y="1"/>
                    <a:pt x="6" y="0"/>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2" name="Freeform 128"/>
            <p:cNvSpPr/>
            <p:nvPr/>
          </p:nvSpPr>
          <p:spPr bwMode="auto">
            <a:xfrm>
              <a:off x="3128" y="1992"/>
              <a:ext cx="8" cy="10"/>
            </a:xfrm>
            <a:custGeom>
              <a:avLst/>
              <a:gdLst>
                <a:gd name="T0" fmla="*/ 2 w 7"/>
                <a:gd name="T1" fmla="*/ 1 h 8"/>
                <a:gd name="T2" fmla="*/ 1 w 7"/>
                <a:gd name="T3" fmla="*/ 6 h 8"/>
                <a:gd name="T4" fmla="*/ 5 w 7"/>
                <a:gd name="T5" fmla="*/ 7 h 8"/>
                <a:gd name="T6" fmla="*/ 6 w 7"/>
                <a:gd name="T7" fmla="*/ 3 h 8"/>
                <a:gd name="T8" fmla="*/ 2 w 7"/>
                <a:gd name="T9" fmla="*/ 1 h 8"/>
              </a:gdLst>
              <a:ahLst/>
              <a:cxnLst>
                <a:cxn ang="0">
                  <a:pos x="T0" y="T1"/>
                </a:cxn>
                <a:cxn ang="0">
                  <a:pos x="T2" y="T3"/>
                </a:cxn>
                <a:cxn ang="0">
                  <a:pos x="T4" y="T5"/>
                </a:cxn>
                <a:cxn ang="0">
                  <a:pos x="T6" y="T7"/>
                </a:cxn>
                <a:cxn ang="0">
                  <a:pos x="T8" y="T9"/>
                </a:cxn>
              </a:cxnLst>
              <a:rect l="0" t="0" r="r" b="b"/>
              <a:pathLst>
                <a:path w="7" h="8">
                  <a:moveTo>
                    <a:pt x="2" y="1"/>
                  </a:moveTo>
                  <a:cubicBezTo>
                    <a:pt x="1" y="2"/>
                    <a:pt x="0" y="4"/>
                    <a:pt x="1" y="6"/>
                  </a:cubicBezTo>
                  <a:cubicBezTo>
                    <a:pt x="2" y="7"/>
                    <a:pt x="3" y="8"/>
                    <a:pt x="5" y="7"/>
                  </a:cubicBezTo>
                  <a:cubicBezTo>
                    <a:pt x="6" y="6"/>
                    <a:pt x="7" y="4"/>
                    <a:pt x="6" y="3"/>
                  </a:cubicBezTo>
                  <a:cubicBezTo>
                    <a:pt x="5" y="1"/>
                    <a:pt x="3"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3" name="Freeform 129"/>
            <p:cNvSpPr/>
            <p:nvPr/>
          </p:nvSpPr>
          <p:spPr bwMode="auto">
            <a:xfrm>
              <a:off x="3113" y="1982"/>
              <a:ext cx="11" cy="11"/>
            </a:xfrm>
            <a:custGeom>
              <a:avLst/>
              <a:gdLst>
                <a:gd name="T0" fmla="*/ 3 w 9"/>
                <a:gd name="T1" fmla="*/ 1 h 9"/>
                <a:gd name="T2" fmla="*/ 1 w 9"/>
                <a:gd name="T3" fmla="*/ 6 h 9"/>
                <a:gd name="T4" fmla="*/ 7 w 9"/>
                <a:gd name="T5" fmla="*/ 8 h 9"/>
                <a:gd name="T6" fmla="*/ 8 w 9"/>
                <a:gd name="T7" fmla="*/ 2 h 9"/>
                <a:gd name="T8" fmla="*/ 3 w 9"/>
                <a:gd name="T9" fmla="*/ 1 h 9"/>
              </a:gdLst>
              <a:ahLst/>
              <a:cxnLst>
                <a:cxn ang="0">
                  <a:pos x="T0" y="T1"/>
                </a:cxn>
                <a:cxn ang="0">
                  <a:pos x="T2" y="T3"/>
                </a:cxn>
                <a:cxn ang="0">
                  <a:pos x="T4" y="T5"/>
                </a:cxn>
                <a:cxn ang="0">
                  <a:pos x="T6" y="T7"/>
                </a:cxn>
                <a:cxn ang="0">
                  <a:pos x="T8" y="T9"/>
                </a:cxn>
              </a:cxnLst>
              <a:rect l="0" t="0" r="r" b="b"/>
              <a:pathLst>
                <a:path w="9" h="9">
                  <a:moveTo>
                    <a:pt x="3" y="1"/>
                  </a:moveTo>
                  <a:cubicBezTo>
                    <a:pt x="1" y="2"/>
                    <a:pt x="0" y="4"/>
                    <a:pt x="1" y="6"/>
                  </a:cubicBezTo>
                  <a:cubicBezTo>
                    <a:pt x="2" y="8"/>
                    <a:pt x="5" y="9"/>
                    <a:pt x="7" y="8"/>
                  </a:cubicBezTo>
                  <a:cubicBezTo>
                    <a:pt x="9" y="7"/>
                    <a:pt x="9" y="4"/>
                    <a:pt x="8" y="2"/>
                  </a:cubicBezTo>
                  <a:cubicBezTo>
                    <a:pt x="7" y="0"/>
                    <a:pt x="5"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4" name="Freeform 130"/>
            <p:cNvSpPr/>
            <p:nvPr/>
          </p:nvSpPr>
          <p:spPr bwMode="auto">
            <a:xfrm>
              <a:off x="3250" y="1979"/>
              <a:ext cx="10" cy="9"/>
            </a:xfrm>
            <a:custGeom>
              <a:avLst/>
              <a:gdLst>
                <a:gd name="T0" fmla="*/ 3 w 8"/>
                <a:gd name="T1" fmla="*/ 2 h 8"/>
                <a:gd name="T2" fmla="*/ 5 w 8"/>
                <a:gd name="T3" fmla="*/ 6 h 8"/>
                <a:gd name="T4" fmla="*/ 3 w 8"/>
                <a:gd name="T5" fmla="*/ 2 h 8"/>
              </a:gdLst>
              <a:ahLst/>
              <a:cxnLst>
                <a:cxn ang="0">
                  <a:pos x="T0" y="T1"/>
                </a:cxn>
                <a:cxn ang="0">
                  <a:pos x="T2" y="T3"/>
                </a:cxn>
                <a:cxn ang="0">
                  <a:pos x="T4" y="T5"/>
                </a:cxn>
              </a:cxnLst>
              <a:rect l="0" t="0" r="r" b="b"/>
              <a:pathLst>
                <a:path w="8" h="8">
                  <a:moveTo>
                    <a:pt x="3" y="2"/>
                  </a:moveTo>
                  <a:cubicBezTo>
                    <a:pt x="0" y="3"/>
                    <a:pt x="2" y="8"/>
                    <a:pt x="5" y="6"/>
                  </a:cubicBezTo>
                  <a:cubicBezTo>
                    <a:pt x="8" y="5"/>
                    <a:pt x="6" y="0"/>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5" name="Freeform 131"/>
            <p:cNvSpPr/>
            <p:nvPr/>
          </p:nvSpPr>
          <p:spPr bwMode="auto">
            <a:xfrm>
              <a:off x="3255" y="1957"/>
              <a:ext cx="17" cy="16"/>
            </a:xfrm>
            <a:custGeom>
              <a:avLst/>
              <a:gdLst>
                <a:gd name="T0" fmla="*/ 5 w 14"/>
                <a:gd name="T1" fmla="*/ 3 h 13"/>
                <a:gd name="T2" fmla="*/ 9 w 14"/>
                <a:gd name="T3" fmla="*/ 10 h 13"/>
                <a:gd name="T4" fmla="*/ 5 w 14"/>
                <a:gd name="T5" fmla="*/ 3 h 13"/>
              </a:gdLst>
              <a:ahLst/>
              <a:cxnLst>
                <a:cxn ang="0">
                  <a:pos x="T0" y="T1"/>
                </a:cxn>
                <a:cxn ang="0">
                  <a:pos x="T2" y="T3"/>
                </a:cxn>
                <a:cxn ang="0">
                  <a:pos x="T4" y="T5"/>
                </a:cxn>
              </a:cxnLst>
              <a:rect l="0" t="0" r="r" b="b"/>
              <a:pathLst>
                <a:path w="14" h="13">
                  <a:moveTo>
                    <a:pt x="5" y="3"/>
                  </a:moveTo>
                  <a:cubicBezTo>
                    <a:pt x="0" y="6"/>
                    <a:pt x="4" y="13"/>
                    <a:pt x="9" y="10"/>
                  </a:cubicBezTo>
                  <a:cubicBezTo>
                    <a:pt x="14" y="8"/>
                    <a:pt x="10" y="0"/>
                    <a:pt x="5"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6" name="Freeform 132"/>
            <p:cNvSpPr/>
            <p:nvPr/>
          </p:nvSpPr>
          <p:spPr bwMode="auto">
            <a:xfrm>
              <a:off x="3267" y="1937"/>
              <a:ext cx="13" cy="13"/>
            </a:xfrm>
            <a:custGeom>
              <a:avLst/>
              <a:gdLst>
                <a:gd name="T0" fmla="*/ 4 w 11"/>
                <a:gd name="T1" fmla="*/ 2 h 10"/>
                <a:gd name="T2" fmla="*/ 7 w 11"/>
                <a:gd name="T3" fmla="*/ 8 h 10"/>
                <a:gd name="T4" fmla="*/ 4 w 11"/>
                <a:gd name="T5" fmla="*/ 2 h 10"/>
              </a:gdLst>
              <a:ahLst/>
              <a:cxnLst>
                <a:cxn ang="0">
                  <a:pos x="T0" y="T1"/>
                </a:cxn>
                <a:cxn ang="0">
                  <a:pos x="T2" y="T3"/>
                </a:cxn>
                <a:cxn ang="0">
                  <a:pos x="T4" y="T5"/>
                </a:cxn>
              </a:cxnLst>
              <a:rect l="0" t="0" r="r" b="b"/>
              <a:pathLst>
                <a:path w="11" h="10">
                  <a:moveTo>
                    <a:pt x="4" y="2"/>
                  </a:moveTo>
                  <a:cubicBezTo>
                    <a:pt x="0" y="4"/>
                    <a:pt x="3" y="10"/>
                    <a:pt x="7" y="8"/>
                  </a:cubicBezTo>
                  <a:cubicBezTo>
                    <a:pt x="11" y="6"/>
                    <a:pt x="8" y="0"/>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7" name="Freeform 133"/>
            <p:cNvSpPr/>
            <p:nvPr/>
          </p:nvSpPr>
          <p:spPr bwMode="auto">
            <a:xfrm>
              <a:off x="3277" y="1918"/>
              <a:ext cx="11" cy="12"/>
            </a:xfrm>
            <a:custGeom>
              <a:avLst/>
              <a:gdLst>
                <a:gd name="T0" fmla="*/ 2 w 9"/>
                <a:gd name="T1" fmla="*/ 1 h 10"/>
                <a:gd name="T2" fmla="*/ 1 w 9"/>
                <a:gd name="T3" fmla="*/ 7 h 10"/>
                <a:gd name="T4" fmla="*/ 6 w 9"/>
                <a:gd name="T5" fmla="*/ 8 h 10"/>
                <a:gd name="T6" fmla="*/ 8 w 9"/>
                <a:gd name="T7" fmla="*/ 2 h 10"/>
                <a:gd name="T8" fmla="*/ 2 w 9"/>
                <a:gd name="T9" fmla="*/ 1 h 10"/>
              </a:gdLst>
              <a:ahLst/>
              <a:cxnLst>
                <a:cxn ang="0">
                  <a:pos x="T0" y="T1"/>
                </a:cxn>
                <a:cxn ang="0">
                  <a:pos x="T2" y="T3"/>
                </a:cxn>
                <a:cxn ang="0">
                  <a:pos x="T4" y="T5"/>
                </a:cxn>
                <a:cxn ang="0">
                  <a:pos x="T6" y="T7"/>
                </a:cxn>
                <a:cxn ang="0">
                  <a:pos x="T8" y="T9"/>
                </a:cxn>
              </a:cxnLst>
              <a:rect l="0" t="0" r="r" b="b"/>
              <a:pathLst>
                <a:path w="9" h="10">
                  <a:moveTo>
                    <a:pt x="2" y="1"/>
                  </a:moveTo>
                  <a:cubicBezTo>
                    <a:pt x="0" y="2"/>
                    <a:pt x="0" y="4"/>
                    <a:pt x="1" y="7"/>
                  </a:cubicBezTo>
                  <a:cubicBezTo>
                    <a:pt x="2" y="9"/>
                    <a:pt x="4" y="10"/>
                    <a:pt x="6" y="8"/>
                  </a:cubicBezTo>
                  <a:cubicBezTo>
                    <a:pt x="8" y="7"/>
                    <a:pt x="9" y="5"/>
                    <a:pt x="8" y="2"/>
                  </a:cubicBezTo>
                  <a:cubicBezTo>
                    <a:pt x="7" y="0"/>
                    <a:pt x="4"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8" name="Freeform 134"/>
            <p:cNvSpPr/>
            <p:nvPr/>
          </p:nvSpPr>
          <p:spPr bwMode="auto">
            <a:xfrm>
              <a:off x="3110" y="1971"/>
              <a:ext cx="22" cy="10"/>
            </a:xfrm>
            <a:custGeom>
              <a:avLst/>
              <a:gdLst>
                <a:gd name="T0" fmla="*/ 9 w 18"/>
                <a:gd name="T1" fmla="*/ 0 h 8"/>
                <a:gd name="T2" fmla="*/ 0 w 18"/>
                <a:gd name="T3" fmla="*/ 5 h 8"/>
                <a:gd name="T4" fmla="*/ 2 w 18"/>
                <a:gd name="T5" fmla="*/ 6 h 8"/>
                <a:gd name="T6" fmla="*/ 10 w 18"/>
                <a:gd name="T7" fmla="*/ 5 h 8"/>
                <a:gd name="T8" fmla="*/ 18 w 18"/>
                <a:gd name="T9" fmla="*/ 7 h 8"/>
                <a:gd name="T10" fmla="*/ 18 w 18"/>
                <a:gd name="T11" fmla="*/ 5 h 8"/>
                <a:gd name="T12" fmla="*/ 9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9" y="0"/>
                  </a:moveTo>
                  <a:cubicBezTo>
                    <a:pt x="6" y="0"/>
                    <a:pt x="2" y="1"/>
                    <a:pt x="0" y="5"/>
                  </a:cubicBezTo>
                  <a:cubicBezTo>
                    <a:pt x="0" y="6"/>
                    <a:pt x="1" y="7"/>
                    <a:pt x="2" y="6"/>
                  </a:cubicBezTo>
                  <a:cubicBezTo>
                    <a:pt x="5" y="5"/>
                    <a:pt x="7" y="4"/>
                    <a:pt x="10" y="5"/>
                  </a:cubicBezTo>
                  <a:cubicBezTo>
                    <a:pt x="12" y="5"/>
                    <a:pt x="15" y="8"/>
                    <a:pt x="18" y="7"/>
                  </a:cubicBezTo>
                  <a:cubicBezTo>
                    <a:pt x="18" y="6"/>
                    <a:pt x="18" y="6"/>
                    <a:pt x="18" y="5"/>
                  </a:cubicBezTo>
                  <a:cubicBezTo>
                    <a:pt x="18" y="2"/>
                    <a:pt x="12" y="1"/>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9" name="Freeform 135"/>
            <p:cNvSpPr/>
            <p:nvPr/>
          </p:nvSpPr>
          <p:spPr bwMode="auto">
            <a:xfrm>
              <a:off x="3282" y="1895"/>
              <a:ext cx="18" cy="11"/>
            </a:xfrm>
            <a:custGeom>
              <a:avLst/>
              <a:gdLst>
                <a:gd name="T0" fmla="*/ 0 w 15"/>
                <a:gd name="T1" fmla="*/ 7 h 9"/>
                <a:gd name="T2" fmla="*/ 1 w 15"/>
                <a:gd name="T3" fmla="*/ 8 h 9"/>
                <a:gd name="T4" fmla="*/ 9 w 15"/>
                <a:gd name="T5" fmla="*/ 6 h 9"/>
                <a:gd name="T6" fmla="*/ 15 w 15"/>
                <a:gd name="T7" fmla="*/ 8 h 9"/>
                <a:gd name="T8" fmla="*/ 15 w 15"/>
                <a:gd name="T9" fmla="*/ 6 h 9"/>
                <a:gd name="T10" fmla="*/ 0 w 15"/>
                <a:gd name="T11" fmla="*/ 7 h 9"/>
              </a:gdLst>
              <a:ahLst/>
              <a:cxnLst>
                <a:cxn ang="0">
                  <a:pos x="T0" y="T1"/>
                </a:cxn>
                <a:cxn ang="0">
                  <a:pos x="T2" y="T3"/>
                </a:cxn>
                <a:cxn ang="0">
                  <a:pos x="T4" y="T5"/>
                </a:cxn>
                <a:cxn ang="0">
                  <a:pos x="T6" y="T7"/>
                </a:cxn>
                <a:cxn ang="0">
                  <a:pos x="T8" y="T9"/>
                </a:cxn>
                <a:cxn ang="0">
                  <a:pos x="T10" y="T11"/>
                </a:cxn>
              </a:cxnLst>
              <a:rect l="0" t="0" r="r" b="b"/>
              <a:pathLst>
                <a:path w="15" h="9">
                  <a:moveTo>
                    <a:pt x="0" y="7"/>
                  </a:moveTo>
                  <a:cubicBezTo>
                    <a:pt x="0" y="8"/>
                    <a:pt x="1" y="9"/>
                    <a:pt x="1" y="8"/>
                  </a:cubicBezTo>
                  <a:cubicBezTo>
                    <a:pt x="4" y="7"/>
                    <a:pt x="6" y="5"/>
                    <a:pt x="9" y="6"/>
                  </a:cubicBezTo>
                  <a:cubicBezTo>
                    <a:pt x="11" y="6"/>
                    <a:pt x="13" y="9"/>
                    <a:pt x="15" y="8"/>
                  </a:cubicBezTo>
                  <a:cubicBezTo>
                    <a:pt x="15" y="8"/>
                    <a:pt x="15" y="7"/>
                    <a:pt x="15" y="6"/>
                  </a:cubicBezTo>
                  <a:cubicBezTo>
                    <a:pt x="13" y="0"/>
                    <a:pt x="2" y="1"/>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0" name="Freeform 136"/>
            <p:cNvSpPr/>
            <p:nvPr/>
          </p:nvSpPr>
          <p:spPr bwMode="auto">
            <a:xfrm>
              <a:off x="3094" y="2028"/>
              <a:ext cx="25" cy="16"/>
            </a:xfrm>
            <a:custGeom>
              <a:avLst/>
              <a:gdLst>
                <a:gd name="T0" fmla="*/ 11 w 21"/>
                <a:gd name="T1" fmla="*/ 3 h 13"/>
                <a:gd name="T2" fmla="*/ 1 w 21"/>
                <a:gd name="T3" fmla="*/ 11 h 13"/>
                <a:gd name="T4" fmla="*/ 2 w 21"/>
                <a:gd name="T5" fmla="*/ 12 h 13"/>
                <a:gd name="T6" fmla="*/ 10 w 21"/>
                <a:gd name="T7" fmla="*/ 7 h 13"/>
                <a:gd name="T8" fmla="*/ 15 w 21"/>
                <a:gd name="T9" fmla="*/ 5 h 13"/>
                <a:gd name="T10" fmla="*/ 20 w 21"/>
                <a:gd name="T11" fmla="*/ 5 h 13"/>
                <a:gd name="T12" fmla="*/ 20 w 21"/>
                <a:gd name="T13" fmla="*/ 4 h 13"/>
                <a:gd name="T14" fmla="*/ 11 w 21"/>
                <a:gd name="T15" fmla="*/ 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3">
                  <a:moveTo>
                    <a:pt x="11" y="3"/>
                  </a:moveTo>
                  <a:cubicBezTo>
                    <a:pt x="7" y="4"/>
                    <a:pt x="3" y="7"/>
                    <a:pt x="1" y="11"/>
                  </a:cubicBezTo>
                  <a:cubicBezTo>
                    <a:pt x="0" y="12"/>
                    <a:pt x="1" y="13"/>
                    <a:pt x="2" y="12"/>
                  </a:cubicBezTo>
                  <a:cubicBezTo>
                    <a:pt x="5" y="11"/>
                    <a:pt x="8" y="9"/>
                    <a:pt x="10" y="7"/>
                  </a:cubicBezTo>
                  <a:cubicBezTo>
                    <a:pt x="12" y="6"/>
                    <a:pt x="13" y="6"/>
                    <a:pt x="15" y="5"/>
                  </a:cubicBezTo>
                  <a:cubicBezTo>
                    <a:pt x="17" y="5"/>
                    <a:pt x="18" y="6"/>
                    <a:pt x="20" y="5"/>
                  </a:cubicBezTo>
                  <a:cubicBezTo>
                    <a:pt x="20" y="5"/>
                    <a:pt x="21" y="4"/>
                    <a:pt x="20" y="4"/>
                  </a:cubicBezTo>
                  <a:cubicBezTo>
                    <a:pt x="19" y="0"/>
                    <a:pt x="14" y="1"/>
                    <a:pt x="1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1" name="Freeform 137"/>
            <p:cNvSpPr/>
            <p:nvPr/>
          </p:nvSpPr>
          <p:spPr bwMode="auto">
            <a:xfrm>
              <a:off x="3343" y="1923"/>
              <a:ext cx="24" cy="14"/>
            </a:xfrm>
            <a:custGeom>
              <a:avLst/>
              <a:gdLst>
                <a:gd name="T0" fmla="*/ 1 w 20"/>
                <a:gd name="T1" fmla="*/ 2 h 12"/>
                <a:gd name="T2" fmla="*/ 1 w 20"/>
                <a:gd name="T3" fmla="*/ 3 h 12"/>
                <a:gd name="T4" fmla="*/ 10 w 20"/>
                <a:gd name="T5" fmla="*/ 5 h 12"/>
                <a:gd name="T6" fmla="*/ 19 w 20"/>
                <a:gd name="T7" fmla="*/ 11 h 12"/>
                <a:gd name="T8" fmla="*/ 20 w 20"/>
                <a:gd name="T9" fmla="*/ 10 h 12"/>
                <a:gd name="T10" fmla="*/ 1 w 20"/>
                <a:gd name="T11" fmla="*/ 2 h 12"/>
              </a:gdLst>
              <a:ahLst/>
              <a:cxnLst>
                <a:cxn ang="0">
                  <a:pos x="T0" y="T1"/>
                </a:cxn>
                <a:cxn ang="0">
                  <a:pos x="T2" y="T3"/>
                </a:cxn>
                <a:cxn ang="0">
                  <a:pos x="T4" y="T5"/>
                </a:cxn>
                <a:cxn ang="0">
                  <a:pos x="T6" y="T7"/>
                </a:cxn>
                <a:cxn ang="0">
                  <a:pos x="T8" y="T9"/>
                </a:cxn>
                <a:cxn ang="0">
                  <a:pos x="T10" y="T11"/>
                </a:cxn>
              </a:cxnLst>
              <a:rect l="0" t="0" r="r" b="b"/>
              <a:pathLst>
                <a:path w="20" h="12">
                  <a:moveTo>
                    <a:pt x="1" y="2"/>
                  </a:moveTo>
                  <a:cubicBezTo>
                    <a:pt x="0" y="2"/>
                    <a:pt x="0" y="3"/>
                    <a:pt x="1" y="3"/>
                  </a:cubicBezTo>
                  <a:cubicBezTo>
                    <a:pt x="4" y="4"/>
                    <a:pt x="7" y="4"/>
                    <a:pt x="10" y="5"/>
                  </a:cubicBezTo>
                  <a:cubicBezTo>
                    <a:pt x="14" y="6"/>
                    <a:pt x="16" y="9"/>
                    <a:pt x="19" y="11"/>
                  </a:cubicBezTo>
                  <a:cubicBezTo>
                    <a:pt x="19" y="12"/>
                    <a:pt x="20" y="11"/>
                    <a:pt x="20" y="10"/>
                  </a:cubicBezTo>
                  <a:cubicBezTo>
                    <a:pt x="19" y="2"/>
                    <a:pt x="7"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2" name="Freeform 138"/>
            <p:cNvSpPr/>
            <p:nvPr/>
          </p:nvSpPr>
          <p:spPr bwMode="auto">
            <a:xfrm>
              <a:off x="3190" y="2171"/>
              <a:ext cx="25" cy="19"/>
            </a:xfrm>
            <a:custGeom>
              <a:avLst/>
              <a:gdLst>
                <a:gd name="T0" fmla="*/ 18 w 20"/>
                <a:gd name="T1" fmla="*/ 1 h 16"/>
                <a:gd name="T2" fmla="*/ 11 w 20"/>
                <a:gd name="T3" fmla="*/ 7 h 16"/>
                <a:gd name="T4" fmla="*/ 6 w 20"/>
                <a:gd name="T5" fmla="*/ 11 h 16"/>
                <a:gd name="T6" fmla="*/ 1 w 20"/>
                <a:gd name="T7" fmla="*/ 9 h 16"/>
                <a:gd name="T8" fmla="*/ 0 w 20"/>
                <a:gd name="T9" fmla="*/ 10 h 16"/>
                <a:gd name="T10" fmla="*/ 11 w 20"/>
                <a:gd name="T11" fmla="*/ 13 h 16"/>
                <a:gd name="T12" fmla="*/ 20 w 20"/>
                <a:gd name="T13" fmla="*/ 1 h 16"/>
                <a:gd name="T14" fmla="*/ 18 w 20"/>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6">
                  <a:moveTo>
                    <a:pt x="18" y="1"/>
                  </a:moveTo>
                  <a:cubicBezTo>
                    <a:pt x="16" y="1"/>
                    <a:pt x="13" y="5"/>
                    <a:pt x="11" y="7"/>
                  </a:cubicBezTo>
                  <a:cubicBezTo>
                    <a:pt x="10" y="9"/>
                    <a:pt x="8" y="10"/>
                    <a:pt x="6" y="11"/>
                  </a:cubicBezTo>
                  <a:cubicBezTo>
                    <a:pt x="4" y="12"/>
                    <a:pt x="3" y="11"/>
                    <a:pt x="1" y="9"/>
                  </a:cubicBezTo>
                  <a:cubicBezTo>
                    <a:pt x="0" y="9"/>
                    <a:pt x="0" y="10"/>
                    <a:pt x="0" y="10"/>
                  </a:cubicBezTo>
                  <a:cubicBezTo>
                    <a:pt x="1" y="16"/>
                    <a:pt x="7" y="15"/>
                    <a:pt x="11" y="13"/>
                  </a:cubicBezTo>
                  <a:cubicBezTo>
                    <a:pt x="14" y="11"/>
                    <a:pt x="20" y="5"/>
                    <a:pt x="20" y="1"/>
                  </a:cubicBezTo>
                  <a:cubicBezTo>
                    <a:pt x="20" y="1"/>
                    <a:pt x="19" y="0"/>
                    <a:pt x="18"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3" name="Freeform 139"/>
            <p:cNvSpPr/>
            <p:nvPr/>
          </p:nvSpPr>
          <p:spPr bwMode="auto">
            <a:xfrm>
              <a:off x="3332" y="2082"/>
              <a:ext cx="30" cy="23"/>
            </a:xfrm>
            <a:custGeom>
              <a:avLst/>
              <a:gdLst>
                <a:gd name="T0" fmla="*/ 21 w 25"/>
                <a:gd name="T1" fmla="*/ 1 h 19"/>
                <a:gd name="T2" fmla="*/ 20 w 25"/>
                <a:gd name="T3" fmla="*/ 1 h 19"/>
                <a:gd name="T4" fmla="*/ 18 w 25"/>
                <a:gd name="T5" fmla="*/ 5 h 19"/>
                <a:gd name="T6" fmla="*/ 14 w 25"/>
                <a:gd name="T7" fmla="*/ 10 h 19"/>
                <a:gd name="T8" fmla="*/ 2 w 25"/>
                <a:gd name="T9" fmla="*/ 13 h 19"/>
                <a:gd name="T10" fmla="*/ 1 w 25"/>
                <a:gd name="T11" fmla="*/ 14 h 19"/>
                <a:gd name="T12" fmla="*/ 15 w 25"/>
                <a:gd name="T13" fmla="*/ 14 h 19"/>
                <a:gd name="T14" fmla="*/ 21 w 25"/>
                <a:gd name="T15" fmla="*/ 1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9">
                  <a:moveTo>
                    <a:pt x="21" y="1"/>
                  </a:moveTo>
                  <a:cubicBezTo>
                    <a:pt x="21" y="0"/>
                    <a:pt x="20" y="0"/>
                    <a:pt x="20" y="1"/>
                  </a:cubicBezTo>
                  <a:cubicBezTo>
                    <a:pt x="19" y="2"/>
                    <a:pt x="19" y="4"/>
                    <a:pt x="18" y="5"/>
                  </a:cubicBezTo>
                  <a:cubicBezTo>
                    <a:pt x="17" y="7"/>
                    <a:pt x="16" y="9"/>
                    <a:pt x="14" y="10"/>
                  </a:cubicBezTo>
                  <a:cubicBezTo>
                    <a:pt x="10" y="14"/>
                    <a:pt x="6" y="15"/>
                    <a:pt x="2" y="13"/>
                  </a:cubicBezTo>
                  <a:cubicBezTo>
                    <a:pt x="1" y="13"/>
                    <a:pt x="0" y="14"/>
                    <a:pt x="1" y="14"/>
                  </a:cubicBezTo>
                  <a:cubicBezTo>
                    <a:pt x="4" y="19"/>
                    <a:pt x="11" y="17"/>
                    <a:pt x="15" y="14"/>
                  </a:cubicBezTo>
                  <a:cubicBezTo>
                    <a:pt x="18" y="12"/>
                    <a:pt x="25" y="5"/>
                    <a:pt x="2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4" name="Freeform 140"/>
            <p:cNvSpPr/>
            <p:nvPr/>
          </p:nvSpPr>
          <p:spPr bwMode="auto">
            <a:xfrm>
              <a:off x="2806" y="2144"/>
              <a:ext cx="14" cy="73"/>
            </a:xfrm>
            <a:custGeom>
              <a:avLst/>
              <a:gdLst>
                <a:gd name="T0" fmla="*/ 3 w 12"/>
                <a:gd name="T1" fmla="*/ 58 h 60"/>
                <a:gd name="T2" fmla="*/ 3 w 12"/>
                <a:gd name="T3" fmla="*/ 47 h 60"/>
                <a:gd name="T4" fmla="*/ 4 w 12"/>
                <a:gd name="T5" fmla="*/ 34 h 60"/>
                <a:gd name="T6" fmla="*/ 5 w 12"/>
                <a:gd name="T7" fmla="*/ 19 h 60"/>
                <a:gd name="T8" fmla="*/ 8 w 12"/>
                <a:gd name="T9" fmla="*/ 8 h 60"/>
                <a:gd name="T10" fmla="*/ 10 w 12"/>
                <a:gd name="T11" fmla="*/ 8 h 60"/>
                <a:gd name="T12" fmla="*/ 11 w 12"/>
                <a:gd name="T13" fmla="*/ 7 h 60"/>
                <a:gd name="T14" fmla="*/ 11 w 12"/>
                <a:gd name="T15" fmla="*/ 1 h 60"/>
                <a:gd name="T16" fmla="*/ 6 w 12"/>
                <a:gd name="T17" fmla="*/ 1 h 60"/>
                <a:gd name="T18" fmla="*/ 4 w 12"/>
                <a:gd name="T19" fmla="*/ 5 h 60"/>
                <a:gd name="T20" fmla="*/ 6 w 12"/>
                <a:gd name="T21" fmla="*/ 8 h 60"/>
                <a:gd name="T22" fmla="*/ 3 w 12"/>
                <a:gd name="T23" fmla="*/ 19 h 60"/>
                <a:gd name="T24" fmla="*/ 1 w 12"/>
                <a:gd name="T25" fmla="*/ 33 h 60"/>
                <a:gd name="T26" fmla="*/ 0 w 12"/>
                <a:gd name="T27" fmla="*/ 47 h 60"/>
                <a:gd name="T28" fmla="*/ 1 w 12"/>
                <a:gd name="T29" fmla="*/ 59 h 60"/>
                <a:gd name="T30" fmla="*/ 3 w 12"/>
                <a:gd name="T31"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60">
                  <a:moveTo>
                    <a:pt x="3" y="58"/>
                  </a:moveTo>
                  <a:cubicBezTo>
                    <a:pt x="4" y="54"/>
                    <a:pt x="3" y="51"/>
                    <a:pt x="3" y="47"/>
                  </a:cubicBezTo>
                  <a:cubicBezTo>
                    <a:pt x="3" y="43"/>
                    <a:pt x="3" y="38"/>
                    <a:pt x="4" y="34"/>
                  </a:cubicBezTo>
                  <a:cubicBezTo>
                    <a:pt x="4" y="29"/>
                    <a:pt x="5" y="24"/>
                    <a:pt x="5" y="19"/>
                  </a:cubicBezTo>
                  <a:cubicBezTo>
                    <a:pt x="6" y="16"/>
                    <a:pt x="7" y="12"/>
                    <a:pt x="8" y="8"/>
                  </a:cubicBezTo>
                  <a:cubicBezTo>
                    <a:pt x="8" y="8"/>
                    <a:pt x="9" y="8"/>
                    <a:pt x="10" y="8"/>
                  </a:cubicBezTo>
                  <a:cubicBezTo>
                    <a:pt x="10" y="7"/>
                    <a:pt x="11" y="7"/>
                    <a:pt x="11" y="7"/>
                  </a:cubicBezTo>
                  <a:cubicBezTo>
                    <a:pt x="12" y="5"/>
                    <a:pt x="12" y="3"/>
                    <a:pt x="11" y="1"/>
                  </a:cubicBezTo>
                  <a:cubicBezTo>
                    <a:pt x="10" y="0"/>
                    <a:pt x="7" y="0"/>
                    <a:pt x="6" y="1"/>
                  </a:cubicBezTo>
                  <a:cubicBezTo>
                    <a:pt x="5" y="2"/>
                    <a:pt x="4" y="3"/>
                    <a:pt x="4" y="5"/>
                  </a:cubicBezTo>
                  <a:cubicBezTo>
                    <a:pt x="4" y="7"/>
                    <a:pt x="5" y="8"/>
                    <a:pt x="6" y="8"/>
                  </a:cubicBezTo>
                  <a:cubicBezTo>
                    <a:pt x="4" y="11"/>
                    <a:pt x="4" y="15"/>
                    <a:pt x="3" y="19"/>
                  </a:cubicBezTo>
                  <a:cubicBezTo>
                    <a:pt x="2" y="23"/>
                    <a:pt x="2" y="28"/>
                    <a:pt x="1" y="33"/>
                  </a:cubicBezTo>
                  <a:cubicBezTo>
                    <a:pt x="1" y="37"/>
                    <a:pt x="1" y="42"/>
                    <a:pt x="0" y="47"/>
                  </a:cubicBezTo>
                  <a:cubicBezTo>
                    <a:pt x="0" y="51"/>
                    <a:pt x="0" y="55"/>
                    <a:pt x="1" y="59"/>
                  </a:cubicBezTo>
                  <a:cubicBezTo>
                    <a:pt x="2" y="60"/>
                    <a:pt x="3" y="59"/>
                    <a:pt x="3" y="58"/>
                  </a:cubicBezTo>
                  <a:close/>
                </a:path>
              </a:pathLst>
            </a:custGeom>
            <a:solidFill>
              <a:srgbClr val="F5C8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5" name="Freeform 141"/>
            <p:cNvSpPr/>
            <p:nvPr/>
          </p:nvSpPr>
          <p:spPr bwMode="auto">
            <a:xfrm>
              <a:off x="2817" y="2158"/>
              <a:ext cx="47" cy="61"/>
            </a:xfrm>
            <a:custGeom>
              <a:avLst/>
              <a:gdLst>
                <a:gd name="T0" fmla="*/ 39 w 39"/>
                <a:gd name="T1" fmla="*/ 2 h 50"/>
                <a:gd name="T2" fmla="*/ 34 w 39"/>
                <a:gd name="T3" fmla="*/ 0 h 50"/>
                <a:gd name="T4" fmla="*/ 31 w 39"/>
                <a:gd name="T5" fmla="*/ 6 h 50"/>
                <a:gd name="T6" fmla="*/ 15 w 39"/>
                <a:gd name="T7" fmla="*/ 24 h 50"/>
                <a:gd name="T8" fmla="*/ 7 w 39"/>
                <a:gd name="T9" fmla="*/ 36 h 50"/>
                <a:gd name="T10" fmla="*/ 3 w 39"/>
                <a:gd name="T11" fmla="*/ 43 h 50"/>
                <a:gd name="T12" fmla="*/ 0 w 39"/>
                <a:gd name="T13" fmla="*/ 49 h 50"/>
                <a:gd name="T14" fmla="*/ 2 w 39"/>
                <a:gd name="T15" fmla="*/ 50 h 50"/>
                <a:gd name="T16" fmla="*/ 5 w 39"/>
                <a:gd name="T17" fmla="*/ 45 h 50"/>
                <a:gd name="T18" fmla="*/ 9 w 39"/>
                <a:gd name="T19" fmla="*/ 39 h 50"/>
                <a:gd name="T20" fmla="*/ 16 w 39"/>
                <a:gd name="T21" fmla="*/ 27 h 50"/>
                <a:gd name="T22" fmla="*/ 25 w 39"/>
                <a:gd name="T23" fmla="*/ 16 h 50"/>
                <a:gd name="T24" fmla="*/ 33 w 39"/>
                <a:gd name="T25" fmla="*/ 8 h 50"/>
                <a:gd name="T26" fmla="*/ 35 w 39"/>
                <a:gd name="T27" fmla="*/ 8 h 50"/>
                <a:gd name="T28" fmla="*/ 38 w 39"/>
                <a:gd name="T29" fmla="*/ 6 h 50"/>
                <a:gd name="T30" fmla="*/ 39 w 39"/>
                <a:gd name="T31"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50">
                  <a:moveTo>
                    <a:pt x="39" y="2"/>
                  </a:moveTo>
                  <a:cubicBezTo>
                    <a:pt x="38" y="1"/>
                    <a:pt x="36" y="0"/>
                    <a:pt x="34" y="0"/>
                  </a:cubicBezTo>
                  <a:cubicBezTo>
                    <a:pt x="32" y="0"/>
                    <a:pt x="30" y="4"/>
                    <a:pt x="31" y="6"/>
                  </a:cubicBezTo>
                  <a:cubicBezTo>
                    <a:pt x="25" y="11"/>
                    <a:pt x="19" y="18"/>
                    <a:pt x="15" y="24"/>
                  </a:cubicBezTo>
                  <a:cubicBezTo>
                    <a:pt x="12" y="28"/>
                    <a:pt x="9" y="32"/>
                    <a:pt x="7" y="36"/>
                  </a:cubicBezTo>
                  <a:cubicBezTo>
                    <a:pt x="6" y="38"/>
                    <a:pt x="4" y="41"/>
                    <a:pt x="3" y="43"/>
                  </a:cubicBezTo>
                  <a:cubicBezTo>
                    <a:pt x="2" y="45"/>
                    <a:pt x="1" y="47"/>
                    <a:pt x="0" y="49"/>
                  </a:cubicBezTo>
                  <a:cubicBezTo>
                    <a:pt x="0" y="50"/>
                    <a:pt x="1" y="50"/>
                    <a:pt x="2" y="50"/>
                  </a:cubicBezTo>
                  <a:cubicBezTo>
                    <a:pt x="3" y="49"/>
                    <a:pt x="4" y="47"/>
                    <a:pt x="5" y="45"/>
                  </a:cubicBezTo>
                  <a:cubicBezTo>
                    <a:pt x="6" y="43"/>
                    <a:pt x="7" y="41"/>
                    <a:pt x="9" y="39"/>
                  </a:cubicBezTo>
                  <a:cubicBezTo>
                    <a:pt x="11" y="35"/>
                    <a:pt x="13" y="31"/>
                    <a:pt x="16" y="27"/>
                  </a:cubicBezTo>
                  <a:cubicBezTo>
                    <a:pt x="19" y="23"/>
                    <a:pt x="22" y="19"/>
                    <a:pt x="25" y="16"/>
                  </a:cubicBezTo>
                  <a:cubicBezTo>
                    <a:pt x="27" y="13"/>
                    <a:pt x="30" y="11"/>
                    <a:pt x="33" y="8"/>
                  </a:cubicBezTo>
                  <a:cubicBezTo>
                    <a:pt x="33" y="8"/>
                    <a:pt x="35" y="8"/>
                    <a:pt x="35" y="8"/>
                  </a:cubicBezTo>
                  <a:cubicBezTo>
                    <a:pt x="36" y="7"/>
                    <a:pt x="37" y="7"/>
                    <a:pt x="38" y="6"/>
                  </a:cubicBezTo>
                  <a:cubicBezTo>
                    <a:pt x="39" y="5"/>
                    <a:pt x="39" y="4"/>
                    <a:pt x="39" y="2"/>
                  </a:cubicBezTo>
                  <a:close/>
                </a:path>
              </a:pathLst>
            </a:custGeom>
            <a:solidFill>
              <a:srgbClr val="F5C8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6" name="Freeform 142"/>
            <p:cNvSpPr/>
            <p:nvPr/>
          </p:nvSpPr>
          <p:spPr bwMode="auto">
            <a:xfrm>
              <a:off x="2758" y="2124"/>
              <a:ext cx="49" cy="124"/>
            </a:xfrm>
            <a:custGeom>
              <a:avLst/>
              <a:gdLst>
                <a:gd name="T0" fmla="*/ 39 w 40"/>
                <a:gd name="T1" fmla="*/ 98 h 102"/>
                <a:gd name="T2" fmla="*/ 37 w 40"/>
                <a:gd name="T3" fmla="*/ 84 h 102"/>
                <a:gd name="T4" fmla="*/ 35 w 40"/>
                <a:gd name="T5" fmla="*/ 70 h 102"/>
                <a:gd name="T6" fmla="*/ 30 w 40"/>
                <a:gd name="T7" fmla="*/ 45 h 102"/>
                <a:gd name="T8" fmla="*/ 25 w 40"/>
                <a:gd name="T9" fmla="*/ 23 h 102"/>
                <a:gd name="T10" fmla="*/ 15 w 40"/>
                <a:gd name="T11" fmla="*/ 6 h 102"/>
                <a:gd name="T12" fmla="*/ 1 w 40"/>
                <a:gd name="T13" fmla="*/ 21 h 102"/>
                <a:gd name="T14" fmla="*/ 3 w 40"/>
                <a:gd name="T15" fmla="*/ 42 h 102"/>
                <a:gd name="T16" fmla="*/ 12 w 40"/>
                <a:gd name="T17" fmla="*/ 66 h 102"/>
                <a:gd name="T18" fmla="*/ 21 w 40"/>
                <a:gd name="T19" fmla="*/ 85 h 102"/>
                <a:gd name="T20" fmla="*/ 26 w 40"/>
                <a:gd name="T21" fmla="*/ 93 h 102"/>
                <a:gd name="T22" fmla="*/ 33 w 40"/>
                <a:gd name="T23" fmla="*/ 100 h 102"/>
                <a:gd name="T24" fmla="*/ 34 w 40"/>
                <a:gd name="T25" fmla="*/ 101 h 102"/>
                <a:gd name="T26" fmla="*/ 36 w 40"/>
                <a:gd name="T27" fmla="*/ 102 h 102"/>
                <a:gd name="T28" fmla="*/ 39 w 40"/>
                <a:gd name="T29"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102">
                  <a:moveTo>
                    <a:pt x="39" y="98"/>
                  </a:moveTo>
                  <a:cubicBezTo>
                    <a:pt x="38" y="93"/>
                    <a:pt x="38" y="89"/>
                    <a:pt x="37" y="84"/>
                  </a:cubicBezTo>
                  <a:cubicBezTo>
                    <a:pt x="36" y="79"/>
                    <a:pt x="35" y="75"/>
                    <a:pt x="35" y="70"/>
                  </a:cubicBezTo>
                  <a:cubicBezTo>
                    <a:pt x="33" y="61"/>
                    <a:pt x="32" y="53"/>
                    <a:pt x="30" y="45"/>
                  </a:cubicBezTo>
                  <a:cubicBezTo>
                    <a:pt x="29" y="37"/>
                    <a:pt x="28" y="30"/>
                    <a:pt x="25" y="23"/>
                  </a:cubicBezTo>
                  <a:cubicBezTo>
                    <a:pt x="23" y="17"/>
                    <a:pt x="20" y="10"/>
                    <a:pt x="15" y="6"/>
                  </a:cubicBezTo>
                  <a:cubicBezTo>
                    <a:pt x="5" y="0"/>
                    <a:pt x="1" y="14"/>
                    <a:pt x="1" y="21"/>
                  </a:cubicBezTo>
                  <a:cubicBezTo>
                    <a:pt x="0" y="28"/>
                    <a:pt x="1" y="35"/>
                    <a:pt x="3" y="42"/>
                  </a:cubicBezTo>
                  <a:cubicBezTo>
                    <a:pt x="5" y="50"/>
                    <a:pt x="8" y="58"/>
                    <a:pt x="12" y="66"/>
                  </a:cubicBezTo>
                  <a:cubicBezTo>
                    <a:pt x="14" y="72"/>
                    <a:pt x="17" y="79"/>
                    <a:pt x="21" y="85"/>
                  </a:cubicBezTo>
                  <a:cubicBezTo>
                    <a:pt x="22" y="88"/>
                    <a:pt x="24" y="90"/>
                    <a:pt x="26" y="93"/>
                  </a:cubicBezTo>
                  <a:cubicBezTo>
                    <a:pt x="28" y="96"/>
                    <a:pt x="31" y="98"/>
                    <a:pt x="33" y="100"/>
                  </a:cubicBezTo>
                  <a:cubicBezTo>
                    <a:pt x="33" y="101"/>
                    <a:pt x="33" y="101"/>
                    <a:pt x="34" y="101"/>
                  </a:cubicBezTo>
                  <a:cubicBezTo>
                    <a:pt x="35" y="102"/>
                    <a:pt x="35" y="102"/>
                    <a:pt x="36" y="102"/>
                  </a:cubicBezTo>
                  <a:cubicBezTo>
                    <a:pt x="38" y="101"/>
                    <a:pt x="40" y="100"/>
                    <a:pt x="39" y="98"/>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7" name="Freeform 143"/>
            <p:cNvSpPr/>
            <p:nvPr/>
          </p:nvSpPr>
          <p:spPr bwMode="auto">
            <a:xfrm>
              <a:off x="2806" y="2186"/>
              <a:ext cx="124" cy="61"/>
            </a:xfrm>
            <a:custGeom>
              <a:avLst/>
              <a:gdLst>
                <a:gd name="T0" fmla="*/ 101 w 102"/>
                <a:gd name="T1" fmla="*/ 7 h 50"/>
                <a:gd name="T2" fmla="*/ 86 w 102"/>
                <a:gd name="T3" fmla="*/ 1 h 50"/>
                <a:gd name="T4" fmla="*/ 65 w 102"/>
                <a:gd name="T5" fmla="*/ 8 h 50"/>
                <a:gd name="T6" fmla="*/ 42 w 102"/>
                <a:gd name="T7" fmla="*/ 20 h 50"/>
                <a:gd name="T8" fmla="*/ 19 w 102"/>
                <a:gd name="T9" fmla="*/ 32 h 50"/>
                <a:gd name="T10" fmla="*/ 3 w 102"/>
                <a:gd name="T11" fmla="*/ 44 h 50"/>
                <a:gd name="T12" fmla="*/ 4 w 102"/>
                <a:gd name="T13" fmla="*/ 50 h 50"/>
                <a:gd name="T14" fmla="*/ 28 w 102"/>
                <a:gd name="T15" fmla="*/ 48 h 50"/>
                <a:gd name="T16" fmla="*/ 52 w 102"/>
                <a:gd name="T17" fmla="*/ 41 h 50"/>
                <a:gd name="T18" fmla="*/ 93 w 102"/>
                <a:gd name="T19" fmla="*/ 21 h 50"/>
                <a:gd name="T20" fmla="*/ 101 w 102"/>
                <a:gd name="T21"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50">
                  <a:moveTo>
                    <a:pt x="101" y="7"/>
                  </a:moveTo>
                  <a:cubicBezTo>
                    <a:pt x="99" y="0"/>
                    <a:pt x="91" y="0"/>
                    <a:pt x="86" y="1"/>
                  </a:cubicBezTo>
                  <a:cubicBezTo>
                    <a:pt x="79" y="2"/>
                    <a:pt x="72" y="5"/>
                    <a:pt x="65" y="8"/>
                  </a:cubicBezTo>
                  <a:cubicBezTo>
                    <a:pt x="57" y="12"/>
                    <a:pt x="50" y="16"/>
                    <a:pt x="42" y="20"/>
                  </a:cubicBezTo>
                  <a:cubicBezTo>
                    <a:pt x="34" y="24"/>
                    <a:pt x="27" y="28"/>
                    <a:pt x="19" y="32"/>
                  </a:cubicBezTo>
                  <a:cubicBezTo>
                    <a:pt x="14" y="35"/>
                    <a:pt x="6" y="38"/>
                    <a:pt x="3" y="44"/>
                  </a:cubicBezTo>
                  <a:cubicBezTo>
                    <a:pt x="0" y="44"/>
                    <a:pt x="0" y="50"/>
                    <a:pt x="4" y="50"/>
                  </a:cubicBezTo>
                  <a:cubicBezTo>
                    <a:pt x="12" y="50"/>
                    <a:pt x="20" y="50"/>
                    <a:pt x="28" y="48"/>
                  </a:cubicBezTo>
                  <a:cubicBezTo>
                    <a:pt x="36" y="46"/>
                    <a:pt x="44" y="43"/>
                    <a:pt x="52" y="41"/>
                  </a:cubicBezTo>
                  <a:cubicBezTo>
                    <a:pt x="67" y="37"/>
                    <a:pt x="81" y="32"/>
                    <a:pt x="93" y="21"/>
                  </a:cubicBezTo>
                  <a:cubicBezTo>
                    <a:pt x="97" y="18"/>
                    <a:pt x="102" y="13"/>
                    <a:pt x="101" y="7"/>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8" name="Freeform 144"/>
            <p:cNvSpPr/>
            <p:nvPr/>
          </p:nvSpPr>
          <p:spPr bwMode="auto">
            <a:xfrm>
              <a:off x="2693" y="2243"/>
              <a:ext cx="110" cy="78"/>
            </a:xfrm>
            <a:custGeom>
              <a:avLst/>
              <a:gdLst>
                <a:gd name="T0" fmla="*/ 90 w 90"/>
                <a:gd name="T1" fmla="*/ 6 h 64"/>
                <a:gd name="T2" fmla="*/ 87 w 90"/>
                <a:gd name="T3" fmla="*/ 3 h 64"/>
                <a:gd name="T4" fmla="*/ 63 w 90"/>
                <a:gd name="T5" fmla="*/ 2 h 64"/>
                <a:gd name="T6" fmla="*/ 40 w 90"/>
                <a:gd name="T7" fmla="*/ 8 h 64"/>
                <a:gd name="T8" fmla="*/ 10 w 90"/>
                <a:gd name="T9" fmla="*/ 33 h 64"/>
                <a:gd name="T10" fmla="*/ 6 w 90"/>
                <a:gd name="T11" fmla="*/ 59 h 64"/>
                <a:gd name="T12" fmla="*/ 19 w 90"/>
                <a:gd name="T13" fmla="*/ 63 h 64"/>
                <a:gd name="T14" fmla="*/ 39 w 90"/>
                <a:gd name="T15" fmla="*/ 56 h 64"/>
                <a:gd name="T16" fmla="*/ 54 w 90"/>
                <a:gd name="T17" fmla="*/ 45 h 64"/>
                <a:gd name="T18" fmla="*/ 69 w 90"/>
                <a:gd name="T19" fmla="*/ 35 h 64"/>
                <a:gd name="T20" fmla="*/ 90 w 90"/>
                <a:gd name="T21"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64">
                  <a:moveTo>
                    <a:pt x="90" y="6"/>
                  </a:moveTo>
                  <a:cubicBezTo>
                    <a:pt x="90" y="4"/>
                    <a:pt x="88" y="3"/>
                    <a:pt x="87" y="3"/>
                  </a:cubicBezTo>
                  <a:cubicBezTo>
                    <a:pt x="79" y="0"/>
                    <a:pt x="71" y="1"/>
                    <a:pt x="63" y="2"/>
                  </a:cubicBezTo>
                  <a:cubicBezTo>
                    <a:pt x="55" y="4"/>
                    <a:pt x="47" y="5"/>
                    <a:pt x="40" y="8"/>
                  </a:cubicBezTo>
                  <a:cubicBezTo>
                    <a:pt x="28" y="13"/>
                    <a:pt x="17" y="22"/>
                    <a:pt x="10" y="33"/>
                  </a:cubicBezTo>
                  <a:cubicBezTo>
                    <a:pt x="5" y="40"/>
                    <a:pt x="0" y="52"/>
                    <a:pt x="6" y="59"/>
                  </a:cubicBezTo>
                  <a:cubicBezTo>
                    <a:pt x="9" y="63"/>
                    <a:pt x="15" y="64"/>
                    <a:pt x="19" y="63"/>
                  </a:cubicBezTo>
                  <a:cubicBezTo>
                    <a:pt x="26" y="63"/>
                    <a:pt x="33" y="59"/>
                    <a:pt x="39" y="56"/>
                  </a:cubicBezTo>
                  <a:cubicBezTo>
                    <a:pt x="44" y="52"/>
                    <a:pt x="49" y="49"/>
                    <a:pt x="54" y="45"/>
                  </a:cubicBezTo>
                  <a:cubicBezTo>
                    <a:pt x="59" y="41"/>
                    <a:pt x="64" y="38"/>
                    <a:pt x="69" y="35"/>
                  </a:cubicBezTo>
                  <a:cubicBezTo>
                    <a:pt x="79" y="28"/>
                    <a:pt x="89" y="19"/>
                    <a:pt x="90" y="6"/>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9" name="Freeform 145"/>
            <p:cNvSpPr/>
            <p:nvPr/>
          </p:nvSpPr>
          <p:spPr bwMode="auto">
            <a:xfrm>
              <a:off x="2797" y="2251"/>
              <a:ext cx="77" cy="102"/>
            </a:xfrm>
            <a:custGeom>
              <a:avLst/>
              <a:gdLst>
                <a:gd name="T0" fmla="*/ 50 w 63"/>
                <a:gd name="T1" fmla="*/ 33 h 84"/>
                <a:gd name="T2" fmla="*/ 33 w 63"/>
                <a:gd name="T3" fmla="*/ 15 h 84"/>
                <a:gd name="T4" fmla="*/ 9 w 63"/>
                <a:gd name="T5" fmla="*/ 2 h 84"/>
                <a:gd name="T6" fmla="*/ 6 w 63"/>
                <a:gd name="T7" fmla="*/ 2 h 84"/>
                <a:gd name="T8" fmla="*/ 5 w 63"/>
                <a:gd name="T9" fmla="*/ 42 h 84"/>
                <a:gd name="T10" fmla="*/ 27 w 63"/>
                <a:gd name="T11" fmla="*/ 77 h 84"/>
                <a:gd name="T12" fmla="*/ 44 w 63"/>
                <a:gd name="T13" fmla="*/ 83 h 84"/>
                <a:gd name="T14" fmla="*/ 57 w 63"/>
                <a:gd name="T15" fmla="*/ 74 h 84"/>
                <a:gd name="T16" fmla="*/ 50 w 63"/>
                <a:gd name="T17" fmla="*/ 3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84">
                  <a:moveTo>
                    <a:pt x="50" y="33"/>
                  </a:moveTo>
                  <a:cubicBezTo>
                    <a:pt x="45" y="26"/>
                    <a:pt x="39" y="21"/>
                    <a:pt x="33" y="15"/>
                  </a:cubicBezTo>
                  <a:cubicBezTo>
                    <a:pt x="26" y="9"/>
                    <a:pt x="19" y="4"/>
                    <a:pt x="9" y="2"/>
                  </a:cubicBezTo>
                  <a:cubicBezTo>
                    <a:pt x="9" y="1"/>
                    <a:pt x="7" y="0"/>
                    <a:pt x="6" y="2"/>
                  </a:cubicBezTo>
                  <a:cubicBezTo>
                    <a:pt x="0" y="14"/>
                    <a:pt x="1" y="29"/>
                    <a:pt x="5" y="42"/>
                  </a:cubicBezTo>
                  <a:cubicBezTo>
                    <a:pt x="9" y="56"/>
                    <a:pt x="16" y="68"/>
                    <a:pt x="27" y="77"/>
                  </a:cubicBezTo>
                  <a:cubicBezTo>
                    <a:pt x="32" y="81"/>
                    <a:pt x="38" y="84"/>
                    <a:pt x="44" y="83"/>
                  </a:cubicBezTo>
                  <a:cubicBezTo>
                    <a:pt x="50" y="83"/>
                    <a:pt x="54" y="79"/>
                    <a:pt x="57" y="74"/>
                  </a:cubicBezTo>
                  <a:cubicBezTo>
                    <a:pt x="63" y="61"/>
                    <a:pt x="58" y="44"/>
                    <a:pt x="50" y="33"/>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0" name="Freeform 146"/>
            <p:cNvSpPr/>
            <p:nvPr/>
          </p:nvSpPr>
          <p:spPr bwMode="auto">
            <a:xfrm>
              <a:off x="2698" y="2160"/>
              <a:ext cx="106" cy="98"/>
            </a:xfrm>
            <a:custGeom>
              <a:avLst/>
              <a:gdLst>
                <a:gd name="T0" fmla="*/ 86 w 87"/>
                <a:gd name="T1" fmla="*/ 70 h 81"/>
                <a:gd name="T2" fmla="*/ 85 w 87"/>
                <a:gd name="T3" fmla="*/ 68 h 81"/>
                <a:gd name="T4" fmla="*/ 83 w 87"/>
                <a:gd name="T5" fmla="*/ 62 h 81"/>
                <a:gd name="T6" fmla="*/ 78 w 87"/>
                <a:gd name="T7" fmla="*/ 51 h 81"/>
                <a:gd name="T8" fmla="*/ 64 w 87"/>
                <a:gd name="T9" fmla="*/ 30 h 81"/>
                <a:gd name="T10" fmla="*/ 27 w 87"/>
                <a:gd name="T11" fmla="*/ 1 h 81"/>
                <a:gd name="T12" fmla="*/ 3 w 87"/>
                <a:gd name="T13" fmla="*/ 19 h 81"/>
                <a:gd name="T14" fmla="*/ 15 w 87"/>
                <a:gd name="T15" fmla="*/ 56 h 81"/>
                <a:gd name="T16" fmla="*/ 46 w 87"/>
                <a:gd name="T17" fmla="*/ 73 h 81"/>
                <a:gd name="T18" fmla="*/ 85 w 87"/>
                <a:gd name="T19" fmla="*/ 75 h 81"/>
                <a:gd name="T20" fmla="*/ 86 w 87"/>
                <a:gd name="T21"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1">
                  <a:moveTo>
                    <a:pt x="86" y="70"/>
                  </a:moveTo>
                  <a:cubicBezTo>
                    <a:pt x="86" y="69"/>
                    <a:pt x="86" y="69"/>
                    <a:pt x="85" y="68"/>
                  </a:cubicBezTo>
                  <a:cubicBezTo>
                    <a:pt x="85" y="66"/>
                    <a:pt x="84" y="64"/>
                    <a:pt x="83" y="62"/>
                  </a:cubicBezTo>
                  <a:cubicBezTo>
                    <a:pt x="82" y="58"/>
                    <a:pt x="80" y="55"/>
                    <a:pt x="78" y="51"/>
                  </a:cubicBezTo>
                  <a:cubicBezTo>
                    <a:pt x="74" y="44"/>
                    <a:pt x="69" y="37"/>
                    <a:pt x="64" y="30"/>
                  </a:cubicBezTo>
                  <a:cubicBezTo>
                    <a:pt x="56" y="17"/>
                    <a:pt x="43" y="4"/>
                    <a:pt x="27" y="1"/>
                  </a:cubicBezTo>
                  <a:cubicBezTo>
                    <a:pt x="15" y="0"/>
                    <a:pt x="6" y="7"/>
                    <a:pt x="3" y="19"/>
                  </a:cubicBezTo>
                  <a:cubicBezTo>
                    <a:pt x="0" y="33"/>
                    <a:pt x="5" y="47"/>
                    <a:pt x="15" y="56"/>
                  </a:cubicBezTo>
                  <a:cubicBezTo>
                    <a:pt x="23" y="64"/>
                    <a:pt x="35" y="69"/>
                    <a:pt x="46" y="73"/>
                  </a:cubicBezTo>
                  <a:cubicBezTo>
                    <a:pt x="59" y="78"/>
                    <a:pt x="72" y="81"/>
                    <a:pt x="85" y="75"/>
                  </a:cubicBezTo>
                  <a:cubicBezTo>
                    <a:pt x="87" y="74"/>
                    <a:pt x="87" y="71"/>
                    <a:pt x="86" y="70"/>
                  </a:cubicBezTo>
                  <a:close/>
                </a:path>
              </a:pathLst>
            </a:custGeom>
            <a:solidFill>
              <a:srgbClr val="F5C8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1" name="Freeform 147"/>
            <p:cNvSpPr/>
            <p:nvPr/>
          </p:nvSpPr>
          <p:spPr bwMode="auto">
            <a:xfrm>
              <a:off x="2807" y="2224"/>
              <a:ext cx="154" cy="69"/>
            </a:xfrm>
            <a:custGeom>
              <a:avLst/>
              <a:gdLst>
                <a:gd name="T0" fmla="*/ 104 w 126"/>
                <a:gd name="T1" fmla="*/ 8 h 57"/>
                <a:gd name="T2" fmla="*/ 53 w 126"/>
                <a:gd name="T3" fmla="*/ 4 h 57"/>
                <a:gd name="T4" fmla="*/ 27 w 126"/>
                <a:gd name="T5" fmla="*/ 8 h 57"/>
                <a:gd name="T6" fmla="*/ 2 w 126"/>
                <a:gd name="T7" fmla="*/ 18 h 57"/>
                <a:gd name="T8" fmla="*/ 0 w 126"/>
                <a:gd name="T9" fmla="*/ 20 h 57"/>
                <a:gd name="T10" fmla="*/ 1 w 126"/>
                <a:gd name="T11" fmla="*/ 23 h 57"/>
                <a:gd name="T12" fmla="*/ 45 w 126"/>
                <a:gd name="T13" fmla="*/ 47 h 57"/>
                <a:gd name="T14" fmla="*/ 90 w 126"/>
                <a:gd name="T15" fmla="*/ 57 h 57"/>
                <a:gd name="T16" fmla="*/ 121 w 126"/>
                <a:gd name="T17" fmla="*/ 38 h 57"/>
                <a:gd name="T18" fmla="*/ 104 w 126"/>
                <a:gd name="T1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57">
                  <a:moveTo>
                    <a:pt x="104" y="8"/>
                  </a:moveTo>
                  <a:cubicBezTo>
                    <a:pt x="88" y="0"/>
                    <a:pt x="70" y="2"/>
                    <a:pt x="53" y="4"/>
                  </a:cubicBezTo>
                  <a:cubicBezTo>
                    <a:pt x="44" y="4"/>
                    <a:pt x="36" y="6"/>
                    <a:pt x="27" y="8"/>
                  </a:cubicBezTo>
                  <a:cubicBezTo>
                    <a:pt x="18" y="10"/>
                    <a:pt x="10" y="14"/>
                    <a:pt x="2" y="18"/>
                  </a:cubicBezTo>
                  <a:cubicBezTo>
                    <a:pt x="1" y="19"/>
                    <a:pt x="0" y="20"/>
                    <a:pt x="0" y="20"/>
                  </a:cubicBezTo>
                  <a:cubicBezTo>
                    <a:pt x="0" y="21"/>
                    <a:pt x="0" y="22"/>
                    <a:pt x="1" y="23"/>
                  </a:cubicBezTo>
                  <a:cubicBezTo>
                    <a:pt x="12" y="36"/>
                    <a:pt x="29" y="41"/>
                    <a:pt x="45" y="47"/>
                  </a:cubicBezTo>
                  <a:cubicBezTo>
                    <a:pt x="59" y="52"/>
                    <a:pt x="74" y="57"/>
                    <a:pt x="90" y="57"/>
                  </a:cubicBezTo>
                  <a:cubicBezTo>
                    <a:pt x="102" y="56"/>
                    <a:pt x="116" y="51"/>
                    <a:pt x="121" y="38"/>
                  </a:cubicBezTo>
                  <a:cubicBezTo>
                    <a:pt x="126" y="24"/>
                    <a:pt x="115" y="13"/>
                    <a:pt x="104" y="8"/>
                  </a:cubicBezTo>
                  <a:close/>
                </a:path>
              </a:pathLst>
            </a:custGeom>
            <a:solidFill>
              <a:srgbClr val="F5C8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2" name="Freeform 148"/>
            <p:cNvSpPr/>
            <p:nvPr/>
          </p:nvSpPr>
          <p:spPr bwMode="auto">
            <a:xfrm>
              <a:off x="2801" y="2206"/>
              <a:ext cx="27" cy="29"/>
            </a:xfrm>
            <a:custGeom>
              <a:avLst/>
              <a:gdLst>
                <a:gd name="T0" fmla="*/ 18 w 22"/>
                <a:gd name="T1" fmla="*/ 7 h 24"/>
                <a:gd name="T2" fmla="*/ 2 w 22"/>
                <a:gd name="T3" fmla="*/ 9 h 24"/>
                <a:gd name="T4" fmla="*/ 1 w 22"/>
                <a:gd name="T5" fmla="*/ 19 h 24"/>
                <a:gd name="T6" fmla="*/ 6 w 22"/>
                <a:gd name="T7" fmla="*/ 23 h 24"/>
                <a:gd name="T8" fmla="*/ 9 w 22"/>
                <a:gd name="T9" fmla="*/ 24 h 24"/>
                <a:gd name="T10" fmla="*/ 18 w 22"/>
                <a:gd name="T11" fmla="*/ 7 h 24"/>
              </a:gdLst>
              <a:ahLst/>
              <a:cxnLst>
                <a:cxn ang="0">
                  <a:pos x="T0" y="T1"/>
                </a:cxn>
                <a:cxn ang="0">
                  <a:pos x="T2" y="T3"/>
                </a:cxn>
                <a:cxn ang="0">
                  <a:pos x="T4" y="T5"/>
                </a:cxn>
                <a:cxn ang="0">
                  <a:pos x="T6" y="T7"/>
                </a:cxn>
                <a:cxn ang="0">
                  <a:pos x="T8" y="T9"/>
                </a:cxn>
                <a:cxn ang="0">
                  <a:pos x="T10" y="T11"/>
                </a:cxn>
              </a:cxnLst>
              <a:rect l="0" t="0" r="r" b="b"/>
              <a:pathLst>
                <a:path w="22" h="24">
                  <a:moveTo>
                    <a:pt x="18" y="7"/>
                  </a:moveTo>
                  <a:cubicBezTo>
                    <a:pt x="14" y="0"/>
                    <a:pt x="5" y="3"/>
                    <a:pt x="2" y="9"/>
                  </a:cubicBezTo>
                  <a:cubicBezTo>
                    <a:pt x="1" y="12"/>
                    <a:pt x="0" y="16"/>
                    <a:pt x="1" y="19"/>
                  </a:cubicBezTo>
                  <a:cubicBezTo>
                    <a:pt x="1" y="21"/>
                    <a:pt x="4" y="23"/>
                    <a:pt x="6" y="23"/>
                  </a:cubicBezTo>
                  <a:cubicBezTo>
                    <a:pt x="7" y="24"/>
                    <a:pt x="8" y="24"/>
                    <a:pt x="9" y="24"/>
                  </a:cubicBezTo>
                  <a:cubicBezTo>
                    <a:pt x="18" y="24"/>
                    <a:pt x="22" y="14"/>
                    <a:pt x="18" y="7"/>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3" name="Freeform 149"/>
            <p:cNvSpPr/>
            <p:nvPr/>
          </p:nvSpPr>
          <p:spPr bwMode="auto">
            <a:xfrm>
              <a:off x="2779" y="2229"/>
              <a:ext cx="35" cy="76"/>
            </a:xfrm>
            <a:custGeom>
              <a:avLst/>
              <a:gdLst>
                <a:gd name="T0" fmla="*/ 26 w 29"/>
                <a:gd name="T1" fmla="*/ 23 h 63"/>
                <a:gd name="T2" fmla="*/ 27 w 29"/>
                <a:gd name="T3" fmla="*/ 17 h 63"/>
                <a:gd name="T4" fmla="*/ 29 w 29"/>
                <a:gd name="T5" fmla="*/ 10 h 63"/>
                <a:gd name="T6" fmla="*/ 24 w 29"/>
                <a:gd name="T7" fmla="*/ 0 h 63"/>
                <a:gd name="T8" fmla="*/ 11 w 29"/>
                <a:gd name="T9" fmla="*/ 16 h 63"/>
                <a:gd name="T10" fmla="*/ 3 w 29"/>
                <a:gd name="T11" fmla="*/ 38 h 63"/>
                <a:gd name="T12" fmla="*/ 1 w 29"/>
                <a:gd name="T13" fmla="*/ 56 h 63"/>
                <a:gd name="T14" fmla="*/ 12 w 29"/>
                <a:gd name="T15" fmla="*/ 59 h 63"/>
                <a:gd name="T16" fmla="*/ 20 w 29"/>
                <a:gd name="T17" fmla="*/ 45 h 63"/>
                <a:gd name="T18" fmla="*/ 26 w 29"/>
                <a:gd name="T19"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3">
                  <a:moveTo>
                    <a:pt x="26" y="23"/>
                  </a:moveTo>
                  <a:cubicBezTo>
                    <a:pt x="26" y="21"/>
                    <a:pt x="26" y="20"/>
                    <a:pt x="27" y="17"/>
                  </a:cubicBezTo>
                  <a:cubicBezTo>
                    <a:pt x="28" y="15"/>
                    <a:pt x="28" y="13"/>
                    <a:pt x="29" y="10"/>
                  </a:cubicBezTo>
                  <a:cubicBezTo>
                    <a:pt x="29" y="7"/>
                    <a:pt x="29" y="0"/>
                    <a:pt x="24" y="0"/>
                  </a:cubicBezTo>
                  <a:cubicBezTo>
                    <a:pt x="19" y="0"/>
                    <a:pt x="13" y="12"/>
                    <a:pt x="11" y="16"/>
                  </a:cubicBezTo>
                  <a:cubicBezTo>
                    <a:pt x="8" y="23"/>
                    <a:pt x="5" y="30"/>
                    <a:pt x="3" y="38"/>
                  </a:cubicBezTo>
                  <a:cubicBezTo>
                    <a:pt x="2" y="43"/>
                    <a:pt x="0" y="50"/>
                    <a:pt x="1" y="56"/>
                  </a:cubicBezTo>
                  <a:cubicBezTo>
                    <a:pt x="2" y="61"/>
                    <a:pt x="8" y="63"/>
                    <a:pt x="12" y="59"/>
                  </a:cubicBezTo>
                  <a:cubicBezTo>
                    <a:pt x="16" y="55"/>
                    <a:pt x="18" y="50"/>
                    <a:pt x="20" y="45"/>
                  </a:cubicBezTo>
                  <a:cubicBezTo>
                    <a:pt x="22" y="37"/>
                    <a:pt x="24" y="30"/>
                    <a:pt x="26" y="23"/>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4" name="Freeform 150"/>
            <p:cNvSpPr/>
            <p:nvPr/>
          </p:nvSpPr>
          <p:spPr bwMode="auto">
            <a:xfrm>
              <a:off x="2709" y="2172"/>
              <a:ext cx="14" cy="13"/>
            </a:xfrm>
            <a:custGeom>
              <a:avLst/>
              <a:gdLst>
                <a:gd name="T0" fmla="*/ 9 w 11"/>
                <a:gd name="T1" fmla="*/ 1 h 11"/>
                <a:gd name="T2" fmla="*/ 8 w 11"/>
                <a:gd name="T3" fmla="*/ 2 h 11"/>
                <a:gd name="T4" fmla="*/ 8 w 11"/>
                <a:gd name="T5" fmla="*/ 5 h 11"/>
                <a:gd name="T6" fmla="*/ 6 w 11"/>
                <a:gd name="T7" fmla="*/ 7 h 11"/>
                <a:gd name="T8" fmla="*/ 2 w 11"/>
                <a:gd name="T9" fmla="*/ 7 h 11"/>
                <a:gd name="T10" fmla="*/ 0 w 11"/>
                <a:gd name="T11" fmla="*/ 7 h 11"/>
                <a:gd name="T12" fmla="*/ 2 w 11"/>
                <a:gd name="T13" fmla="*/ 11 h 11"/>
                <a:gd name="T14" fmla="*/ 7 w 11"/>
                <a:gd name="T15" fmla="*/ 10 h 11"/>
                <a:gd name="T16" fmla="*/ 11 w 11"/>
                <a:gd name="T17" fmla="*/ 5 h 11"/>
                <a:gd name="T18" fmla="*/ 9 w 11"/>
                <a:gd name="T19"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9" y="1"/>
                  </a:moveTo>
                  <a:cubicBezTo>
                    <a:pt x="9" y="0"/>
                    <a:pt x="8" y="1"/>
                    <a:pt x="8" y="2"/>
                  </a:cubicBezTo>
                  <a:cubicBezTo>
                    <a:pt x="8" y="3"/>
                    <a:pt x="9" y="4"/>
                    <a:pt x="8" y="5"/>
                  </a:cubicBezTo>
                  <a:cubicBezTo>
                    <a:pt x="8" y="6"/>
                    <a:pt x="7" y="7"/>
                    <a:pt x="6" y="7"/>
                  </a:cubicBezTo>
                  <a:cubicBezTo>
                    <a:pt x="5" y="8"/>
                    <a:pt x="3" y="9"/>
                    <a:pt x="2" y="7"/>
                  </a:cubicBezTo>
                  <a:cubicBezTo>
                    <a:pt x="1" y="6"/>
                    <a:pt x="0" y="6"/>
                    <a:pt x="0" y="7"/>
                  </a:cubicBezTo>
                  <a:cubicBezTo>
                    <a:pt x="0" y="9"/>
                    <a:pt x="1" y="10"/>
                    <a:pt x="2" y="11"/>
                  </a:cubicBezTo>
                  <a:cubicBezTo>
                    <a:pt x="4" y="11"/>
                    <a:pt x="6" y="11"/>
                    <a:pt x="7" y="10"/>
                  </a:cubicBezTo>
                  <a:cubicBezTo>
                    <a:pt x="9" y="9"/>
                    <a:pt x="10" y="7"/>
                    <a:pt x="11" y="5"/>
                  </a:cubicBezTo>
                  <a:cubicBezTo>
                    <a:pt x="11" y="4"/>
                    <a:pt x="11" y="1"/>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5" name="Freeform 151"/>
            <p:cNvSpPr/>
            <p:nvPr/>
          </p:nvSpPr>
          <p:spPr bwMode="auto">
            <a:xfrm>
              <a:off x="2712" y="2177"/>
              <a:ext cx="25" cy="20"/>
            </a:xfrm>
            <a:custGeom>
              <a:avLst/>
              <a:gdLst>
                <a:gd name="T0" fmla="*/ 17 w 21"/>
                <a:gd name="T1" fmla="*/ 0 h 17"/>
                <a:gd name="T2" fmla="*/ 15 w 21"/>
                <a:gd name="T3" fmla="*/ 1 h 17"/>
                <a:gd name="T4" fmla="*/ 12 w 21"/>
                <a:gd name="T5" fmla="*/ 10 h 17"/>
                <a:gd name="T6" fmla="*/ 1 w 21"/>
                <a:gd name="T7" fmla="*/ 12 h 17"/>
                <a:gd name="T8" fmla="*/ 0 w 21"/>
                <a:gd name="T9" fmla="*/ 14 h 17"/>
                <a:gd name="T10" fmla="*/ 14 w 21"/>
                <a:gd name="T11" fmla="*/ 12 h 17"/>
                <a:gd name="T12" fmla="*/ 17 w 2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1" h="17">
                  <a:moveTo>
                    <a:pt x="17" y="0"/>
                  </a:moveTo>
                  <a:cubicBezTo>
                    <a:pt x="16" y="0"/>
                    <a:pt x="15" y="0"/>
                    <a:pt x="15" y="1"/>
                  </a:cubicBezTo>
                  <a:cubicBezTo>
                    <a:pt x="16" y="5"/>
                    <a:pt x="14" y="7"/>
                    <a:pt x="12" y="10"/>
                  </a:cubicBezTo>
                  <a:cubicBezTo>
                    <a:pt x="9" y="13"/>
                    <a:pt x="5" y="13"/>
                    <a:pt x="1" y="12"/>
                  </a:cubicBezTo>
                  <a:cubicBezTo>
                    <a:pt x="1" y="12"/>
                    <a:pt x="0" y="13"/>
                    <a:pt x="0" y="14"/>
                  </a:cubicBezTo>
                  <a:cubicBezTo>
                    <a:pt x="4" y="17"/>
                    <a:pt x="11" y="15"/>
                    <a:pt x="14" y="12"/>
                  </a:cubicBezTo>
                  <a:cubicBezTo>
                    <a:pt x="16" y="10"/>
                    <a:pt x="21" y="2"/>
                    <a:pt x="1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6" name="Freeform 152"/>
            <p:cNvSpPr/>
            <p:nvPr/>
          </p:nvSpPr>
          <p:spPr bwMode="auto">
            <a:xfrm>
              <a:off x="2715" y="2184"/>
              <a:ext cx="28" cy="28"/>
            </a:xfrm>
            <a:custGeom>
              <a:avLst/>
              <a:gdLst>
                <a:gd name="T0" fmla="*/ 22 w 23"/>
                <a:gd name="T1" fmla="*/ 0 h 23"/>
                <a:gd name="T2" fmla="*/ 20 w 23"/>
                <a:gd name="T3" fmla="*/ 1 h 23"/>
                <a:gd name="T4" fmla="*/ 19 w 23"/>
                <a:gd name="T5" fmla="*/ 8 h 23"/>
                <a:gd name="T6" fmla="*/ 15 w 23"/>
                <a:gd name="T7" fmla="*/ 15 h 23"/>
                <a:gd name="T8" fmla="*/ 1 w 23"/>
                <a:gd name="T9" fmla="*/ 18 h 23"/>
                <a:gd name="T10" fmla="*/ 1 w 23"/>
                <a:gd name="T11" fmla="*/ 19 h 23"/>
                <a:gd name="T12" fmla="*/ 16 w 23"/>
                <a:gd name="T13" fmla="*/ 17 h 23"/>
                <a:gd name="T14" fmla="*/ 21 w 23"/>
                <a:gd name="T15" fmla="*/ 10 h 23"/>
                <a:gd name="T16" fmla="*/ 22 w 23"/>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3">
                  <a:moveTo>
                    <a:pt x="22" y="0"/>
                  </a:moveTo>
                  <a:cubicBezTo>
                    <a:pt x="22" y="0"/>
                    <a:pt x="21" y="0"/>
                    <a:pt x="20" y="1"/>
                  </a:cubicBezTo>
                  <a:cubicBezTo>
                    <a:pt x="20" y="3"/>
                    <a:pt x="20" y="5"/>
                    <a:pt x="19" y="8"/>
                  </a:cubicBezTo>
                  <a:cubicBezTo>
                    <a:pt x="18" y="10"/>
                    <a:pt x="17" y="13"/>
                    <a:pt x="15" y="15"/>
                  </a:cubicBezTo>
                  <a:cubicBezTo>
                    <a:pt x="11" y="19"/>
                    <a:pt x="6" y="20"/>
                    <a:pt x="1" y="18"/>
                  </a:cubicBezTo>
                  <a:cubicBezTo>
                    <a:pt x="1" y="18"/>
                    <a:pt x="0" y="18"/>
                    <a:pt x="1" y="19"/>
                  </a:cubicBezTo>
                  <a:cubicBezTo>
                    <a:pt x="5" y="23"/>
                    <a:pt x="12" y="21"/>
                    <a:pt x="16" y="17"/>
                  </a:cubicBezTo>
                  <a:cubicBezTo>
                    <a:pt x="18" y="15"/>
                    <a:pt x="20" y="13"/>
                    <a:pt x="21" y="10"/>
                  </a:cubicBezTo>
                  <a:cubicBezTo>
                    <a:pt x="22" y="7"/>
                    <a:pt x="23" y="3"/>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7" name="Freeform 153"/>
            <p:cNvSpPr/>
            <p:nvPr/>
          </p:nvSpPr>
          <p:spPr bwMode="auto">
            <a:xfrm>
              <a:off x="2726" y="2196"/>
              <a:ext cx="32" cy="29"/>
            </a:xfrm>
            <a:custGeom>
              <a:avLst/>
              <a:gdLst>
                <a:gd name="T0" fmla="*/ 21 w 26"/>
                <a:gd name="T1" fmla="*/ 0 h 24"/>
                <a:gd name="T2" fmla="*/ 20 w 26"/>
                <a:gd name="T3" fmla="*/ 1 h 24"/>
                <a:gd name="T4" fmla="*/ 16 w 26"/>
                <a:gd name="T5" fmla="*/ 14 h 24"/>
                <a:gd name="T6" fmla="*/ 1 w 26"/>
                <a:gd name="T7" fmla="*/ 19 h 24"/>
                <a:gd name="T8" fmla="*/ 1 w 26"/>
                <a:gd name="T9" fmla="*/ 20 h 24"/>
                <a:gd name="T10" fmla="*/ 17 w 26"/>
                <a:gd name="T11" fmla="*/ 16 h 24"/>
                <a:gd name="T12" fmla="*/ 21 w 2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6" h="24">
                  <a:moveTo>
                    <a:pt x="21" y="0"/>
                  </a:moveTo>
                  <a:cubicBezTo>
                    <a:pt x="20" y="0"/>
                    <a:pt x="20" y="0"/>
                    <a:pt x="20" y="1"/>
                  </a:cubicBezTo>
                  <a:cubicBezTo>
                    <a:pt x="21" y="6"/>
                    <a:pt x="19" y="11"/>
                    <a:pt x="16" y="14"/>
                  </a:cubicBezTo>
                  <a:cubicBezTo>
                    <a:pt x="13" y="17"/>
                    <a:pt x="6" y="21"/>
                    <a:pt x="1" y="19"/>
                  </a:cubicBezTo>
                  <a:cubicBezTo>
                    <a:pt x="1" y="19"/>
                    <a:pt x="0" y="20"/>
                    <a:pt x="1" y="20"/>
                  </a:cubicBezTo>
                  <a:cubicBezTo>
                    <a:pt x="5" y="24"/>
                    <a:pt x="14" y="20"/>
                    <a:pt x="17" y="16"/>
                  </a:cubicBezTo>
                  <a:cubicBezTo>
                    <a:pt x="20" y="14"/>
                    <a:pt x="26" y="3"/>
                    <a:pt x="2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8" name="Freeform 154"/>
            <p:cNvSpPr/>
            <p:nvPr/>
          </p:nvSpPr>
          <p:spPr bwMode="auto">
            <a:xfrm>
              <a:off x="2743" y="2212"/>
              <a:ext cx="22" cy="25"/>
            </a:xfrm>
            <a:custGeom>
              <a:avLst/>
              <a:gdLst>
                <a:gd name="T0" fmla="*/ 15 w 18"/>
                <a:gd name="T1" fmla="*/ 1 h 21"/>
                <a:gd name="T2" fmla="*/ 13 w 18"/>
                <a:gd name="T3" fmla="*/ 1 h 21"/>
                <a:gd name="T4" fmla="*/ 1 w 18"/>
                <a:gd name="T5" fmla="*/ 14 h 21"/>
                <a:gd name="T6" fmla="*/ 0 w 18"/>
                <a:gd name="T7" fmla="*/ 15 h 21"/>
                <a:gd name="T8" fmla="*/ 15 w 18"/>
                <a:gd name="T9" fmla="*/ 1 h 21"/>
              </a:gdLst>
              <a:ahLst/>
              <a:cxnLst>
                <a:cxn ang="0">
                  <a:pos x="T0" y="T1"/>
                </a:cxn>
                <a:cxn ang="0">
                  <a:pos x="T2" y="T3"/>
                </a:cxn>
                <a:cxn ang="0">
                  <a:pos x="T4" y="T5"/>
                </a:cxn>
                <a:cxn ang="0">
                  <a:pos x="T6" y="T7"/>
                </a:cxn>
                <a:cxn ang="0">
                  <a:pos x="T8" y="T9"/>
                </a:cxn>
              </a:cxnLst>
              <a:rect l="0" t="0" r="r" b="b"/>
              <a:pathLst>
                <a:path w="18" h="21">
                  <a:moveTo>
                    <a:pt x="15" y="1"/>
                  </a:moveTo>
                  <a:cubicBezTo>
                    <a:pt x="15" y="0"/>
                    <a:pt x="13" y="1"/>
                    <a:pt x="13" y="1"/>
                  </a:cubicBezTo>
                  <a:cubicBezTo>
                    <a:pt x="12" y="8"/>
                    <a:pt x="8" y="15"/>
                    <a:pt x="1" y="14"/>
                  </a:cubicBezTo>
                  <a:cubicBezTo>
                    <a:pt x="0" y="14"/>
                    <a:pt x="0" y="15"/>
                    <a:pt x="0" y="15"/>
                  </a:cubicBezTo>
                  <a:cubicBezTo>
                    <a:pt x="6" y="21"/>
                    <a:pt x="18" y="8"/>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9" name="Freeform 155"/>
            <p:cNvSpPr/>
            <p:nvPr/>
          </p:nvSpPr>
          <p:spPr bwMode="auto">
            <a:xfrm>
              <a:off x="2757" y="2219"/>
              <a:ext cx="23" cy="24"/>
            </a:xfrm>
            <a:custGeom>
              <a:avLst/>
              <a:gdLst>
                <a:gd name="T0" fmla="*/ 13 w 19"/>
                <a:gd name="T1" fmla="*/ 0 h 20"/>
                <a:gd name="T2" fmla="*/ 12 w 19"/>
                <a:gd name="T3" fmla="*/ 1 h 20"/>
                <a:gd name="T4" fmla="*/ 12 w 19"/>
                <a:gd name="T5" fmla="*/ 5 h 20"/>
                <a:gd name="T6" fmla="*/ 10 w 19"/>
                <a:gd name="T7" fmla="*/ 9 h 20"/>
                <a:gd name="T8" fmla="*/ 1 w 19"/>
                <a:gd name="T9" fmla="*/ 15 h 20"/>
                <a:gd name="T10" fmla="*/ 1 w 19"/>
                <a:gd name="T11" fmla="*/ 16 h 20"/>
                <a:gd name="T12" fmla="*/ 13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3" y="0"/>
                  </a:moveTo>
                  <a:cubicBezTo>
                    <a:pt x="12" y="0"/>
                    <a:pt x="12" y="1"/>
                    <a:pt x="12" y="1"/>
                  </a:cubicBezTo>
                  <a:cubicBezTo>
                    <a:pt x="12" y="2"/>
                    <a:pt x="12" y="3"/>
                    <a:pt x="12" y="5"/>
                  </a:cubicBezTo>
                  <a:cubicBezTo>
                    <a:pt x="11" y="6"/>
                    <a:pt x="11" y="8"/>
                    <a:pt x="10" y="9"/>
                  </a:cubicBezTo>
                  <a:cubicBezTo>
                    <a:pt x="8" y="12"/>
                    <a:pt x="5" y="15"/>
                    <a:pt x="1" y="15"/>
                  </a:cubicBezTo>
                  <a:cubicBezTo>
                    <a:pt x="1" y="15"/>
                    <a:pt x="0" y="16"/>
                    <a:pt x="1" y="16"/>
                  </a:cubicBezTo>
                  <a:cubicBezTo>
                    <a:pt x="8" y="20"/>
                    <a:pt x="19" y="2"/>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0" name="Freeform 156"/>
            <p:cNvSpPr/>
            <p:nvPr/>
          </p:nvSpPr>
          <p:spPr bwMode="auto">
            <a:xfrm>
              <a:off x="2770" y="2231"/>
              <a:ext cx="12" cy="14"/>
            </a:xfrm>
            <a:custGeom>
              <a:avLst/>
              <a:gdLst>
                <a:gd name="T0" fmla="*/ 8 w 10"/>
                <a:gd name="T1" fmla="*/ 0 h 11"/>
                <a:gd name="T2" fmla="*/ 7 w 10"/>
                <a:gd name="T3" fmla="*/ 0 h 11"/>
                <a:gd name="T4" fmla="*/ 7 w 10"/>
                <a:gd name="T5" fmla="*/ 2 h 11"/>
                <a:gd name="T6" fmla="*/ 6 w 10"/>
                <a:gd name="T7" fmla="*/ 5 h 11"/>
                <a:gd name="T8" fmla="*/ 1 w 10"/>
                <a:gd name="T9" fmla="*/ 9 h 11"/>
                <a:gd name="T10" fmla="*/ 1 w 10"/>
                <a:gd name="T11" fmla="*/ 10 h 11"/>
                <a:gd name="T12" fmla="*/ 7 w 10"/>
                <a:gd name="T13" fmla="*/ 8 h 11"/>
                <a:gd name="T14" fmla="*/ 8 w 10"/>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1">
                  <a:moveTo>
                    <a:pt x="8" y="0"/>
                  </a:moveTo>
                  <a:cubicBezTo>
                    <a:pt x="7" y="0"/>
                    <a:pt x="7" y="0"/>
                    <a:pt x="7" y="0"/>
                  </a:cubicBezTo>
                  <a:cubicBezTo>
                    <a:pt x="7" y="0"/>
                    <a:pt x="7" y="1"/>
                    <a:pt x="7" y="2"/>
                  </a:cubicBezTo>
                  <a:cubicBezTo>
                    <a:pt x="7" y="3"/>
                    <a:pt x="6" y="4"/>
                    <a:pt x="6" y="5"/>
                  </a:cubicBezTo>
                  <a:cubicBezTo>
                    <a:pt x="5" y="7"/>
                    <a:pt x="3" y="9"/>
                    <a:pt x="1" y="9"/>
                  </a:cubicBezTo>
                  <a:cubicBezTo>
                    <a:pt x="0" y="9"/>
                    <a:pt x="0" y="9"/>
                    <a:pt x="1" y="10"/>
                  </a:cubicBezTo>
                  <a:cubicBezTo>
                    <a:pt x="3" y="11"/>
                    <a:pt x="6" y="10"/>
                    <a:pt x="7" y="8"/>
                  </a:cubicBezTo>
                  <a:cubicBezTo>
                    <a:pt x="8" y="6"/>
                    <a:pt x="10" y="1"/>
                    <a:pt x="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1" name="Freeform 157"/>
            <p:cNvSpPr/>
            <p:nvPr/>
          </p:nvSpPr>
          <p:spPr bwMode="auto">
            <a:xfrm>
              <a:off x="2828" y="2241"/>
              <a:ext cx="8" cy="18"/>
            </a:xfrm>
            <a:custGeom>
              <a:avLst/>
              <a:gdLst>
                <a:gd name="T0" fmla="*/ 4 w 7"/>
                <a:gd name="T1" fmla="*/ 14 h 15"/>
                <a:gd name="T2" fmla="*/ 3 w 7"/>
                <a:gd name="T3" fmla="*/ 8 h 15"/>
                <a:gd name="T4" fmla="*/ 7 w 7"/>
                <a:gd name="T5" fmla="*/ 1 h 15"/>
                <a:gd name="T6" fmla="*/ 7 w 7"/>
                <a:gd name="T7" fmla="*/ 0 h 15"/>
                <a:gd name="T8" fmla="*/ 1 w 7"/>
                <a:gd name="T9" fmla="*/ 6 h 15"/>
                <a:gd name="T10" fmla="*/ 3 w 7"/>
                <a:gd name="T11" fmla="*/ 14 h 15"/>
                <a:gd name="T12" fmla="*/ 4 w 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4" y="14"/>
                  </a:moveTo>
                  <a:cubicBezTo>
                    <a:pt x="5" y="12"/>
                    <a:pt x="3" y="10"/>
                    <a:pt x="3" y="8"/>
                  </a:cubicBezTo>
                  <a:cubicBezTo>
                    <a:pt x="3" y="5"/>
                    <a:pt x="5" y="3"/>
                    <a:pt x="7" y="1"/>
                  </a:cubicBezTo>
                  <a:cubicBezTo>
                    <a:pt x="7" y="1"/>
                    <a:pt x="7" y="0"/>
                    <a:pt x="7" y="0"/>
                  </a:cubicBezTo>
                  <a:cubicBezTo>
                    <a:pt x="4" y="1"/>
                    <a:pt x="2" y="2"/>
                    <a:pt x="1" y="6"/>
                  </a:cubicBezTo>
                  <a:cubicBezTo>
                    <a:pt x="0" y="8"/>
                    <a:pt x="1" y="13"/>
                    <a:pt x="3" y="14"/>
                  </a:cubicBezTo>
                  <a:cubicBezTo>
                    <a:pt x="3" y="15"/>
                    <a:pt x="4" y="15"/>
                    <a:pt x="4"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2" name="Freeform 158"/>
            <p:cNvSpPr/>
            <p:nvPr/>
          </p:nvSpPr>
          <p:spPr bwMode="auto">
            <a:xfrm>
              <a:off x="2842" y="2241"/>
              <a:ext cx="10" cy="23"/>
            </a:xfrm>
            <a:custGeom>
              <a:avLst/>
              <a:gdLst>
                <a:gd name="T0" fmla="*/ 6 w 8"/>
                <a:gd name="T1" fmla="*/ 18 h 19"/>
                <a:gd name="T2" fmla="*/ 4 w 8"/>
                <a:gd name="T3" fmla="*/ 15 h 19"/>
                <a:gd name="T4" fmla="*/ 3 w 8"/>
                <a:gd name="T5" fmla="*/ 10 h 19"/>
                <a:gd name="T6" fmla="*/ 8 w 8"/>
                <a:gd name="T7" fmla="*/ 1 h 19"/>
                <a:gd name="T8" fmla="*/ 7 w 8"/>
                <a:gd name="T9" fmla="*/ 0 h 19"/>
                <a:gd name="T10" fmla="*/ 1 w 8"/>
                <a:gd name="T11" fmla="*/ 9 h 19"/>
                <a:gd name="T12" fmla="*/ 5 w 8"/>
                <a:gd name="T13" fmla="*/ 19 h 19"/>
                <a:gd name="T14" fmla="*/ 6 w 8"/>
                <a:gd name="T15" fmla="*/ 18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9">
                  <a:moveTo>
                    <a:pt x="6" y="18"/>
                  </a:moveTo>
                  <a:cubicBezTo>
                    <a:pt x="5" y="17"/>
                    <a:pt x="5" y="16"/>
                    <a:pt x="4" y="15"/>
                  </a:cubicBezTo>
                  <a:cubicBezTo>
                    <a:pt x="3" y="13"/>
                    <a:pt x="3" y="11"/>
                    <a:pt x="3" y="10"/>
                  </a:cubicBezTo>
                  <a:cubicBezTo>
                    <a:pt x="3" y="6"/>
                    <a:pt x="5" y="3"/>
                    <a:pt x="8" y="1"/>
                  </a:cubicBezTo>
                  <a:cubicBezTo>
                    <a:pt x="8" y="1"/>
                    <a:pt x="8" y="0"/>
                    <a:pt x="7" y="0"/>
                  </a:cubicBezTo>
                  <a:cubicBezTo>
                    <a:pt x="4" y="1"/>
                    <a:pt x="1" y="5"/>
                    <a:pt x="1" y="9"/>
                  </a:cubicBezTo>
                  <a:cubicBezTo>
                    <a:pt x="0" y="12"/>
                    <a:pt x="1" y="18"/>
                    <a:pt x="5" y="19"/>
                  </a:cubicBezTo>
                  <a:cubicBezTo>
                    <a:pt x="5" y="19"/>
                    <a:pt x="6" y="18"/>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3" name="Freeform 159"/>
            <p:cNvSpPr/>
            <p:nvPr/>
          </p:nvSpPr>
          <p:spPr bwMode="auto">
            <a:xfrm>
              <a:off x="2859" y="2239"/>
              <a:ext cx="10" cy="27"/>
            </a:xfrm>
            <a:custGeom>
              <a:avLst/>
              <a:gdLst>
                <a:gd name="T0" fmla="*/ 6 w 8"/>
                <a:gd name="T1" fmla="*/ 22 h 23"/>
                <a:gd name="T2" fmla="*/ 4 w 8"/>
                <a:gd name="T3" fmla="*/ 18 h 23"/>
                <a:gd name="T4" fmla="*/ 2 w 8"/>
                <a:gd name="T5" fmla="*/ 12 h 23"/>
                <a:gd name="T6" fmla="*/ 8 w 8"/>
                <a:gd name="T7" fmla="*/ 2 h 23"/>
                <a:gd name="T8" fmla="*/ 7 w 8"/>
                <a:gd name="T9" fmla="*/ 1 h 23"/>
                <a:gd name="T10" fmla="*/ 0 w 8"/>
                <a:gd name="T11" fmla="*/ 11 h 23"/>
                <a:gd name="T12" fmla="*/ 5 w 8"/>
                <a:gd name="T13" fmla="*/ 23 h 23"/>
                <a:gd name="T14" fmla="*/ 6 w 8"/>
                <a:gd name="T15" fmla="*/ 2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3">
                  <a:moveTo>
                    <a:pt x="6" y="22"/>
                  </a:moveTo>
                  <a:cubicBezTo>
                    <a:pt x="5" y="21"/>
                    <a:pt x="4" y="20"/>
                    <a:pt x="4" y="18"/>
                  </a:cubicBezTo>
                  <a:cubicBezTo>
                    <a:pt x="3" y="16"/>
                    <a:pt x="2" y="14"/>
                    <a:pt x="2" y="12"/>
                  </a:cubicBezTo>
                  <a:cubicBezTo>
                    <a:pt x="3" y="8"/>
                    <a:pt x="5" y="4"/>
                    <a:pt x="8" y="2"/>
                  </a:cubicBezTo>
                  <a:cubicBezTo>
                    <a:pt x="8" y="1"/>
                    <a:pt x="7" y="0"/>
                    <a:pt x="7" y="1"/>
                  </a:cubicBezTo>
                  <a:cubicBezTo>
                    <a:pt x="3" y="3"/>
                    <a:pt x="1" y="7"/>
                    <a:pt x="0" y="11"/>
                  </a:cubicBezTo>
                  <a:cubicBezTo>
                    <a:pt x="0" y="15"/>
                    <a:pt x="1" y="21"/>
                    <a:pt x="5" y="23"/>
                  </a:cubicBezTo>
                  <a:cubicBezTo>
                    <a:pt x="5" y="23"/>
                    <a:pt x="6" y="23"/>
                    <a:pt x="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4" name="Freeform 160"/>
            <p:cNvSpPr/>
            <p:nvPr/>
          </p:nvSpPr>
          <p:spPr bwMode="auto">
            <a:xfrm>
              <a:off x="2876" y="2241"/>
              <a:ext cx="11" cy="29"/>
            </a:xfrm>
            <a:custGeom>
              <a:avLst/>
              <a:gdLst>
                <a:gd name="T0" fmla="*/ 6 w 9"/>
                <a:gd name="T1" fmla="*/ 23 h 24"/>
                <a:gd name="T2" fmla="*/ 4 w 9"/>
                <a:gd name="T3" fmla="*/ 18 h 24"/>
                <a:gd name="T4" fmla="*/ 3 w 9"/>
                <a:gd name="T5" fmla="*/ 12 h 24"/>
                <a:gd name="T6" fmla="*/ 8 w 9"/>
                <a:gd name="T7" fmla="*/ 1 h 24"/>
                <a:gd name="T8" fmla="*/ 8 w 9"/>
                <a:gd name="T9" fmla="*/ 0 h 24"/>
                <a:gd name="T10" fmla="*/ 1 w 9"/>
                <a:gd name="T11" fmla="*/ 11 h 24"/>
                <a:gd name="T12" fmla="*/ 5 w 9"/>
                <a:gd name="T13" fmla="*/ 24 h 24"/>
                <a:gd name="T14" fmla="*/ 6 w 9"/>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4">
                  <a:moveTo>
                    <a:pt x="6" y="23"/>
                  </a:moveTo>
                  <a:cubicBezTo>
                    <a:pt x="6" y="21"/>
                    <a:pt x="5" y="19"/>
                    <a:pt x="4" y="18"/>
                  </a:cubicBezTo>
                  <a:cubicBezTo>
                    <a:pt x="3" y="16"/>
                    <a:pt x="3" y="14"/>
                    <a:pt x="3" y="12"/>
                  </a:cubicBezTo>
                  <a:cubicBezTo>
                    <a:pt x="3" y="8"/>
                    <a:pt x="5" y="4"/>
                    <a:pt x="8" y="1"/>
                  </a:cubicBezTo>
                  <a:cubicBezTo>
                    <a:pt x="9" y="0"/>
                    <a:pt x="8" y="0"/>
                    <a:pt x="8" y="0"/>
                  </a:cubicBezTo>
                  <a:cubicBezTo>
                    <a:pt x="4" y="2"/>
                    <a:pt x="1" y="6"/>
                    <a:pt x="1" y="11"/>
                  </a:cubicBezTo>
                  <a:cubicBezTo>
                    <a:pt x="0" y="15"/>
                    <a:pt x="1" y="22"/>
                    <a:pt x="5" y="24"/>
                  </a:cubicBezTo>
                  <a:cubicBezTo>
                    <a:pt x="6" y="24"/>
                    <a:pt x="6" y="23"/>
                    <a:pt x="6"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5" name="Freeform 161"/>
            <p:cNvSpPr/>
            <p:nvPr/>
          </p:nvSpPr>
          <p:spPr bwMode="auto">
            <a:xfrm>
              <a:off x="2895" y="2237"/>
              <a:ext cx="13" cy="36"/>
            </a:xfrm>
            <a:custGeom>
              <a:avLst/>
              <a:gdLst>
                <a:gd name="T0" fmla="*/ 7 w 11"/>
                <a:gd name="T1" fmla="*/ 28 h 29"/>
                <a:gd name="T2" fmla="*/ 4 w 11"/>
                <a:gd name="T3" fmla="*/ 22 h 29"/>
                <a:gd name="T4" fmla="*/ 3 w 11"/>
                <a:gd name="T5" fmla="*/ 14 h 29"/>
                <a:gd name="T6" fmla="*/ 10 w 11"/>
                <a:gd name="T7" fmla="*/ 2 h 29"/>
                <a:gd name="T8" fmla="*/ 10 w 11"/>
                <a:gd name="T9" fmla="*/ 1 h 29"/>
                <a:gd name="T10" fmla="*/ 1 w 11"/>
                <a:gd name="T11" fmla="*/ 15 h 29"/>
                <a:gd name="T12" fmla="*/ 6 w 11"/>
                <a:gd name="T13" fmla="*/ 29 h 29"/>
                <a:gd name="T14" fmla="*/ 7 w 11"/>
                <a:gd name="T15" fmla="*/ 28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9">
                  <a:moveTo>
                    <a:pt x="7" y="28"/>
                  </a:moveTo>
                  <a:cubicBezTo>
                    <a:pt x="5" y="26"/>
                    <a:pt x="4" y="24"/>
                    <a:pt x="4" y="22"/>
                  </a:cubicBezTo>
                  <a:cubicBezTo>
                    <a:pt x="3" y="20"/>
                    <a:pt x="3" y="17"/>
                    <a:pt x="3" y="14"/>
                  </a:cubicBezTo>
                  <a:cubicBezTo>
                    <a:pt x="4" y="10"/>
                    <a:pt x="7" y="5"/>
                    <a:pt x="10" y="2"/>
                  </a:cubicBezTo>
                  <a:cubicBezTo>
                    <a:pt x="11" y="1"/>
                    <a:pt x="11" y="0"/>
                    <a:pt x="10" y="1"/>
                  </a:cubicBezTo>
                  <a:cubicBezTo>
                    <a:pt x="5" y="3"/>
                    <a:pt x="2" y="9"/>
                    <a:pt x="1" y="15"/>
                  </a:cubicBezTo>
                  <a:cubicBezTo>
                    <a:pt x="0" y="19"/>
                    <a:pt x="0" y="28"/>
                    <a:pt x="6" y="29"/>
                  </a:cubicBezTo>
                  <a:cubicBezTo>
                    <a:pt x="6" y="29"/>
                    <a:pt x="7" y="28"/>
                    <a:pt x="7"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6" name="Freeform 162"/>
            <p:cNvSpPr/>
            <p:nvPr/>
          </p:nvSpPr>
          <p:spPr bwMode="auto">
            <a:xfrm>
              <a:off x="2914" y="2242"/>
              <a:ext cx="11" cy="28"/>
            </a:xfrm>
            <a:custGeom>
              <a:avLst/>
              <a:gdLst>
                <a:gd name="T0" fmla="*/ 6 w 9"/>
                <a:gd name="T1" fmla="*/ 22 h 23"/>
                <a:gd name="T2" fmla="*/ 3 w 9"/>
                <a:gd name="T3" fmla="*/ 18 h 23"/>
                <a:gd name="T4" fmla="*/ 3 w 9"/>
                <a:gd name="T5" fmla="*/ 12 h 23"/>
                <a:gd name="T6" fmla="*/ 9 w 9"/>
                <a:gd name="T7" fmla="*/ 1 h 23"/>
                <a:gd name="T8" fmla="*/ 8 w 9"/>
                <a:gd name="T9" fmla="*/ 0 h 23"/>
                <a:gd name="T10" fmla="*/ 0 w 9"/>
                <a:gd name="T11" fmla="*/ 12 h 23"/>
                <a:gd name="T12" fmla="*/ 5 w 9"/>
                <a:gd name="T13" fmla="*/ 23 h 23"/>
                <a:gd name="T14" fmla="*/ 6 w 9"/>
                <a:gd name="T15" fmla="*/ 2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3">
                  <a:moveTo>
                    <a:pt x="6" y="22"/>
                  </a:moveTo>
                  <a:cubicBezTo>
                    <a:pt x="5" y="20"/>
                    <a:pt x="4" y="19"/>
                    <a:pt x="3" y="18"/>
                  </a:cubicBezTo>
                  <a:cubicBezTo>
                    <a:pt x="2" y="16"/>
                    <a:pt x="2" y="14"/>
                    <a:pt x="3" y="12"/>
                  </a:cubicBezTo>
                  <a:cubicBezTo>
                    <a:pt x="4" y="8"/>
                    <a:pt x="6" y="4"/>
                    <a:pt x="9" y="1"/>
                  </a:cubicBezTo>
                  <a:cubicBezTo>
                    <a:pt x="9" y="1"/>
                    <a:pt x="9" y="0"/>
                    <a:pt x="8" y="0"/>
                  </a:cubicBezTo>
                  <a:cubicBezTo>
                    <a:pt x="4" y="3"/>
                    <a:pt x="1" y="7"/>
                    <a:pt x="0" y="12"/>
                  </a:cubicBezTo>
                  <a:cubicBezTo>
                    <a:pt x="0" y="16"/>
                    <a:pt x="0" y="23"/>
                    <a:pt x="5" y="23"/>
                  </a:cubicBezTo>
                  <a:cubicBezTo>
                    <a:pt x="6" y="23"/>
                    <a:pt x="6" y="22"/>
                    <a:pt x="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7" name="Freeform 163"/>
            <p:cNvSpPr/>
            <p:nvPr/>
          </p:nvSpPr>
          <p:spPr bwMode="auto">
            <a:xfrm>
              <a:off x="2931" y="2248"/>
              <a:ext cx="8" cy="17"/>
            </a:xfrm>
            <a:custGeom>
              <a:avLst/>
              <a:gdLst>
                <a:gd name="T0" fmla="*/ 5 w 6"/>
                <a:gd name="T1" fmla="*/ 13 h 14"/>
                <a:gd name="T2" fmla="*/ 4 w 6"/>
                <a:gd name="T3" fmla="*/ 8 h 14"/>
                <a:gd name="T4" fmla="*/ 6 w 6"/>
                <a:gd name="T5" fmla="*/ 1 h 14"/>
                <a:gd name="T6" fmla="*/ 5 w 6"/>
                <a:gd name="T7" fmla="*/ 0 h 14"/>
                <a:gd name="T8" fmla="*/ 4 w 6"/>
                <a:gd name="T9" fmla="*/ 14 h 14"/>
                <a:gd name="T10" fmla="*/ 5 w 6"/>
                <a:gd name="T11" fmla="*/ 13 h 14"/>
              </a:gdLst>
              <a:ahLst/>
              <a:cxnLst>
                <a:cxn ang="0">
                  <a:pos x="T0" y="T1"/>
                </a:cxn>
                <a:cxn ang="0">
                  <a:pos x="T2" y="T3"/>
                </a:cxn>
                <a:cxn ang="0">
                  <a:pos x="T4" y="T5"/>
                </a:cxn>
                <a:cxn ang="0">
                  <a:pos x="T6" y="T7"/>
                </a:cxn>
                <a:cxn ang="0">
                  <a:pos x="T8" y="T9"/>
                </a:cxn>
                <a:cxn ang="0">
                  <a:pos x="T10" y="T11"/>
                </a:cxn>
              </a:cxnLst>
              <a:rect l="0" t="0" r="r" b="b"/>
              <a:pathLst>
                <a:path w="6" h="14">
                  <a:moveTo>
                    <a:pt x="5" y="13"/>
                  </a:moveTo>
                  <a:cubicBezTo>
                    <a:pt x="5" y="11"/>
                    <a:pt x="4" y="10"/>
                    <a:pt x="4" y="8"/>
                  </a:cubicBezTo>
                  <a:cubicBezTo>
                    <a:pt x="3" y="5"/>
                    <a:pt x="4" y="3"/>
                    <a:pt x="6" y="1"/>
                  </a:cubicBezTo>
                  <a:cubicBezTo>
                    <a:pt x="6" y="1"/>
                    <a:pt x="6" y="0"/>
                    <a:pt x="5" y="0"/>
                  </a:cubicBezTo>
                  <a:cubicBezTo>
                    <a:pt x="0" y="2"/>
                    <a:pt x="0" y="11"/>
                    <a:pt x="4" y="14"/>
                  </a:cubicBezTo>
                  <a:cubicBezTo>
                    <a:pt x="5" y="14"/>
                    <a:pt x="5" y="14"/>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8" name="Freeform 164"/>
            <p:cNvSpPr/>
            <p:nvPr/>
          </p:nvSpPr>
          <p:spPr bwMode="auto">
            <a:xfrm>
              <a:off x="2708" y="2296"/>
              <a:ext cx="5" cy="12"/>
            </a:xfrm>
            <a:custGeom>
              <a:avLst/>
              <a:gdLst>
                <a:gd name="T0" fmla="*/ 3 w 4"/>
                <a:gd name="T1" fmla="*/ 5 h 10"/>
                <a:gd name="T2" fmla="*/ 1 w 4"/>
                <a:gd name="T3" fmla="*/ 0 h 10"/>
                <a:gd name="T4" fmla="*/ 0 w 4"/>
                <a:gd name="T5" fmla="*/ 1 h 10"/>
                <a:gd name="T6" fmla="*/ 1 w 4"/>
                <a:gd name="T7" fmla="*/ 5 h 10"/>
                <a:gd name="T8" fmla="*/ 3 w 4"/>
                <a:gd name="T9" fmla="*/ 9 h 10"/>
                <a:gd name="T10" fmla="*/ 4 w 4"/>
                <a:gd name="T11" fmla="*/ 9 h 10"/>
                <a:gd name="T12" fmla="*/ 3 w 4"/>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3" y="5"/>
                  </a:moveTo>
                  <a:cubicBezTo>
                    <a:pt x="2" y="3"/>
                    <a:pt x="2" y="2"/>
                    <a:pt x="1" y="0"/>
                  </a:cubicBezTo>
                  <a:cubicBezTo>
                    <a:pt x="1" y="0"/>
                    <a:pt x="0" y="0"/>
                    <a:pt x="0" y="1"/>
                  </a:cubicBezTo>
                  <a:cubicBezTo>
                    <a:pt x="0" y="2"/>
                    <a:pt x="0" y="4"/>
                    <a:pt x="1" y="5"/>
                  </a:cubicBezTo>
                  <a:cubicBezTo>
                    <a:pt x="1" y="6"/>
                    <a:pt x="1" y="9"/>
                    <a:pt x="3" y="9"/>
                  </a:cubicBezTo>
                  <a:cubicBezTo>
                    <a:pt x="3" y="10"/>
                    <a:pt x="4" y="9"/>
                    <a:pt x="4" y="9"/>
                  </a:cubicBezTo>
                  <a:cubicBezTo>
                    <a:pt x="4" y="7"/>
                    <a:pt x="3" y="6"/>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9" name="Freeform 165"/>
            <p:cNvSpPr/>
            <p:nvPr/>
          </p:nvSpPr>
          <p:spPr bwMode="auto">
            <a:xfrm>
              <a:off x="2718" y="2286"/>
              <a:ext cx="6" cy="16"/>
            </a:xfrm>
            <a:custGeom>
              <a:avLst/>
              <a:gdLst>
                <a:gd name="T0" fmla="*/ 5 w 5"/>
                <a:gd name="T1" fmla="*/ 10 h 13"/>
                <a:gd name="T2" fmla="*/ 4 w 5"/>
                <a:gd name="T3" fmla="*/ 7 h 13"/>
                <a:gd name="T4" fmla="*/ 2 w 5"/>
                <a:gd name="T5" fmla="*/ 0 h 13"/>
                <a:gd name="T6" fmla="*/ 0 w 5"/>
                <a:gd name="T7" fmla="*/ 1 h 13"/>
                <a:gd name="T8" fmla="*/ 2 w 5"/>
                <a:gd name="T9" fmla="*/ 8 h 13"/>
                <a:gd name="T10" fmla="*/ 4 w 5"/>
                <a:gd name="T11" fmla="*/ 13 h 13"/>
                <a:gd name="T12" fmla="*/ 5 w 5"/>
                <a:gd name="T13" fmla="*/ 13 h 13"/>
                <a:gd name="T14" fmla="*/ 5 w 5"/>
                <a:gd name="T15" fmla="*/ 1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3">
                  <a:moveTo>
                    <a:pt x="5" y="10"/>
                  </a:moveTo>
                  <a:cubicBezTo>
                    <a:pt x="5" y="9"/>
                    <a:pt x="4" y="8"/>
                    <a:pt x="4" y="7"/>
                  </a:cubicBezTo>
                  <a:cubicBezTo>
                    <a:pt x="3" y="5"/>
                    <a:pt x="3" y="2"/>
                    <a:pt x="2" y="0"/>
                  </a:cubicBezTo>
                  <a:cubicBezTo>
                    <a:pt x="1" y="0"/>
                    <a:pt x="0" y="0"/>
                    <a:pt x="0" y="1"/>
                  </a:cubicBezTo>
                  <a:cubicBezTo>
                    <a:pt x="1" y="3"/>
                    <a:pt x="1" y="6"/>
                    <a:pt x="2" y="8"/>
                  </a:cubicBezTo>
                  <a:cubicBezTo>
                    <a:pt x="2" y="10"/>
                    <a:pt x="2" y="13"/>
                    <a:pt x="4" y="13"/>
                  </a:cubicBezTo>
                  <a:cubicBezTo>
                    <a:pt x="5" y="13"/>
                    <a:pt x="5" y="13"/>
                    <a:pt x="5" y="13"/>
                  </a:cubicBezTo>
                  <a:cubicBezTo>
                    <a:pt x="5" y="12"/>
                    <a:pt x="5" y="11"/>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0" name="Freeform 166"/>
            <p:cNvSpPr/>
            <p:nvPr/>
          </p:nvSpPr>
          <p:spPr bwMode="auto">
            <a:xfrm>
              <a:off x="2726" y="2280"/>
              <a:ext cx="8" cy="16"/>
            </a:xfrm>
            <a:custGeom>
              <a:avLst/>
              <a:gdLst>
                <a:gd name="T0" fmla="*/ 5 w 6"/>
                <a:gd name="T1" fmla="*/ 7 h 13"/>
                <a:gd name="T2" fmla="*/ 1 w 6"/>
                <a:gd name="T3" fmla="*/ 0 h 13"/>
                <a:gd name="T4" fmla="*/ 0 w 6"/>
                <a:gd name="T5" fmla="*/ 1 h 13"/>
                <a:gd name="T6" fmla="*/ 2 w 6"/>
                <a:gd name="T7" fmla="*/ 7 h 13"/>
                <a:gd name="T8" fmla="*/ 5 w 6"/>
                <a:gd name="T9" fmla="*/ 12 h 13"/>
                <a:gd name="T10" fmla="*/ 6 w 6"/>
                <a:gd name="T11" fmla="*/ 12 h 13"/>
                <a:gd name="T12" fmla="*/ 5 w 6"/>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6" h="13">
                  <a:moveTo>
                    <a:pt x="5" y="7"/>
                  </a:moveTo>
                  <a:cubicBezTo>
                    <a:pt x="4" y="5"/>
                    <a:pt x="2" y="3"/>
                    <a:pt x="1" y="0"/>
                  </a:cubicBezTo>
                  <a:cubicBezTo>
                    <a:pt x="1" y="0"/>
                    <a:pt x="0" y="0"/>
                    <a:pt x="0" y="1"/>
                  </a:cubicBezTo>
                  <a:cubicBezTo>
                    <a:pt x="1" y="3"/>
                    <a:pt x="2" y="5"/>
                    <a:pt x="2" y="7"/>
                  </a:cubicBezTo>
                  <a:cubicBezTo>
                    <a:pt x="3" y="9"/>
                    <a:pt x="3" y="11"/>
                    <a:pt x="5" y="12"/>
                  </a:cubicBezTo>
                  <a:cubicBezTo>
                    <a:pt x="5" y="13"/>
                    <a:pt x="5" y="13"/>
                    <a:pt x="6" y="12"/>
                  </a:cubicBezTo>
                  <a:cubicBezTo>
                    <a:pt x="6" y="10"/>
                    <a:pt x="5" y="9"/>
                    <a:pt x="5"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1" name="Freeform 167"/>
            <p:cNvSpPr/>
            <p:nvPr/>
          </p:nvSpPr>
          <p:spPr bwMode="auto">
            <a:xfrm>
              <a:off x="2734" y="2274"/>
              <a:ext cx="8" cy="17"/>
            </a:xfrm>
            <a:custGeom>
              <a:avLst/>
              <a:gdLst>
                <a:gd name="T0" fmla="*/ 5 w 7"/>
                <a:gd name="T1" fmla="*/ 7 h 14"/>
                <a:gd name="T2" fmla="*/ 1 w 7"/>
                <a:gd name="T3" fmla="*/ 1 h 14"/>
                <a:gd name="T4" fmla="*/ 0 w 7"/>
                <a:gd name="T5" fmla="*/ 1 h 14"/>
                <a:gd name="T6" fmla="*/ 3 w 7"/>
                <a:gd name="T7" fmla="*/ 7 h 14"/>
                <a:gd name="T8" fmla="*/ 5 w 7"/>
                <a:gd name="T9" fmla="*/ 13 h 14"/>
                <a:gd name="T10" fmla="*/ 6 w 7"/>
                <a:gd name="T11" fmla="*/ 13 h 14"/>
                <a:gd name="T12" fmla="*/ 5 w 7"/>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5" y="7"/>
                  </a:moveTo>
                  <a:cubicBezTo>
                    <a:pt x="4" y="5"/>
                    <a:pt x="2" y="3"/>
                    <a:pt x="1" y="1"/>
                  </a:cubicBezTo>
                  <a:cubicBezTo>
                    <a:pt x="1" y="0"/>
                    <a:pt x="0" y="1"/>
                    <a:pt x="0" y="1"/>
                  </a:cubicBezTo>
                  <a:cubicBezTo>
                    <a:pt x="1" y="3"/>
                    <a:pt x="2" y="5"/>
                    <a:pt x="3" y="7"/>
                  </a:cubicBezTo>
                  <a:cubicBezTo>
                    <a:pt x="3" y="9"/>
                    <a:pt x="4" y="12"/>
                    <a:pt x="5" y="13"/>
                  </a:cubicBezTo>
                  <a:cubicBezTo>
                    <a:pt x="6" y="14"/>
                    <a:pt x="6" y="14"/>
                    <a:pt x="6" y="13"/>
                  </a:cubicBezTo>
                  <a:cubicBezTo>
                    <a:pt x="7" y="11"/>
                    <a:pt x="6" y="9"/>
                    <a:pt x="5"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2" name="Freeform 168"/>
            <p:cNvSpPr/>
            <p:nvPr/>
          </p:nvSpPr>
          <p:spPr bwMode="auto">
            <a:xfrm>
              <a:off x="2746" y="2268"/>
              <a:ext cx="6" cy="17"/>
            </a:xfrm>
            <a:custGeom>
              <a:avLst/>
              <a:gdLst>
                <a:gd name="T0" fmla="*/ 3 w 5"/>
                <a:gd name="T1" fmla="*/ 7 h 14"/>
                <a:gd name="T2" fmla="*/ 1 w 5"/>
                <a:gd name="T3" fmla="*/ 1 h 14"/>
                <a:gd name="T4" fmla="*/ 0 w 5"/>
                <a:gd name="T5" fmla="*/ 1 h 14"/>
                <a:gd name="T6" fmla="*/ 2 w 5"/>
                <a:gd name="T7" fmla="*/ 9 h 14"/>
                <a:gd name="T8" fmla="*/ 4 w 5"/>
                <a:gd name="T9" fmla="*/ 14 h 14"/>
                <a:gd name="T10" fmla="*/ 5 w 5"/>
                <a:gd name="T11" fmla="*/ 14 h 14"/>
                <a:gd name="T12" fmla="*/ 3 w 5"/>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5" h="14">
                  <a:moveTo>
                    <a:pt x="3" y="7"/>
                  </a:moveTo>
                  <a:cubicBezTo>
                    <a:pt x="3" y="5"/>
                    <a:pt x="2" y="3"/>
                    <a:pt x="1" y="1"/>
                  </a:cubicBezTo>
                  <a:cubicBezTo>
                    <a:pt x="1" y="0"/>
                    <a:pt x="0" y="0"/>
                    <a:pt x="0" y="1"/>
                  </a:cubicBezTo>
                  <a:cubicBezTo>
                    <a:pt x="0" y="4"/>
                    <a:pt x="1" y="6"/>
                    <a:pt x="2" y="9"/>
                  </a:cubicBezTo>
                  <a:cubicBezTo>
                    <a:pt x="2" y="11"/>
                    <a:pt x="2" y="13"/>
                    <a:pt x="4" y="14"/>
                  </a:cubicBezTo>
                  <a:cubicBezTo>
                    <a:pt x="4" y="14"/>
                    <a:pt x="5" y="14"/>
                    <a:pt x="5" y="14"/>
                  </a:cubicBezTo>
                  <a:cubicBezTo>
                    <a:pt x="5" y="12"/>
                    <a:pt x="4" y="9"/>
                    <a:pt x="3"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3" name="Freeform 169"/>
            <p:cNvSpPr/>
            <p:nvPr/>
          </p:nvSpPr>
          <p:spPr bwMode="auto">
            <a:xfrm>
              <a:off x="2753" y="2264"/>
              <a:ext cx="6" cy="15"/>
            </a:xfrm>
            <a:custGeom>
              <a:avLst/>
              <a:gdLst>
                <a:gd name="T0" fmla="*/ 4 w 5"/>
                <a:gd name="T1" fmla="*/ 6 h 12"/>
                <a:gd name="T2" fmla="*/ 2 w 5"/>
                <a:gd name="T3" fmla="*/ 1 h 12"/>
                <a:gd name="T4" fmla="*/ 0 w 5"/>
                <a:gd name="T5" fmla="*/ 1 h 12"/>
                <a:gd name="T6" fmla="*/ 2 w 5"/>
                <a:gd name="T7" fmla="*/ 7 h 12"/>
                <a:gd name="T8" fmla="*/ 4 w 5"/>
                <a:gd name="T9" fmla="*/ 11 h 12"/>
                <a:gd name="T10" fmla="*/ 5 w 5"/>
                <a:gd name="T11" fmla="*/ 11 h 12"/>
                <a:gd name="T12" fmla="*/ 4 w 5"/>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5" h="12">
                  <a:moveTo>
                    <a:pt x="4" y="6"/>
                  </a:moveTo>
                  <a:cubicBezTo>
                    <a:pt x="3" y="4"/>
                    <a:pt x="3" y="2"/>
                    <a:pt x="2" y="1"/>
                  </a:cubicBezTo>
                  <a:cubicBezTo>
                    <a:pt x="1" y="0"/>
                    <a:pt x="0" y="1"/>
                    <a:pt x="0" y="1"/>
                  </a:cubicBezTo>
                  <a:cubicBezTo>
                    <a:pt x="1" y="3"/>
                    <a:pt x="2" y="5"/>
                    <a:pt x="2" y="7"/>
                  </a:cubicBezTo>
                  <a:cubicBezTo>
                    <a:pt x="3" y="8"/>
                    <a:pt x="3" y="10"/>
                    <a:pt x="4" y="11"/>
                  </a:cubicBezTo>
                  <a:cubicBezTo>
                    <a:pt x="4" y="12"/>
                    <a:pt x="5" y="11"/>
                    <a:pt x="5" y="11"/>
                  </a:cubicBezTo>
                  <a:cubicBezTo>
                    <a:pt x="5" y="9"/>
                    <a:pt x="4" y="8"/>
                    <a:pt x="4"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4" name="Freeform 170"/>
            <p:cNvSpPr/>
            <p:nvPr/>
          </p:nvSpPr>
          <p:spPr bwMode="auto">
            <a:xfrm>
              <a:off x="2760" y="2263"/>
              <a:ext cx="6" cy="10"/>
            </a:xfrm>
            <a:custGeom>
              <a:avLst/>
              <a:gdLst>
                <a:gd name="T0" fmla="*/ 4 w 5"/>
                <a:gd name="T1" fmla="*/ 4 h 8"/>
                <a:gd name="T2" fmla="*/ 2 w 5"/>
                <a:gd name="T3" fmla="*/ 1 h 8"/>
                <a:gd name="T4" fmla="*/ 0 w 5"/>
                <a:gd name="T5" fmla="*/ 1 h 8"/>
                <a:gd name="T6" fmla="*/ 2 w 5"/>
                <a:gd name="T7" fmla="*/ 5 h 8"/>
                <a:gd name="T8" fmla="*/ 4 w 5"/>
                <a:gd name="T9" fmla="*/ 8 h 8"/>
                <a:gd name="T10" fmla="*/ 5 w 5"/>
                <a:gd name="T11" fmla="*/ 7 h 8"/>
                <a:gd name="T12" fmla="*/ 4 w 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4"/>
                  </a:moveTo>
                  <a:cubicBezTo>
                    <a:pt x="3" y="3"/>
                    <a:pt x="2" y="2"/>
                    <a:pt x="2" y="1"/>
                  </a:cubicBezTo>
                  <a:cubicBezTo>
                    <a:pt x="1" y="0"/>
                    <a:pt x="0" y="0"/>
                    <a:pt x="0" y="1"/>
                  </a:cubicBezTo>
                  <a:cubicBezTo>
                    <a:pt x="1" y="2"/>
                    <a:pt x="2" y="4"/>
                    <a:pt x="2" y="5"/>
                  </a:cubicBezTo>
                  <a:cubicBezTo>
                    <a:pt x="3" y="6"/>
                    <a:pt x="3" y="7"/>
                    <a:pt x="4" y="8"/>
                  </a:cubicBezTo>
                  <a:cubicBezTo>
                    <a:pt x="5" y="7"/>
                    <a:pt x="5" y="7"/>
                    <a:pt x="5" y="7"/>
                  </a:cubicBezTo>
                  <a:cubicBezTo>
                    <a:pt x="5" y="6"/>
                    <a:pt x="4" y="5"/>
                    <a:pt x="4"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5" name="Freeform 171"/>
            <p:cNvSpPr/>
            <p:nvPr/>
          </p:nvSpPr>
          <p:spPr bwMode="auto">
            <a:xfrm>
              <a:off x="2770" y="2262"/>
              <a:ext cx="3" cy="6"/>
            </a:xfrm>
            <a:custGeom>
              <a:avLst/>
              <a:gdLst>
                <a:gd name="T0" fmla="*/ 2 w 2"/>
                <a:gd name="T1" fmla="*/ 3 h 5"/>
                <a:gd name="T2" fmla="*/ 1 w 2"/>
                <a:gd name="T3" fmla="*/ 0 h 5"/>
                <a:gd name="T4" fmla="*/ 0 w 2"/>
                <a:gd name="T5" fmla="*/ 1 h 5"/>
                <a:gd name="T6" fmla="*/ 0 w 2"/>
                <a:gd name="T7" fmla="*/ 3 h 5"/>
                <a:gd name="T8" fmla="*/ 1 w 2"/>
                <a:gd name="T9" fmla="*/ 5 h 5"/>
                <a:gd name="T10" fmla="*/ 2 w 2"/>
                <a:gd name="T11" fmla="*/ 5 h 5"/>
                <a:gd name="T12" fmla="*/ 2 w 2"/>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2" y="3"/>
                  </a:moveTo>
                  <a:cubicBezTo>
                    <a:pt x="2" y="2"/>
                    <a:pt x="1" y="1"/>
                    <a:pt x="1" y="0"/>
                  </a:cubicBezTo>
                  <a:cubicBezTo>
                    <a:pt x="0" y="0"/>
                    <a:pt x="0" y="0"/>
                    <a:pt x="0" y="1"/>
                  </a:cubicBezTo>
                  <a:cubicBezTo>
                    <a:pt x="0" y="2"/>
                    <a:pt x="0" y="2"/>
                    <a:pt x="0" y="3"/>
                  </a:cubicBezTo>
                  <a:cubicBezTo>
                    <a:pt x="0" y="4"/>
                    <a:pt x="0" y="5"/>
                    <a:pt x="1" y="5"/>
                  </a:cubicBezTo>
                  <a:cubicBezTo>
                    <a:pt x="2" y="5"/>
                    <a:pt x="2" y="5"/>
                    <a:pt x="2" y="5"/>
                  </a:cubicBezTo>
                  <a:cubicBezTo>
                    <a:pt x="2" y="4"/>
                    <a:pt x="2" y="3"/>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6" name="Freeform 172"/>
            <p:cNvSpPr/>
            <p:nvPr/>
          </p:nvSpPr>
          <p:spPr bwMode="auto">
            <a:xfrm>
              <a:off x="2812" y="2269"/>
              <a:ext cx="5" cy="5"/>
            </a:xfrm>
            <a:custGeom>
              <a:avLst/>
              <a:gdLst>
                <a:gd name="T0" fmla="*/ 4 w 4"/>
                <a:gd name="T1" fmla="*/ 1 h 4"/>
                <a:gd name="T2" fmla="*/ 3 w 4"/>
                <a:gd name="T3" fmla="*/ 0 h 4"/>
                <a:gd name="T4" fmla="*/ 1 w 4"/>
                <a:gd name="T5" fmla="*/ 2 h 4"/>
                <a:gd name="T6" fmla="*/ 0 w 4"/>
                <a:gd name="T7" fmla="*/ 3 h 4"/>
                <a:gd name="T8" fmla="*/ 2 w 4"/>
                <a:gd name="T9" fmla="*/ 3 h 4"/>
                <a:gd name="T10" fmla="*/ 4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4" y="1"/>
                  </a:moveTo>
                  <a:cubicBezTo>
                    <a:pt x="3" y="0"/>
                    <a:pt x="3" y="0"/>
                    <a:pt x="3" y="0"/>
                  </a:cubicBezTo>
                  <a:cubicBezTo>
                    <a:pt x="3" y="1"/>
                    <a:pt x="2" y="1"/>
                    <a:pt x="1" y="2"/>
                  </a:cubicBezTo>
                  <a:cubicBezTo>
                    <a:pt x="1" y="2"/>
                    <a:pt x="0" y="2"/>
                    <a:pt x="0" y="3"/>
                  </a:cubicBezTo>
                  <a:cubicBezTo>
                    <a:pt x="0" y="4"/>
                    <a:pt x="2" y="3"/>
                    <a:pt x="2" y="3"/>
                  </a:cubicBezTo>
                  <a:cubicBezTo>
                    <a:pt x="3" y="2"/>
                    <a:pt x="3" y="2"/>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7" name="Freeform 173"/>
            <p:cNvSpPr/>
            <p:nvPr/>
          </p:nvSpPr>
          <p:spPr bwMode="auto">
            <a:xfrm>
              <a:off x="2812" y="2273"/>
              <a:ext cx="12" cy="9"/>
            </a:xfrm>
            <a:custGeom>
              <a:avLst/>
              <a:gdLst>
                <a:gd name="T0" fmla="*/ 9 w 10"/>
                <a:gd name="T1" fmla="*/ 1 h 8"/>
                <a:gd name="T2" fmla="*/ 4 w 10"/>
                <a:gd name="T3" fmla="*/ 3 h 8"/>
                <a:gd name="T4" fmla="*/ 0 w 10"/>
                <a:gd name="T5" fmla="*/ 6 h 8"/>
                <a:gd name="T6" fmla="*/ 0 w 10"/>
                <a:gd name="T7" fmla="*/ 7 h 8"/>
                <a:gd name="T8" fmla="*/ 5 w 10"/>
                <a:gd name="T9" fmla="*/ 5 h 8"/>
                <a:gd name="T10" fmla="*/ 9 w 10"/>
                <a:gd name="T11" fmla="*/ 2 h 8"/>
                <a:gd name="T12" fmla="*/ 9 w 10"/>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9" y="1"/>
                  </a:moveTo>
                  <a:cubicBezTo>
                    <a:pt x="7" y="1"/>
                    <a:pt x="5" y="2"/>
                    <a:pt x="4" y="3"/>
                  </a:cubicBezTo>
                  <a:cubicBezTo>
                    <a:pt x="3" y="4"/>
                    <a:pt x="0" y="5"/>
                    <a:pt x="0" y="6"/>
                  </a:cubicBezTo>
                  <a:cubicBezTo>
                    <a:pt x="0" y="7"/>
                    <a:pt x="0" y="7"/>
                    <a:pt x="0" y="7"/>
                  </a:cubicBezTo>
                  <a:cubicBezTo>
                    <a:pt x="2" y="8"/>
                    <a:pt x="3" y="6"/>
                    <a:pt x="5" y="5"/>
                  </a:cubicBezTo>
                  <a:cubicBezTo>
                    <a:pt x="6" y="4"/>
                    <a:pt x="7" y="3"/>
                    <a:pt x="9" y="2"/>
                  </a:cubicBezTo>
                  <a:cubicBezTo>
                    <a:pt x="10" y="1"/>
                    <a:pt x="9"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8" name="Freeform 174"/>
            <p:cNvSpPr/>
            <p:nvPr/>
          </p:nvSpPr>
          <p:spPr bwMode="auto">
            <a:xfrm>
              <a:off x="2814" y="2281"/>
              <a:ext cx="15" cy="10"/>
            </a:xfrm>
            <a:custGeom>
              <a:avLst/>
              <a:gdLst>
                <a:gd name="T0" fmla="*/ 11 w 12"/>
                <a:gd name="T1" fmla="*/ 0 h 8"/>
                <a:gd name="T2" fmla="*/ 5 w 12"/>
                <a:gd name="T3" fmla="*/ 3 h 8"/>
                <a:gd name="T4" fmla="*/ 0 w 12"/>
                <a:gd name="T5" fmla="*/ 7 h 8"/>
                <a:gd name="T6" fmla="*/ 1 w 12"/>
                <a:gd name="T7" fmla="*/ 8 h 8"/>
                <a:gd name="T8" fmla="*/ 6 w 12"/>
                <a:gd name="T9" fmla="*/ 5 h 8"/>
                <a:gd name="T10" fmla="*/ 12 w 12"/>
                <a:gd name="T11" fmla="*/ 1 h 8"/>
                <a:gd name="T12" fmla="*/ 11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11" y="0"/>
                  </a:moveTo>
                  <a:cubicBezTo>
                    <a:pt x="9" y="1"/>
                    <a:pt x="7" y="2"/>
                    <a:pt x="5" y="3"/>
                  </a:cubicBezTo>
                  <a:cubicBezTo>
                    <a:pt x="4" y="4"/>
                    <a:pt x="1" y="5"/>
                    <a:pt x="0" y="7"/>
                  </a:cubicBezTo>
                  <a:cubicBezTo>
                    <a:pt x="0" y="7"/>
                    <a:pt x="1" y="8"/>
                    <a:pt x="1" y="8"/>
                  </a:cubicBezTo>
                  <a:cubicBezTo>
                    <a:pt x="3" y="8"/>
                    <a:pt x="4" y="6"/>
                    <a:pt x="6" y="5"/>
                  </a:cubicBezTo>
                  <a:cubicBezTo>
                    <a:pt x="8" y="4"/>
                    <a:pt x="10" y="3"/>
                    <a:pt x="12" y="1"/>
                  </a:cubicBezTo>
                  <a:cubicBezTo>
                    <a:pt x="12" y="1"/>
                    <a:pt x="12"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9" name="Freeform 175"/>
            <p:cNvSpPr/>
            <p:nvPr/>
          </p:nvSpPr>
          <p:spPr bwMode="auto">
            <a:xfrm>
              <a:off x="2819" y="2288"/>
              <a:ext cx="15" cy="12"/>
            </a:xfrm>
            <a:custGeom>
              <a:avLst/>
              <a:gdLst>
                <a:gd name="T0" fmla="*/ 10 w 12"/>
                <a:gd name="T1" fmla="*/ 0 h 10"/>
                <a:gd name="T2" fmla="*/ 5 w 12"/>
                <a:gd name="T3" fmla="*/ 4 h 10"/>
                <a:gd name="T4" fmla="*/ 0 w 12"/>
                <a:gd name="T5" fmla="*/ 8 h 10"/>
                <a:gd name="T6" fmla="*/ 1 w 12"/>
                <a:gd name="T7" fmla="*/ 9 h 10"/>
                <a:gd name="T8" fmla="*/ 7 w 12"/>
                <a:gd name="T9" fmla="*/ 5 h 10"/>
                <a:gd name="T10" fmla="*/ 11 w 12"/>
                <a:gd name="T11" fmla="*/ 1 h 10"/>
                <a:gd name="T12" fmla="*/ 10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10" y="0"/>
                  </a:moveTo>
                  <a:cubicBezTo>
                    <a:pt x="9" y="1"/>
                    <a:pt x="7" y="3"/>
                    <a:pt x="5" y="4"/>
                  </a:cubicBezTo>
                  <a:cubicBezTo>
                    <a:pt x="3" y="5"/>
                    <a:pt x="1" y="6"/>
                    <a:pt x="0" y="8"/>
                  </a:cubicBezTo>
                  <a:cubicBezTo>
                    <a:pt x="0" y="9"/>
                    <a:pt x="1" y="10"/>
                    <a:pt x="1" y="9"/>
                  </a:cubicBezTo>
                  <a:cubicBezTo>
                    <a:pt x="3" y="8"/>
                    <a:pt x="5" y="7"/>
                    <a:pt x="7" y="5"/>
                  </a:cubicBezTo>
                  <a:cubicBezTo>
                    <a:pt x="8" y="4"/>
                    <a:pt x="10" y="3"/>
                    <a:pt x="11" y="1"/>
                  </a:cubicBezTo>
                  <a:cubicBezTo>
                    <a:pt x="12" y="0"/>
                    <a:pt x="11" y="0"/>
                    <a:pt x="1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0" name="Freeform 176"/>
            <p:cNvSpPr/>
            <p:nvPr/>
          </p:nvSpPr>
          <p:spPr bwMode="auto">
            <a:xfrm>
              <a:off x="2825" y="2297"/>
              <a:ext cx="18" cy="14"/>
            </a:xfrm>
            <a:custGeom>
              <a:avLst/>
              <a:gdLst>
                <a:gd name="T0" fmla="*/ 13 w 15"/>
                <a:gd name="T1" fmla="*/ 1 h 12"/>
                <a:gd name="T2" fmla="*/ 6 w 15"/>
                <a:gd name="T3" fmla="*/ 5 h 12"/>
                <a:gd name="T4" fmla="*/ 0 w 15"/>
                <a:gd name="T5" fmla="*/ 11 h 12"/>
                <a:gd name="T6" fmla="*/ 1 w 15"/>
                <a:gd name="T7" fmla="*/ 12 h 12"/>
                <a:gd name="T8" fmla="*/ 7 w 15"/>
                <a:gd name="T9" fmla="*/ 8 h 12"/>
                <a:gd name="T10" fmla="*/ 14 w 15"/>
                <a:gd name="T11" fmla="*/ 2 h 12"/>
                <a:gd name="T12" fmla="*/ 13 w 1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5" h="12">
                  <a:moveTo>
                    <a:pt x="13" y="1"/>
                  </a:moveTo>
                  <a:cubicBezTo>
                    <a:pt x="10" y="2"/>
                    <a:pt x="8" y="4"/>
                    <a:pt x="6" y="5"/>
                  </a:cubicBezTo>
                  <a:cubicBezTo>
                    <a:pt x="4" y="7"/>
                    <a:pt x="2" y="9"/>
                    <a:pt x="0" y="11"/>
                  </a:cubicBezTo>
                  <a:cubicBezTo>
                    <a:pt x="0" y="12"/>
                    <a:pt x="1" y="12"/>
                    <a:pt x="1" y="12"/>
                  </a:cubicBezTo>
                  <a:cubicBezTo>
                    <a:pt x="3" y="11"/>
                    <a:pt x="5" y="9"/>
                    <a:pt x="7" y="8"/>
                  </a:cubicBezTo>
                  <a:cubicBezTo>
                    <a:pt x="9" y="6"/>
                    <a:pt x="11" y="4"/>
                    <a:pt x="14" y="2"/>
                  </a:cubicBezTo>
                  <a:cubicBezTo>
                    <a:pt x="15" y="2"/>
                    <a:pt x="14" y="0"/>
                    <a:pt x="1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1" name="Freeform 177"/>
            <p:cNvSpPr/>
            <p:nvPr/>
          </p:nvSpPr>
          <p:spPr bwMode="auto">
            <a:xfrm>
              <a:off x="2830" y="2308"/>
              <a:ext cx="16" cy="13"/>
            </a:xfrm>
            <a:custGeom>
              <a:avLst/>
              <a:gdLst>
                <a:gd name="T0" fmla="*/ 11 w 13"/>
                <a:gd name="T1" fmla="*/ 0 h 11"/>
                <a:gd name="T2" fmla="*/ 4 w 13"/>
                <a:gd name="T3" fmla="*/ 6 h 11"/>
                <a:gd name="T4" fmla="*/ 0 w 13"/>
                <a:gd name="T5" fmla="*/ 10 h 11"/>
                <a:gd name="T6" fmla="*/ 1 w 13"/>
                <a:gd name="T7" fmla="*/ 11 h 11"/>
                <a:gd name="T8" fmla="*/ 3 w 13"/>
                <a:gd name="T9" fmla="*/ 10 h 11"/>
                <a:gd name="T10" fmla="*/ 7 w 13"/>
                <a:gd name="T11" fmla="*/ 7 h 11"/>
                <a:gd name="T12" fmla="*/ 12 w 13"/>
                <a:gd name="T13" fmla="*/ 1 h 11"/>
                <a:gd name="T14" fmla="*/ 11 w 13"/>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1">
                  <a:moveTo>
                    <a:pt x="11" y="0"/>
                  </a:moveTo>
                  <a:cubicBezTo>
                    <a:pt x="10" y="3"/>
                    <a:pt x="7" y="4"/>
                    <a:pt x="4" y="6"/>
                  </a:cubicBezTo>
                  <a:cubicBezTo>
                    <a:pt x="3" y="7"/>
                    <a:pt x="0" y="8"/>
                    <a:pt x="0" y="10"/>
                  </a:cubicBezTo>
                  <a:cubicBezTo>
                    <a:pt x="1" y="11"/>
                    <a:pt x="1" y="11"/>
                    <a:pt x="1" y="11"/>
                  </a:cubicBezTo>
                  <a:cubicBezTo>
                    <a:pt x="2" y="11"/>
                    <a:pt x="2" y="10"/>
                    <a:pt x="3" y="10"/>
                  </a:cubicBezTo>
                  <a:cubicBezTo>
                    <a:pt x="5" y="9"/>
                    <a:pt x="6" y="8"/>
                    <a:pt x="7" y="7"/>
                  </a:cubicBezTo>
                  <a:cubicBezTo>
                    <a:pt x="10" y="5"/>
                    <a:pt x="11" y="3"/>
                    <a:pt x="12" y="1"/>
                  </a:cubicBezTo>
                  <a:cubicBezTo>
                    <a:pt x="13" y="0"/>
                    <a:pt x="12"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2" name="Freeform 178"/>
            <p:cNvSpPr/>
            <p:nvPr/>
          </p:nvSpPr>
          <p:spPr bwMode="auto">
            <a:xfrm>
              <a:off x="2839" y="2315"/>
              <a:ext cx="12" cy="10"/>
            </a:xfrm>
            <a:custGeom>
              <a:avLst/>
              <a:gdLst>
                <a:gd name="T0" fmla="*/ 8 w 10"/>
                <a:gd name="T1" fmla="*/ 0 h 8"/>
                <a:gd name="T2" fmla="*/ 4 w 10"/>
                <a:gd name="T3" fmla="*/ 3 h 8"/>
                <a:gd name="T4" fmla="*/ 0 w 10"/>
                <a:gd name="T5" fmla="*/ 7 h 8"/>
                <a:gd name="T6" fmla="*/ 1 w 10"/>
                <a:gd name="T7" fmla="*/ 8 h 8"/>
                <a:gd name="T8" fmla="*/ 4 w 10"/>
                <a:gd name="T9" fmla="*/ 6 h 8"/>
                <a:gd name="T10" fmla="*/ 9 w 10"/>
                <a:gd name="T11" fmla="*/ 2 h 8"/>
                <a:gd name="T12" fmla="*/ 8 w 10"/>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8" y="0"/>
                  </a:moveTo>
                  <a:cubicBezTo>
                    <a:pt x="6" y="1"/>
                    <a:pt x="5" y="2"/>
                    <a:pt x="4" y="3"/>
                  </a:cubicBezTo>
                  <a:cubicBezTo>
                    <a:pt x="2" y="5"/>
                    <a:pt x="1" y="6"/>
                    <a:pt x="0" y="7"/>
                  </a:cubicBezTo>
                  <a:cubicBezTo>
                    <a:pt x="0" y="8"/>
                    <a:pt x="0" y="8"/>
                    <a:pt x="1" y="8"/>
                  </a:cubicBezTo>
                  <a:cubicBezTo>
                    <a:pt x="2" y="8"/>
                    <a:pt x="3" y="7"/>
                    <a:pt x="4" y="6"/>
                  </a:cubicBezTo>
                  <a:cubicBezTo>
                    <a:pt x="6" y="4"/>
                    <a:pt x="7" y="3"/>
                    <a:pt x="9" y="2"/>
                  </a:cubicBezTo>
                  <a:cubicBezTo>
                    <a:pt x="10" y="1"/>
                    <a:pt x="9" y="0"/>
                    <a:pt x="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3" name="Freeform 179"/>
            <p:cNvSpPr/>
            <p:nvPr/>
          </p:nvSpPr>
          <p:spPr bwMode="auto">
            <a:xfrm>
              <a:off x="2842" y="2323"/>
              <a:ext cx="12" cy="11"/>
            </a:xfrm>
            <a:custGeom>
              <a:avLst/>
              <a:gdLst>
                <a:gd name="T0" fmla="*/ 8 w 10"/>
                <a:gd name="T1" fmla="*/ 1 h 9"/>
                <a:gd name="T2" fmla="*/ 4 w 10"/>
                <a:gd name="T3" fmla="*/ 4 h 9"/>
                <a:gd name="T4" fmla="*/ 0 w 10"/>
                <a:gd name="T5" fmla="*/ 8 h 9"/>
                <a:gd name="T6" fmla="*/ 0 w 10"/>
                <a:gd name="T7" fmla="*/ 9 h 9"/>
                <a:gd name="T8" fmla="*/ 5 w 10"/>
                <a:gd name="T9" fmla="*/ 6 h 9"/>
                <a:gd name="T10" fmla="*/ 9 w 10"/>
                <a:gd name="T11" fmla="*/ 2 h 9"/>
                <a:gd name="T12" fmla="*/ 8 w 10"/>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8" y="1"/>
                  </a:moveTo>
                  <a:cubicBezTo>
                    <a:pt x="7" y="2"/>
                    <a:pt x="6" y="3"/>
                    <a:pt x="4" y="4"/>
                  </a:cubicBezTo>
                  <a:cubicBezTo>
                    <a:pt x="3" y="6"/>
                    <a:pt x="1" y="6"/>
                    <a:pt x="0" y="8"/>
                  </a:cubicBezTo>
                  <a:cubicBezTo>
                    <a:pt x="0" y="9"/>
                    <a:pt x="0" y="9"/>
                    <a:pt x="0" y="9"/>
                  </a:cubicBezTo>
                  <a:cubicBezTo>
                    <a:pt x="2" y="9"/>
                    <a:pt x="3" y="7"/>
                    <a:pt x="5" y="6"/>
                  </a:cubicBezTo>
                  <a:cubicBezTo>
                    <a:pt x="6" y="5"/>
                    <a:pt x="8" y="3"/>
                    <a:pt x="9" y="2"/>
                  </a:cubicBezTo>
                  <a:cubicBezTo>
                    <a:pt x="10" y="1"/>
                    <a:pt x="9" y="0"/>
                    <a:pt x="8"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4" name="Freeform 180"/>
            <p:cNvSpPr/>
            <p:nvPr/>
          </p:nvSpPr>
          <p:spPr bwMode="auto">
            <a:xfrm>
              <a:off x="2850" y="2333"/>
              <a:ext cx="7" cy="6"/>
            </a:xfrm>
            <a:custGeom>
              <a:avLst/>
              <a:gdLst>
                <a:gd name="T0" fmla="*/ 5 w 6"/>
                <a:gd name="T1" fmla="*/ 0 h 5"/>
                <a:gd name="T2" fmla="*/ 2 w 6"/>
                <a:gd name="T3" fmla="*/ 2 h 5"/>
                <a:gd name="T4" fmla="*/ 0 w 6"/>
                <a:gd name="T5" fmla="*/ 4 h 5"/>
                <a:gd name="T6" fmla="*/ 3 w 6"/>
                <a:gd name="T7" fmla="*/ 4 h 5"/>
                <a:gd name="T8" fmla="*/ 6 w 6"/>
                <a:gd name="T9" fmla="*/ 2 h 5"/>
                <a:gd name="T10" fmla="*/ 5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5" y="0"/>
                  </a:moveTo>
                  <a:cubicBezTo>
                    <a:pt x="4" y="1"/>
                    <a:pt x="3" y="1"/>
                    <a:pt x="2" y="2"/>
                  </a:cubicBezTo>
                  <a:cubicBezTo>
                    <a:pt x="1" y="2"/>
                    <a:pt x="0" y="3"/>
                    <a:pt x="0" y="4"/>
                  </a:cubicBezTo>
                  <a:cubicBezTo>
                    <a:pt x="1" y="5"/>
                    <a:pt x="2" y="4"/>
                    <a:pt x="3" y="4"/>
                  </a:cubicBezTo>
                  <a:cubicBezTo>
                    <a:pt x="4" y="3"/>
                    <a:pt x="5" y="2"/>
                    <a:pt x="6" y="2"/>
                  </a:cubicBezTo>
                  <a:cubicBezTo>
                    <a:pt x="6" y="1"/>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5" name="Freeform 181"/>
            <p:cNvSpPr/>
            <p:nvPr/>
          </p:nvSpPr>
          <p:spPr bwMode="auto">
            <a:xfrm>
              <a:off x="2777" y="2189"/>
              <a:ext cx="11" cy="8"/>
            </a:xfrm>
            <a:custGeom>
              <a:avLst/>
              <a:gdLst>
                <a:gd name="T0" fmla="*/ 5 w 9"/>
                <a:gd name="T1" fmla="*/ 1 h 7"/>
                <a:gd name="T2" fmla="*/ 4 w 9"/>
                <a:gd name="T3" fmla="*/ 6 h 7"/>
                <a:gd name="T4" fmla="*/ 5 w 9"/>
                <a:gd name="T5" fmla="*/ 1 h 7"/>
              </a:gdLst>
              <a:ahLst/>
              <a:cxnLst>
                <a:cxn ang="0">
                  <a:pos x="T0" y="T1"/>
                </a:cxn>
                <a:cxn ang="0">
                  <a:pos x="T2" y="T3"/>
                </a:cxn>
                <a:cxn ang="0">
                  <a:pos x="T4" y="T5"/>
                </a:cxn>
              </a:cxnLst>
              <a:rect l="0" t="0" r="r" b="b"/>
              <a:pathLst>
                <a:path w="9" h="7">
                  <a:moveTo>
                    <a:pt x="5" y="1"/>
                  </a:moveTo>
                  <a:cubicBezTo>
                    <a:pt x="2" y="0"/>
                    <a:pt x="0" y="5"/>
                    <a:pt x="4" y="6"/>
                  </a:cubicBezTo>
                  <a:cubicBezTo>
                    <a:pt x="7" y="7"/>
                    <a:pt x="9" y="2"/>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6" name="Freeform 182"/>
            <p:cNvSpPr/>
            <p:nvPr/>
          </p:nvSpPr>
          <p:spPr bwMode="auto">
            <a:xfrm>
              <a:off x="2771" y="2171"/>
              <a:ext cx="11" cy="10"/>
            </a:xfrm>
            <a:custGeom>
              <a:avLst/>
              <a:gdLst>
                <a:gd name="T0" fmla="*/ 6 w 9"/>
                <a:gd name="T1" fmla="*/ 0 h 9"/>
                <a:gd name="T2" fmla="*/ 1 w 9"/>
                <a:gd name="T3" fmla="*/ 3 h 9"/>
                <a:gd name="T4" fmla="*/ 4 w 9"/>
                <a:gd name="T5" fmla="*/ 8 h 9"/>
                <a:gd name="T6" fmla="*/ 8 w 9"/>
                <a:gd name="T7" fmla="*/ 5 h 9"/>
                <a:gd name="T8" fmla="*/ 6 w 9"/>
                <a:gd name="T9" fmla="*/ 0 h 9"/>
              </a:gdLst>
              <a:ahLst/>
              <a:cxnLst>
                <a:cxn ang="0">
                  <a:pos x="T0" y="T1"/>
                </a:cxn>
                <a:cxn ang="0">
                  <a:pos x="T2" y="T3"/>
                </a:cxn>
                <a:cxn ang="0">
                  <a:pos x="T4" y="T5"/>
                </a:cxn>
                <a:cxn ang="0">
                  <a:pos x="T6" y="T7"/>
                </a:cxn>
                <a:cxn ang="0">
                  <a:pos x="T8" y="T9"/>
                </a:cxn>
              </a:cxnLst>
              <a:rect l="0" t="0" r="r" b="b"/>
              <a:pathLst>
                <a:path w="9" h="9">
                  <a:moveTo>
                    <a:pt x="6" y="0"/>
                  </a:moveTo>
                  <a:cubicBezTo>
                    <a:pt x="4" y="0"/>
                    <a:pt x="1" y="1"/>
                    <a:pt x="1" y="3"/>
                  </a:cubicBezTo>
                  <a:cubicBezTo>
                    <a:pt x="0" y="5"/>
                    <a:pt x="2" y="7"/>
                    <a:pt x="4" y="8"/>
                  </a:cubicBezTo>
                  <a:cubicBezTo>
                    <a:pt x="6" y="9"/>
                    <a:pt x="8" y="7"/>
                    <a:pt x="8" y="5"/>
                  </a:cubicBezTo>
                  <a:cubicBezTo>
                    <a:pt x="9" y="3"/>
                    <a:pt x="8" y="1"/>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7" name="Freeform 183"/>
            <p:cNvSpPr/>
            <p:nvPr/>
          </p:nvSpPr>
          <p:spPr bwMode="auto">
            <a:xfrm>
              <a:off x="2769" y="2157"/>
              <a:ext cx="6" cy="6"/>
            </a:xfrm>
            <a:custGeom>
              <a:avLst/>
              <a:gdLst>
                <a:gd name="T0" fmla="*/ 3 w 5"/>
                <a:gd name="T1" fmla="*/ 0 h 5"/>
                <a:gd name="T2" fmla="*/ 0 w 5"/>
                <a:gd name="T3" fmla="*/ 2 h 5"/>
                <a:gd name="T4" fmla="*/ 2 w 5"/>
                <a:gd name="T5" fmla="*/ 5 h 5"/>
                <a:gd name="T6" fmla="*/ 5 w 5"/>
                <a:gd name="T7" fmla="*/ 3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cubicBezTo>
                    <a:pt x="2" y="0"/>
                    <a:pt x="1" y="0"/>
                    <a:pt x="0" y="2"/>
                  </a:cubicBezTo>
                  <a:cubicBezTo>
                    <a:pt x="0" y="3"/>
                    <a:pt x="1" y="5"/>
                    <a:pt x="2" y="5"/>
                  </a:cubicBezTo>
                  <a:cubicBezTo>
                    <a:pt x="3" y="5"/>
                    <a:pt x="5" y="5"/>
                    <a:pt x="5" y="3"/>
                  </a:cubicBezTo>
                  <a:cubicBezTo>
                    <a:pt x="5" y="2"/>
                    <a:pt x="5"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8" name="Freeform 184"/>
            <p:cNvSpPr/>
            <p:nvPr/>
          </p:nvSpPr>
          <p:spPr bwMode="auto">
            <a:xfrm>
              <a:off x="2765" y="2143"/>
              <a:ext cx="9" cy="8"/>
            </a:xfrm>
            <a:custGeom>
              <a:avLst/>
              <a:gdLst>
                <a:gd name="T0" fmla="*/ 4 w 7"/>
                <a:gd name="T1" fmla="*/ 0 h 7"/>
                <a:gd name="T2" fmla="*/ 0 w 7"/>
                <a:gd name="T3" fmla="*/ 3 h 7"/>
                <a:gd name="T4" fmla="*/ 3 w 7"/>
                <a:gd name="T5" fmla="*/ 7 h 7"/>
                <a:gd name="T6" fmla="*/ 7 w 7"/>
                <a:gd name="T7" fmla="*/ 4 h 7"/>
                <a:gd name="T8" fmla="*/ 4 w 7"/>
                <a:gd name="T9" fmla="*/ 0 h 7"/>
              </a:gdLst>
              <a:ahLst/>
              <a:cxnLst>
                <a:cxn ang="0">
                  <a:pos x="T0" y="T1"/>
                </a:cxn>
                <a:cxn ang="0">
                  <a:pos x="T2" y="T3"/>
                </a:cxn>
                <a:cxn ang="0">
                  <a:pos x="T4" y="T5"/>
                </a:cxn>
                <a:cxn ang="0">
                  <a:pos x="T6" y="T7"/>
                </a:cxn>
                <a:cxn ang="0">
                  <a:pos x="T8" y="T9"/>
                </a:cxn>
              </a:cxnLst>
              <a:rect l="0" t="0" r="r" b="b"/>
              <a:pathLst>
                <a:path w="7" h="7">
                  <a:moveTo>
                    <a:pt x="4" y="0"/>
                  </a:moveTo>
                  <a:cubicBezTo>
                    <a:pt x="3" y="0"/>
                    <a:pt x="1" y="1"/>
                    <a:pt x="0" y="3"/>
                  </a:cubicBezTo>
                  <a:cubicBezTo>
                    <a:pt x="0" y="5"/>
                    <a:pt x="1" y="6"/>
                    <a:pt x="3" y="7"/>
                  </a:cubicBezTo>
                  <a:cubicBezTo>
                    <a:pt x="4" y="7"/>
                    <a:pt x="6" y="6"/>
                    <a:pt x="7" y="4"/>
                  </a:cubicBezTo>
                  <a:cubicBezTo>
                    <a:pt x="7" y="3"/>
                    <a:pt x="6" y="1"/>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9" name="Freeform 185"/>
            <p:cNvSpPr/>
            <p:nvPr/>
          </p:nvSpPr>
          <p:spPr bwMode="auto">
            <a:xfrm>
              <a:off x="2851" y="2220"/>
              <a:ext cx="7" cy="8"/>
            </a:xfrm>
            <a:custGeom>
              <a:avLst/>
              <a:gdLst>
                <a:gd name="T0" fmla="*/ 3 w 6"/>
                <a:gd name="T1" fmla="*/ 1 h 6"/>
                <a:gd name="T2" fmla="*/ 2 w 6"/>
                <a:gd name="T3" fmla="*/ 5 h 6"/>
                <a:gd name="T4" fmla="*/ 3 w 6"/>
                <a:gd name="T5" fmla="*/ 1 h 6"/>
              </a:gdLst>
              <a:ahLst/>
              <a:cxnLst>
                <a:cxn ang="0">
                  <a:pos x="T0" y="T1"/>
                </a:cxn>
                <a:cxn ang="0">
                  <a:pos x="T2" y="T3"/>
                </a:cxn>
                <a:cxn ang="0">
                  <a:pos x="T4" y="T5"/>
                </a:cxn>
              </a:cxnLst>
              <a:rect l="0" t="0" r="r" b="b"/>
              <a:pathLst>
                <a:path w="6" h="6">
                  <a:moveTo>
                    <a:pt x="3" y="1"/>
                  </a:moveTo>
                  <a:cubicBezTo>
                    <a:pt x="1" y="0"/>
                    <a:pt x="0" y="4"/>
                    <a:pt x="2" y="5"/>
                  </a:cubicBezTo>
                  <a:cubicBezTo>
                    <a:pt x="5" y="6"/>
                    <a:pt x="6"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0" name="Freeform 186"/>
            <p:cNvSpPr/>
            <p:nvPr/>
          </p:nvSpPr>
          <p:spPr bwMode="auto">
            <a:xfrm>
              <a:off x="2863" y="2212"/>
              <a:ext cx="12" cy="11"/>
            </a:xfrm>
            <a:custGeom>
              <a:avLst/>
              <a:gdLst>
                <a:gd name="T0" fmla="*/ 6 w 10"/>
                <a:gd name="T1" fmla="*/ 1 h 9"/>
                <a:gd name="T2" fmla="*/ 4 w 10"/>
                <a:gd name="T3" fmla="*/ 8 h 9"/>
                <a:gd name="T4" fmla="*/ 6 w 10"/>
                <a:gd name="T5" fmla="*/ 1 h 9"/>
              </a:gdLst>
              <a:ahLst/>
              <a:cxnLst>
                <a:cxn ang="0">
                  <a:pos x="T0" y="T1"/>
                </a:cxn>
                <a:cxn ang="0">
                  <a:pos x="T2" y="T3"/>
                </a:cxn>
                <a:cxn ang="0">
                  <a:pos x="T4" y="T5"/>
                </a:cxn>
              </a:cxnLst>
              <a:rect l="0" t="0" r="r" b="b"/>
              <a:pathLst>
                <a:path w="10" h="9">
                  <a:moveTo>
                    <a:pt x="6" y="1"/>
                  </a:moveTo>
                  <a:cubicBezTo>
                    <a:pt x="2" y="0"/>
                    <a:pt x="0" y="7"/>
                    <a:pt x="4" y="8"/>
                  </a:cubicBezTo>
                  <a:cubicBezTo>
                    <a:pt x="9" y="9"/>
                    <a:pt x="10" y="2"/>
                    <a:pt x="6"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1" name="Freeform 187"/>
            <p:cNvSpPr/>
            <p:nvPr/>
          </p:nvSpPr>
          <p:spPr bwMode="auto">
            <a:xfrm>
              <a:off x="2882" y="2206"/>
              <a:ext cx="10" cy="9"/>
            </a:xfrm>
            <a:custGeom>
              <a:avLst/>
              <a:gdLst>
                <a:gd name="T0" fmla="*/ 5 w 8"/>
                <a:gd name="T1" fmla="*/ 1 h 8"/>
                <a:gd name="T2" fmla="*/ 3 w 8"/>
                <a:gd name="T3" fmla="*/ 7 h 8"/>
                <a:gd name="T4" fmla="*/ 5 w 8"/>
                <a:gd name="T5" fmla="*/ 1 h 8"/>
              </a:gdLst>
              <a:ahLst/>
              <a:cxnLst>
                <a:cxn ang="0">
                  <a:pos x="T0" y="T1"/>
                </a:cxn>
                <a:cxn ang="0">
                  <a:pos x="T2" y="T3"/>
                </a:cxn>
                <a:cxn ang="0">
                  <a:pos x="T4" y="T5"/>
                </a:cxn>
              </a:cxnLst>
              <a:rect l="0" t="0" r="r" b="b"/>
              <a:pathLst>
                <a:path w="8" h="8">
                  <a:moveTo>
                    <a:pt x="5" y="1"/>
                  </a:moveTo>
                  <a:cubicBezTo>
                    <a:pt x="1" y="0"/>
                    <a:pt x="0" y="6"/>
                    <a:pt x="3" y="7"/>
                  </a:cubicBezTo>
                  <a:cubicBezTo>
                    <a:pt x="7" y="8"/>
                    <a:pt x="8" y="2"/>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2" name="Freeform 188"/>
            <p:cNvSpPr/>
            <p:nvPr/>
          </p:nvSpPr>
          <p:spPr bwMode="auto">
            <a:xfrm>
              <a:off x="2898" y="2198"/>
              <a:ext cx="10" cy="10"/>
            </a:xfrm>
            <a:custGeom>
              <a:avLst/>
              <a:gdLst>
                <a:gd name="T0" fmla="*/ 5 w 8"/>
                <a:gd name="T1" fmla="*/ 1 h 8"/>
                <a:gd name="T2" fmla="*/ 1 w 8"/>
                <a:gd name="T3" fmla="*/ 3 h 8"/>
                <a:gd name="T4" fmla="*/ 3 w 8"/>
                <a:gd name="T5" fmla="*/ 8 h 8"/>
                <a:gd name="T6" fmla="*/ 8 w 8"/>
                <a:gd name="T7" fmla="*/ 5 h 8"/>
                <a:gd name="T8" fmla="*/ 5 w 8"/>
                <a:gd name="T9" fmla="*/ 1 h 8"/>
              </a:gdLst>
              <a:ahLst/>
              <a:cxnLst>
                <a:cxn ang="0">
                  <a:pos x="T0" y="T1"/>
                </a:cxn>
                <a:cxn ang="0">
                  <a:pos x="T2" y="T3"/>
                </a:cxn>
                <a:cxn ang="0">
                  <a:pos x="T4" y="T5"/>
                </a:cxn>
                <a:cxn ang="0">
                  <a:pos x="T6" y="T7"/>
                </a:cxn>
                <a:cxn ang="0">
                  <a:pos x="T8" y="T9"/>
                </a:cxn>
              </a:cxnLst>
              <a:rect l="0" t="0" r="r" b="b"/>
              <a:pathLst>
                <a:path w="8" h="8">
                  <a:moveTo>
                    <a:pt x="5" y="1"/>
                  </a:moveTo>
                  <a:cubicBezTo>
                    <a:pt x="3" y="0"/>
                    <a:pt x="1" y="1"/>
                    <a:pt x="1" y="3"/>
                  </a:cubicBezTo>
                  <a:cubicBezTo>
                    <a:pt x="0" y="5"/>
                    <a:pt x="2" y="7"/>
                    <a:pt x="3" y="8"/>
                  </a:cubicBezTo>
                  <a:cubicBezTo>
                    <a:pt x="5" y="8"/>
                    <a:pt x="7" y="7"/>
                    <a:pt x="8" y="5"/>
                  </a:cubicBezTo>
                  <a:cubicBezTo>
                    <a:pt x="8" y="3"/>
                    <a:pt x="7" y="1"/>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3" name="Freeform 189"/>
            <p:cNvSpPr/>
            <p:nvPr/>
          </p:nvSpPr>
          <p:spPr bwMode="auto">
            <a:xfrm>
              <a:off x="2769" y="2134"/>
              <a:ext cx="15" cy="15"/>
            </a:xfrm>
            <a:custGeom>
              <a:avLst/>
              <a:gdLst>
                <a:gd name="T0" fmla="*/ 8 w 12"/>
                <a:gd name="T1" fmla="*/ 4 h 12"/>
                <a:gd name="T2" fmla="*/ 1 w 12"/>
                <a:gd name="T3" fmla="*/ 1 h 12"/>
                <a:gd name="T4" fmla="*/ 1 w 12"/>
                <a:gd name="T5" fmla="*/ 3 h 12"/>
                <a:gd name="T6" fmla="*/ 7 w 12"/>
                <a:gd name="T7" fmla="*/ 7 h 12"/>
                <a:gd name="T8" fmla="*/ 10 w 12"/>
                <a:gd name="T9" fmla="*/ 12 h 12"/>
                <a:gd name="T10" fmla="*/ 11 w 12"/>
                <a:gd name="T11" fmla="*/ 12 h 12"/>
                <a:gd name="T12" fmla="*/ 8 w 12"/>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8" y="4"/>
                  </a:moveTo>
                  <a:cubicBezTo>
                    <a:pt x="7" y="1"/>
                    <a:pt x="4" y="0"/>
                    <a:pt x="1" y="1"/>
                  </a:cubicBezTo>
                  <a:cubicBezTo>
                    <a:pt x="0" y="1"/>
                    <a:pt x="0" y="3"/>
                    <a:pt x="1" y="3"/>
                  </a:cubicBezTo>
                  <a:cubicBezTo>
                    <a:pt x="3" y="4"/>
                    <a:pt x="5" y="4"/>
                    <a:pt x="7" y="7"/>
                  </a:cubicBezTo>
                  <a:cubicBezTo>
                    <a:pt x="8" y="8"/>
                    <a:pt x="8" y="11"/>
                    <a:pt x="10" y="12"/>
                  </a:cubicBezTo>
                  <a:cubicBezTo>
                    <a:pt x="11" y="12"/>
                    <a:pt x="11" y="12"/>
                    <a:pt x="11" y="12"/>
                  </a:cubicBezTo>
                  <a:cubicBezTo>
                    <a:pt x="12" y="10"/>
                    <a:pt x="10" y="5"/>
                    <a:pt x="8"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 name="Freeform 190"/>
            <p:cNvSpPr/>
            <p:nvPr/>
          </p:nvSpPr>
          <p:spPr bwMode="auto">
            <a:xfrm>
              <a:off x="2913" y="2189"/>
              <a:ext cx="16" cy="13"/>
            </a:xfrm>
            <a:custGeom>
              <a:avLst/>
              <a:gdLst>
                <a:gd name="T0" fmla="*/ 1 w 13"/>
                <a:gd name="T1" fmla="*/ 2 h 11"/>
                <a:gd name="T2" fmla="*/ 1 w 13"/>
                <a:gd name="T3" fmla="*/ 3 h 11"/>
                <a:gd name="T4" fmla="*/ 7 w 13"/>
                <a:gd name="T5" fmla="*/ 7 h 11"/>
                <a:gd name="T6" fmla="*/ 10 w 13"/>
                <a:gd name="T7" fmla="*/ 11 h 11"/>
                <a:gd name="T8" fmla="*/ 11 w 13"/>
                <a:gd name="T9" fmla="*/ 10 h 11"/>
                <a:gd name="T10" fmla="*/ 1 w 13"/>
                <a:gd name="T11" fmla="*/ 2 h 11"/>
              </a:gdLst>
              <a:ahLst/>
              <a:cxnLst>
                <a:cxn ang="0">
                  <a:pos x="T0" y="T1"/>
                </a:cxn>
                <a:cxn ang="0">
                  <a:pos x="T2" y="T3"/>
                </a:cxn>
                <a:cxn ang="0">
                  <a:pos x="T4" y="T5"/>
                </a:cxn>
                <a:cxn ang="0">
                  <a:pos x="T6" y="T7"/>
                </a:cxn>
                <a:cxn ang="0">
                  <a:pos x="T8" y="T9"/>
                </a:cxn>
                <a:cxn ang="0">
                  <a:pos x="T10" y="T11"/>
                </a:cxn>
              </a:cxnLst>
              <a:rect l="0" t="0" r="r" b="b"/>
              <a:pathLst>
                <a:path w="13" h="11">
                  <a:moveTo>
                    <a:pt x="1" y="2"/>
                  </a:moveTo>
                  <a:cubicBezTo>
                    <a:pt x="0" y="2"/>
                    <a:pt x="1" y="3"/>
                    <a:pt x="1" y="3"/>
                  </a:cubicBezTo>
                  <a:cubicBezTo>
                    <a:pt x="3" y="4"/>
                    <a:pt x="6" y="4"/>
                    <a:pt x="7" y="7"/>
                  </a:cubicBezTo>
                  <a:cubicBezTo>
                    <a:pt x="8" y="8"/>
                    <a:pt x="8" y="11"/>
                    <a:pt x="10" y="11"/>
                  </a:cubicBezTo>
                  <a:cubicBezTo>
                    <a:pt x="10" y="11"/>
                    <a:pt x="10" y="11"/>
                    <a:pt x="11" y="10"/>
                  </a:cubicBezTo>
                  <a:cubicBezTo>
                    <a:pt x="13" y="5"/>
                    <a:pt x="6"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 name="Freeform 191"/>
            <p:cNvSpPr/>
            <p:nvPr/>
          </p:nvSpPr>
          <p:spPr bwMode="auto">
            <a:xfrm>
              <a:off x="2724" y="2164"/>
              <a:ext cx="22" cy="11"/>
            </a:xfrm>
            <a:custGeom>
              <a:avLst/>
              <a:gdLst>
                <a:gd name="T0" fmla="*/ 12 w 18"/>
                <a:gd name="T1" fmla="*/ 2 h 9"/>
                <a:gd name="T2" fmla="*/ 1 w 18"/>
                <a:gd name="T3" fmla="*/ 1 h 9"/>
                <a:gd name="T4" fmla="*/ 1 w 18"/>
                <a:gd name="T5" fmla="*/ 3 h 9"/>
                <a:gd name="T6" fmla="*/ 9 w 18"/>
                <a:gd name="T7" fmla="*/ 4 h 9"/>
                <a:gd name="T8" fmla="*/ 13 w 18"/>
                <a:gd name="T9" fmla="*/ 6 h 9"/>
                <a:gd name="T10" fmla="*/ 16 w 18"/>
                <a:gd name="T11" fmla="*/ 9 h 9"/>
                <a:gd name="T12" fmla="*/ 17 w 18"/>
                <a:gd name="T13" fmla="*/ 8 h 9"/>
                <a:gd name="T14" fmla="*/ 12 w 18"/>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9">
                  <a:moveTo>
                    <a:pt x="12" y="2"/>
                  </a:moveTo>
                  <a:cubicBezTo>
                    <a:pt x="9" y="1"/>
                    <a:pt x="5" y="0"/>
                    <a:pt x="1" y="1"/>
                  </a:cubicBezTo>
                  <a:cubicBezTo>
                    <a:pt x="0" y="1"/>
                    <a:pt x="0" y="2"/>
                    <a:pt x="1" y="3"/>
                  </a:cubicBezTo>
                  <a:cubicBezTo>
                    <a:pt x="4" y="3"/>
                    <a:pt x="6" y="3"/>
                    <a:pt x="9" y="4"/>
                  </a:cubicBezTo>
                  <a:cubicBezTo>
                    <a:pt x="10" y="4"/>
                    <a:pt x="12" y="5"/>
                    <a:pt x="13" y="6"/>
                  </a:cubicBezTo>
                  <a:cubicBezTo>
                    <a:pt x="14" y="6"/>
                    <a:pt x="14" y="8"/>
                    <a:pt x="16" y="9"/>
                  </a:cubicBezTo>
                  <a:cubicBezTo>
                    <a:pt x="16" y="9"/>
                    <a:pt x="17" y="9"/>
                    <a:pt x="17" y="8"/>
                  </a:cubicBezTo>
                  <a:cubicBezTo>
                    <a:pt x="18" y="5"/>
                    <a:pt x="14" y="3"/>
                    <a:pt x="1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 name="Freeform 192"/>
            <p:cNvSpPr/>
            <p:nvPr/>
          </p:nvSpPr>
          <p:spPr bwMode="auto">
            <a:xfrm>
              <a:off x="2939" y="2240"/>
              <a:ext cx="14" cy="22"/>
            </a:xfrm>
            <a:custGeom>
              <a:avLst/>
              <a:gdLst>
                <a:gd name="T0" fmla="*/ 1 w 12"/>
                <a:gd name="T1" fmla="*/ 0 h 18"/>
                <a:gd name="T2" fmla="*/ 1 w 12"/>
                <a:gd name="T3" fmla="*/ 1 h 18"/>
                <a:gd name="T4" fmla="*/ 5 w 12"/>
                <a:gd name="T5" fmla="*/ 8 h 18"/>
                <a:gd name="T6" fmla="*/ 7 w 12"/>
                <a:gd name="T7" fmla="*/ 17 h 18"/>
                <a:gd name="T8" fmla="*/ 8 w 12"/>
                <a:gd name="T9" fmla="*/ 17 h 18"/>
                <a:gd name="T10" fmla="*/ 1 w 12"/>
                <a:gd name="T11" fmla="*/ 0 h 18"/>
              </a:gdLst>
              <a:ahLst/>
              <a:cxnLst>
                <a:cxn ang="0">
                  <a:pos x="T0" y="T1"/>
                </a:cxn>
                <a:cxn ang="0">
                  <a:pos x="T2" y="T3"/>
                </a:cxn>
                <a:cxn ang="0">
                  <a:pos x="T4" y="T5"/>
                </a:cxn>
                <a:cxn ang="0">
                  <a:pos x="T6" y="T7"/>
                </a:cxn>
                <a:cxn ang="0">
                  <a:pos x="T8" y="T9"/>
                </a:cxn>
                <a:cxn ang="0">
                  <a:pos x="T10" y="T11"/>
                </a:cxn>
              </a:cxnLst>
              <a:rect l="0" t="0" r="r" b="b"/>
              <a:pathLst>
                <a:path w="12" h="18">
                  <a:moveTo>
                    <a:pt x="1" y="0"/>
                  </a:moveTo>
                  <a:cubicBezTo>
                    <a:pt x="1" y="0"/>
                    <a:pt x="0" y="1"/>
                    <a:pt x="1" y="1"/>
                  </a:cubicBezTo>
                  <a:cubicBezTo>
                    <a:pt x="2" y="4"/>
                    <a:pt x="4" y="6"/>
                    <a:pt x="5" y="8"/>
                  </a:cubicBezTo>
                  <a:cubicBezTo>
                    <a:pt x="7" y="11"/>
                    <a:pt x="6" y="14"/>
                    <a:pt x="7" y="17"/>
                  </a:cubicBezTo>
                  <a:cubicBezTo>
                    <a:pt x="7" y="18"/>
                    <a:pt x="8" y="18"/>
                    <a:pt x="8" y="17"/>
                  </a:cubicBezTo>
                  <a:cubicBezTo>
                    <a:pt x="12" y="12"/>
                    <a:pt x="6" y="3"/>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 name="Freeform 193"/>
            <p:cNvSpPr/>
            <p:nvPr/>
          </p:nvSpPr>
          <p:spPr bwMode="auto">
            <a:xfrm>
              <a:off x="2702" y="2306"/>
              <a:ext cx="24" cy="11"/>
            </a:xfrm>
            <a:custGeom>
              <a:avLst/>
              <a:gdLst>
                <a:gd name="T0" fmla="*/ 19 w 20"/>
                <a:gd name="T1" fmla="*/ 5 h 9"/>
                <a:gd name="T2" fmla="*/ 11 w 20"/>
                <a:gd name="T3" fmla="*/ 5 h 9"/>
                <a:gd name="T4" fmla="*/ 6 w 20"/>
                <a:gd name="T5" fmla="*/ 4 h 9"/>
                <a:gd name="T6" fmla="*/ 4 w 20"/>
                <a:gd name="T7" fmla="*/ 0 h 9"/>
                <a:gd name="T8" fmla="*/ 2 w 20"/>
                <a:gd name="T9" fmla="*/ 0 h 9"/>
                <a:gd name="T10" fmla="*/ 8 w 20"/>
                <a:gd name="T11" fmla="*/ 8 h 9"/>
                <a:gd name="T12" fmla="*/ 19 w 20"/>
                <a:gd name="T13" fmla="*/ 6 h 9"/>
                <a:gd name="T14" fmla="*/ 19 w 20"/>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9">
                  <a:moveTo>
                    <a:pt x="19" y="5"/>
                  </a:moveTo>
                  <a:cubicBezTo>
                    <a:pt x="17" y="4"/>
                    <a:pt x="13" y="5"/>
                    <a:pt x="11" y="5"/>
                  </a:cubicBezTo>
                  <a:cubicBezTo>
                    <a:pt x="9" y="5"/>
                    <a:pt x="8" y="5"/>
                    <a:pt x="6" y="4"/>
                  </a:cubicBezTo>
                  <a:cubicBezTo>
                    <a:pt x="4" y="4"/>
                    <a:pt x="4" y="2"/>
                    <a:pt x="4" y="0"/>
                  </a:cubicBezTo>
                  <a:cubicBezTo>
                    <a:pt x="4" y="0"/>
                    <a:pt x="3" y="0"/>
                    <a:pt x="2" y="0"/>
                  </a:cubicBezTo>
                  <a:cubicBezTo>
                    <a:pt x="0" y="4"/>
                    <a:pt x="4" y="7"/>
                    <a:pt x="8" y="8"/>
                  </a:cubicBezTo>
                  <a:cubicBezTo>
                    <a:pt x="11" y="8"/>
                    <a:pt x="17" y="9"/>
                    <a:pt x="19" y="6"/>
                  </a:cubicBezTo>
                  <a:cubicBezTo>
                    <a:pt x="20" y="6"/>
                    <a:pt x="19" y="5"/>
                    <a:pt x="19"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 name="Freeform 194"/>
            <p:cNvSpPr/>
            <p:nvPr/>
          </p:nvSpPr>
          <p:spPr bwMode="auto">
            <a:xfrm>
              <a:off x="2836" y="2339"/>
              <a:ext cx="26" cy="11"/>
            </a:xfrm>
            <a:custGeom>
              <a:avLst/>
              <a:gdLst>
                <a:gd name="T0" fmla="*/ 21 w 21"/>
                <a:gd name="T1" fmla="*/ 4 h 9"/>
                <a:gd name="T2" fmla="*/ 20 w 21"/>
                <a:gd name="T3" fmla="*/ 3 h 9"/>
                <a:gd name="T4" fmla="*/ 16 w 21"/>
                <a:gd name="T5" fmla="*/ 5 h 9"/>
                <a:gd name="T6" fmla="*/ 11 w 21"/>
                <a:gd name="T7" fmla="*/ 6 h 9"/>
                <a:gd name="T8" fmla="*/ 2 w 21"/>
                <a:gd name="T9" fmla="*/ 0 h 9"/>
                <a:gd name="T10" fmla="*/ 1 w 21"/>
                <a:gd name="T11" fmla="*/ 0 h 9"/>
                <a:gd name="T12" fmla="*/ 10 w 21"/>
                <a:gd name="T13" fmla="*/ 8 h 9"/>
                <a:gd name="T14" fmla="*/ 21 w 21"/>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9">
                  <a:moveTo>
                    <a:pt x="21" y="4"/>
                  </a:moveTo>
                  <a:cubicBezTo>
                    <a:pt x="21" y="3"/>
                    <a:pt x="21" y="3"/>
                    <a:pt x="20" y="3"/>
                  </a:cubicBezTo>
                  <a:cubicBezTo>
                    <a:pt x="19" y="3"/>
                    <a:pt x="18" y="4"/>
                    <a:pt x="16" y="5"/>
                  </a:cubicBezTo>
                  <a:cubicBezTo>
                    <a:pt x="15" y="5"/>
                    <a:pt x="13" y="5"/>
                    <a:pt x="11" y="6"/>
                  </a:cubicBezTo>
                  <a:cubicBezTo>
                    <a:pt x="7" y="6"/>
                    <a:pt x="4" y="4"/>
                    <a:pt x="2" y="0"/>
                  </a:cubicBezTo>
                  <a:cubicBezTo>
                    <a:pt x="2" y="0"/>
                    <a:pt x="1" y="0"/>
                    <a:pt x="1" y="0"/>
                  </a:cubicBezTo>
                  <a:cubicBezTo>
                    <a:pt x="0" y="5"/>
                    <a:pt x="6" y="8"/>
                    <a:pt x="10" y="8"/>
                  </a:cubicBezTo>
                  <a:cubicBezTo>
                    <a:pt x="13" y="9"/>
                    <a:pt x="21" y="8"/>
                    <a:pt x="2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 name="Freeform 195"/>
            <p:cNvSpPr/>
            <p:nvPr/>
          </p:nvSpPr>
          <p:spPr bwMode="auto">
            <a:xfrm>
              <a:off x="3284" y="1596"/>
              <a:ext cx="147" cy="141"/>
            </a:xfrm>
            <a:custGeom>
              <a:avLst/>
              <a:gdLst>
                <a:gd name="T0" fmla="*/ 75 w 120"/>
                <a:gd name="T1" fmla="*/ 2 h 116"/>
                <a:gd name="T2" fmla="*/ 65 w 120"/>
                <a:gd name="T3" fmla="*/ 41 h 116"/>
                <a:gd name="T4" fmla="*/ 66 w 120"/>
                <a:gd name="T5" fmla="*/ 66 h 116"/>
                <a:gd name="T6" fmla="*/ 65 w 120"/>
                <a:gd name="T7" fmla="*/ 64 h 116"/>
                <a:gd name="T8" fmla="*/ 61 w 120"/>
                <a:gd name="T9" fmla="*/ 56 h 116"/>
                <a:gd name="T10" fmla="*/ 56 w 120"/>
                <a:gd name="T11" fmla="*/ 39 h 116"/>
                <a:gd name="T12" fmla="*/ 58 w 120"/>
                <a:gd name="T13" fmla="*/ 34 h 116"/>
                <a:gd name="T14" fmla="*/ 60 w 120"/>
                <a:gd name="T15" fmla="*/ 32 h 116"/>
                <a:gd name="T16" fmla="*/ 57 w 120"/>
                <a:gd name="T17" fmla="*/ 32 h 116"/>
                <a:gd name="T18" fmla="*/ 55 w 120"/>
                <a:gd name="T19" fmla="*/ 38 h 116"/>
                <a:gd name="T20" fmla="*/ 59 w 120"/>
                <a:gd name="T21" fmla="*/ 54 h 116"/>
                <a:gd name="T22" fmla="*/ 62 w 120"/>
                <a:gd name="T23" fmla="*/ 61 h 116"/>
                <a:gd name="T24" fmla="*/ 59 w 120"/>
                <a:gd name="T25" fmla="*/ 60 h 116"/>
                <a:gd name="T26" fmla="*/ 52 w 120"/>
                <a:gd name="T27" fmla="*/ 51 h 116"/>
                <a:gd name="T28" fmla="*/ 43 w 120"/>
                <a:gd name="T29" fmla="*/ 45 h 116"/>
                <a:gd name="T30" fmla="*/ 42 w 120"/>
                <a:gd name="T31" fmla="*/ 43 h 116"/>
                <a:gd name="T32" fmla="*/ 43 w 120"/>
                <a:gd name="T33" fmla="*/ 47 h 116"/>
                <a:gd name="T34" fmla="*/ 43 w 120"/>
                <a:gd name="T35" fmla="*/ 46 h 116"/>
                <a:gd name="T36" fmla="*/ 47 w 120"/>
                <a:gd name="T37" fmla="*/ 48 h 116"/>
                <a:gd name="T38" fmla="*/ 56 w 120"/>
                <a:gd name="T39" fmla="*/ 59 h 116"/>
                <a:gd name="T40" fmla="*/ 61 w 120"/>
                <a:gd name="T41" fmla="*/ 64 h 116"/>
                <a:gd name="T42" fmla="*/ 61 w 120"/>
                <a:gd name="T43" fmla="*/ 66 h 116"/>
                <a:gd name="T44" fmla="*/ 44 w 120"/>
                <a:gd name="T45" fmla="*/ 56 h 116"/>
                <a:gd name="T46" fmla="*/ 6 w 120"/>
                <a:gd name="T47" fmla="*/ 50 h 116"/>
                <a:gd name="T48" fmla="*/ 9 w 120"/>
                <a:gd name="T49" fmla="*/ 85 h 116"/>
                <a:gd name="T50" fmla="*/ 37 w 120"/>
                <a:gd name="T51" fmla="*/ 88 h 116"/>
                <a:gd name="T52" fmla="*/ 35 w 120"/>
                <a:gd name="T53" fmla="*/ 110 h 116"/>
                <a:gd name="T54" fmla="*/ 65 w 120"/>
                <a:gd name="T55" fmla="*/ 95 h 116"/>
                <a:gd name="T56" fmla="*/ 71 w 120"/>
                <a:gd name="T57" fmla="*/ 77 h 116"/>
                <a:gd name="T58" fmla="*/ 71 w 120"/>
                <a:gd name="T59" fmla="*/ 73 h 116"/>
                <a:gd name="T60" fmla="*/ 112 w 120"/>
                <a:gd name="T61" fmla="*/ 71 h 116"/>
                <a:gd name="T62" fmla="*/ 100 w 120"/>
                <a:gd name="T63" fmla="*/ 48 h 116"/>
                <a:gd name="T64" fmla="*/ 102 w 120"/>
                <a:gd name="T65" fmla="*/ 38 h 116"/>
                <a:gd name="T66" fmla="*/ 92 w 120"/>
                <a:gd name="T67" fmla="*/ 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0" h="116">
                  <a:moveTo>
                    <a:pt x="92" y="5"/>
                  </a:moveTo>
                  <a:cubicBezTo>
                    <a:pt x="87" y="2"/>
                    <a:pt x="81" y="0"/>
                    <a:pt x="75" y="2"/>
                  </a:cubicBezTo>
                  <a:cubicBezTo>
                    <a:pt x="69" y="5"/>
                    <a:pt x="67" y="12"/>
                    <a:pt x="66" y="18"/>
                  </a:cubicBezTo>
                  <a:cubicBezTo>
                    <a:pt x="64" y="26"/>
                    <a:pt x="64" y="34"/>
                    <a:pt x="65" y="41"/>
                  </a:cubicBezTo>
                  <a:cubicBezTo>
                    <a:pt x="65" y="46"/>
                    <a:pt x="65" y="50"/>
                    <a:pt x="65" y="55"/>
                  </a:cubicBezTo>
                  <a:cubicBezTo>
                    <a:pt x="66" y="58"/>
                    <a:pt x="66" y="62"/>
                    <a:pt x="66" y="66"/>
                  </a:cubicBezTo>
                  <a:cubicBezTo>
                    <a:pt x="66" y="65"/>
                    <a:pt x="66" y="65"/>
                    <a:pt x="66" y="65"/>
                  </a:cubicBezTo>
                  <a:cubicBezTo>
                    <a:pt x="66" y="65"/>
                    <a:pt x="66" y="64"/>
                    <a:pt x="65" y="64"/>
                  </a:cubicBezTo>
                  <a:cubicBezTo>
                    <a:pt x="65" y="63"/>
                    <a:pt x="64" y="62"/>
                    <a:pt x="63" y="62"/>
                  </a:cubicBezTo>
                  <a:cubicBezTo>
                    <a:pt x="63" y="59"/>
                    <a:pt x="62" y="57"/>
                    <a:pt x="61" y="56"/>
                  </a:cubicBezTo>
                  <a:cubicBezTo>
                    <a:pt x="60" y="53"/>
                    <a:pt x="59" y="50"/>
                    <a:pt x="58" y="47"/>
                  </a:cubicBezTo>
                  <a:cubicBezTo>
                    <a:pt x="57" y="45"/>
                    <a:pt x="56" y="42"/>
                    <a:pt x="56" y="39"/>
                  </a:cubicBezTo>
                  <a:cubicBezTo>
                    <a:pt x="56" y="37"/>
                    <a:pt x="57" y="36"/>
                    <a:pt x="57" y="35"/>
                  </a:cubicBezTo>
                  <a:cubicBezTo>
                    <a:pt x="58" y="34"/>
                    <a:pt x="58" y="34"/>
                    <a:pt x="58" y="34"/>
                  </a:cubicBezTo>
                  <a:cubicBezTo>
                    <a:pt x="58" y="34"/>
                    <a:pt x="59" y="34"/>
                    <a:pt x="59" y="34"/>
                  </a:cubicBezTo>
                  <a:cubicBezTo>
                    <a:pt x="60" y="33"/>
                    <a:pt x="60" y="33"/>
                    <a:pt x="60" y="32"/>
                  </a:cubicBezTo>
                  <a:cubicBezTo>
                    <a:pt x="60" y="31"/>
                    <a:pt x="59" y="30"/>
                    <a:pt x="58" y="30"/>
                  </a:cubicBezTo>
                  <a:cubicBezTo>
                    <a:pt x="57" y="30"/>
                    <a:pt x="57" y="31"/>
                    <a:pt x="57" y="32"/>
                  </a:cubicBezTo>
                  <a:cubicBezTo>
                    <a:pt x="57" y="33"/>
                    <a:pt x="57" y="33"/>
                    <a:pt x="57" y="33"/>
                  </a:cubicBezTo>
                  <a:cubicBezTo>
                    <a:pt x="56" y="35"/>
                    <a:pt x="56" y="36"/>
                    <a:pt x="55" y="38"/>
                  </a:cubicBezTo>
                  <a:cubicBezTo>
                    <a:pt x="55" y="41"/>
                    <a:pt x="56" y="44"/>
                    <a:pt x="56" y="46"/>
                  </a:cubicBezTo>
                  <a:cubicBezTo>
                    <a:pt x="57" y="49"/>
                    <a:pt x="58" y="51"/>
                    <a:pt x="59" y="54"/>
                  </a:cubicBezTo>
                  <a:cubicBezTo>
                    <a:pt x="60" y="55"/>
                    <a:pt x="61" y="57"/>
                    <a:pt x="61" y="58"/>
                  </a:cubicBezTo>
                  <a:cubicBezTo>
                    <a:pt x="62" y="59"/>
                    <a:pt x="62" y="60"/>
                    <a:pt x="62" y="61"/>
                  </a:cubicBezTo>
                  <a:cubicBezTo>
                    <a:pt x="61" y="62"/>
                    <a:pt x="61" y="62"/>
                    <a:pt x="61" y="62"/>
                  </a:cubicBezTo>
                  <a:cubicBezTo>
                    <a:pt x="61" y="61"/>
                    <a:pt x="60" y="61"/>
                    <a:pt x="59" y="60"/>
                  </a:cubicBezTo>
                  <a:cubicBezTo>
                    <a:pt x="58" y="60"/>
                    <a:pt x="57" y="59"/>
                    <a:pt x="56" y="58"/>
                  </a:cubicBezTo>
                  <a:cubicBezTo>
                    <a:pt x="55" y="55"/>
                    <a:pt x="53" y="53"/>
                    <a:pt x="52" y="51"/>
                  </a:cubicBezTo>
                  <a:cubicBezTo>
                    <a:pt x="50" y="49"/>
                    <a:pt x="49" y="47"/>
                    <a:pt x="47" y="46"/>
                  </a:cubicBezTo>
                  <a:cubicBezTo>
                    <a:pt x="46" y="46"/>
                    <a:pt x="44" y="45"/>
                    <a:pt x="43" y="45"/>
                  </a:cubicBezTo>
                  <a:cubicBezTo>
                    <a:pt x="43" y="44"/>
                    <a:pt x="43" y="44"/>
                    <a:pt x="43" y="44"/>
                  </a:cubicBezTo>
                  <a:cubicBezTo>
                    <a:pt x="42" y="44"/>
                    <a:pt x="42" y="43"/>
                    <a:pt x="42" y="43"/>
                  </a:cubicBezTo>
                  <a:cubicBezTo>
                    <a:pt x="39" y="43"/>
                    <a:pt x="39" y="47"/>
                    <a:pt x="41" y="48"/>
                  </a:cubicBezTo>
                  <a:cubicBezTo>
                    <a:pt x="41" y="48"/>
                    <a:pt x="42" y="48"/>
                    <a:pt x="43" y="47"/>
                  </a:cubicBezTo>
                  <a:cubicBezTo>
                    <a:pt x="43" y="47"/>
                    <a:pt x="43" y="46"/>
                    <a:pt x="43" y="46"/>
                  </a:cubicBezTo>
                  <a:cubicBezTo>
                    <a:pt x="43" y="46"/>
                    <a:pt x="43" y="46"/>
                    <a:pt x="43" y="46"/>
                  </a:cubicBezTo>
                  <a:cubicBezTo>
                    <a:pt x="44" y="46"/>
                    <a:pt x="44" y="46"/>
                    <a:pt x="44" y="46"/>
                  </a:cubicBezTo>
                  <a:cubicBezTo>
                    <a:pt x="45" y="46"/>
                    <a:pt x="46" y="47"/>
                    <a:pt x="47" y="48"/>
                  </a:cubicBezTo>
                  <a:cubicBezTo>
                    <a:pt x="49" y="49"/>
                    <a:pt x="51" y="51"/>
                    <a:pt x="52" y="54"/>
                  </a:cubicBezTo>
                  <a:cubicBezTo>
                    <a:pt x="53" y="55"/>
                    <a:pt x="55" y="57"/>
                    <a:pt x="56" y="59"/>
                  </a:cubicBezTo>
                  <a:cubicBezTo>
                    <a:pt x="57" y="61"/>
                    <a:pt x="59" y="62"/>
                    <a:pt x="61" y="63"/>
                  </a:cubicBezTo>
                  <a:cubicBezTo>
                    <a:pt x="61" y="64"/>
                    <a:pt x="61" y="64"/>
                    <a:pt x="61" y="64"/>
                  </a:cubicBezTo>
                  <a:cubicBezTo>
                    <a:pt x="61" y="65"/>
                    <a:pt x="61" y="65"/>
                    <a:pt x="61" y="65"/>
                  </a:cubicBezTo>
                  <a:cubicBezTo>
                    <a:pt x="61" y="66"/>
                    <a:pt x="61" y="66"/>
                    <a:pt x="61" y="66"/>
                  </a:cubicBezTo>
                  <a:cubicBezTo>
                    <a:pt x="59" y="65"/>
                    <a:pt x="57" y="63"/>
                    <a:pt x="56" y="62"/>
                  </a:cubicBezTo>
                  <a:cubicBezTo>
                    <a:pt x="52" y="60"/>
                    <a:pt x="48" y="58"/>
                    <a:pt x="44" y="56"/>
                  </a:cubicBezTo>
                  <a:cubicBezTo>
                    <a:pt x="37" y="53"/>
                    <a:pt x="31" y="50"/>
                    <a:pt x="23" y="48"/>
                  </a:cubicBezTo>
                  <a:cubicBezTo>
                    <a:pt x="18" y="46"/>
                    <a:pt x="11" y="46"/>
                    <a:pt x="6" y="50"/>
                  </a:cubicBezTo>
                  <a:cubicBezTo>
                    <a:pt x="1" y="54"/>
                    <a:pt x="0" y="62"/>
                    <a:pt x="1" y="68"/>
                  </a:cubicBezTo>
                  <a:cubicBezTo>
                    <a:pt x="2" y="74"/>
                    <a:pt x="5" y="80"/>
                    <a:pt x="9" y="85"/>
                  </a:cubicBezTo>
                  <a:cubicBezTo>
                    <a:pt x="14" y="89"/>
                    <a:pt x="20" y="91"/>
                    <a:pt x="26" y="91"/>
                  </a:cubicBezTo>
                  <a:cubicBezTo>
                    <a:pt x="29" y="90"/>
                    <a:pt x="33" y="89"/>
                    <a:pt x="37" y="88"/>
                  </a:cubicBezTo>
                  <a:cubicBezTo>
                    <a:pt x="36" y="89"/>
                    <a:pt x="35" y="91"/>
                    <a:pt x="35" y="92"/>
                  </a:cubicBezTo>
                  <a:cubicBezTo>
                    <a:pt x="33" y="98"/>
                    <a:pt x="32" y="105"/>
                    <a:pt x="35" y="110"/>
                  </a:cubicBezTo>
                  <a:cubicBezTo>
                    <a:pt x="38" y="116"/>
                    <a:pt x="45" y="116"/>
                    <a:pt x="50" y="113"/>
                  </a:cubicBezTo>
                  <a:cubicBezTo>
                    <a:pt x="57" y="109"/>
                    <a:pt x="61" y="102"/>
                    <a:pt x="65" y="95"/>
                  </a:cubicBezTo>
                  <a:cubicBezTo>
                    <a:pt x="68" y="89"/>
                    <a:pt x="69" y="83"/>
                    <a:pt x="68" y="76"/>
                  </a:cubicBezTo>
                  <a:cubicBezTo>
                    <a:pt x="69" y="77"/>
                    <a:pt x="70" y="77"/>
                    <a:pt x="71" y="77"/>
                  </a:cubicBezTo>
                  <a:cubicBezTo>
                    <a:pt x="72" y="77"/>
                    <a:pt x="72" y="76"/>
                    <a:pt x="72" y="75"/>
                  </a:cubicBezTo>
                  <a:cubicBezTo>
                    <a:pt x="72" y="74"/>
                    <a:pt x="72" y="73"/>
                    <a:pt x="71" y="73"/>
                  </a:cubicBezTo>
                  <a:cubicBezTo>
                    <a:pt x="77" y="76"/>
                    <a:pt x="84" y="78"/>
                    <a:pt x="91" y="78"/>
                  </a:cubicBezTo>
                  <a:cubicBezTo>
                    <a:pt x="98" y="77"/>
                    <a:pt x="106" y="76"/>
                    <a:pt x="112" y="71"/>
                  </a:cubicBezTo>
                  <a:cubicBezTo>
                    <a:pt x="117" y="68"/>
                    <a:pt x="120" y="61"/>
                    <a:pt x="116" y="56"/>
                  </a:cubicBezTo>
                  <a:cubicBezTo>
                    <a:pt x="112" y="51"/>
                    <a:pt x="106" y="48"/>
                    <a:pt x="100" y="48"/>
                  </a:cubicBezTo>
                  <a:cubicBezTo>
                    <a:pt x="98" y="48"/>
                    <a:pt x="96" y="48"/>
                    <a:pt x="95" y="49"/>
                  </a:cubicBezTo>
                  <a:cubicBezTo>
                    <a:pt x="98" y="45"/>
                    <a:pt x="100" y="42"/>
                    <a:pt x="102" y="38"/>
                  </a:cubicBezTo>
                  <a:cubicBezTo>
                    <a:pt x="105" y="32"/>
                    <a:pt x="106" y="26"/>
                    <a:pt x="104" y="20"/>
                  </a:cubicBezTo>
                  <a:cubicBezTo>
                    <a:pt x="102" y="14"/>
                    <a:pt x="98" y="9"/>
                    <a:pt x="92" y="5"/>
                  </a:cubicBezTo>
                  <a:close/>
                </a:path>
              </a:pathLst>
            </a:custGeom>
            <a:solidFill>
              <a:srgbClr val="F5C8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 name="Freeform 196"/>
            <p:cNvSpPr/>
            <p:nvPr/>
          </p:nvSpPr>
          <p:spPr bwMode="auto">
            <a:xfrm>
              <a:off x="2395" y="2194"/>
              <a:ext cx="78" cy="72"/>
            </a:xfrm>
            <a:custGeom>
              <a:avLst/>
              <a:gdLst>
                <a:gd name="T0" fmla="*/ 61 w 64"/>
                <a:gd name="T1" fmla="*/ 22 h 60"/>
                <a:gd name="T2" fmla="*/ 41 w 64"/>
                <a:gd name="T3" fmla="*/ 27 h 60"/>
                <a:gd name="T4" fmla="*/ 30 w 64"/>
                <a:gd name="T5" fmla="*/ 35 h 60"/>
                <a:gd name="T6" fmla="*/ 31 w 64"/>
                <a:gd name="T7" fmla="*/ 34 h 60"/>
                <a:gd name="T8" fmla="*/ 33 w 64"/>
                <a:gd name="T9" fmla="*/ 30 h 60"/>
                <a:gd name="T10" fmla="*/ 40 w 64"/>
                <a:gd name="T11" fmla="*/ 23 h 60"/>
                <a:gd name="T12" fmla="*/ 42 w 64"/>
                <a:gd name="T13" fmla="*/ 22 h 60"/>
                <a:gd name="T14" fmla="*/ 44 w 64"/>
                <a:gd name="T15" fmla="*/ 23 h 60"/>
                <a:gd name="T16" fmla="*/ 43 w 64"/>
                <a:gd name="T17" fmla="*/ 21 h 60"/>
                <a:gd name="T18" fmla="*/ 40 w 64"/>
                <a:gd name="T19" fmla="*/ 22 h 60"/>
                <a:gd name="T20" fmla="*/ 34 w 64"/>
                <a:gd name="T21" fmla="*/ 28 h 60"/>
                <a:gd name="T22" fmla="*/ 31 w 64"/>
                <a:gd name="T23" fmla="*/ 31 h 60"/>
                <a:gd name="T24" fmla="*/ 30 w 64"/>
                <a:gd name="T25" fmla="*/ 30 h 60"/>
                <a:gd name="T26" fmla="*/ 33 w 64"/>
                <a:gd name="T27" fmla="*/ 24 h 60"/>
                <a:gd name="T28" fmla="*/ 34 w 64"/>
                <a:gd name="T29" fmla="*/ 18 h 60"/>
                <a:gd name="T30" fmla="*/ 34 w 64"/>
                <a:gd name="T31" fmla="*/ 17 h 60"/>
                <a:gd name="T32" fmla="*/ 32 w 64"/>
                <a:gd name="T33" fmla="*/ 18 h 60"/>
                <a:gd name="T34" fmla="*/ 33 w 64"/>
                <a:gd name="T35" fmla="*/ 18 h 60"/>
                <a:gd name="T36" fmla="*/ 33 w 64"/>
                <a:gd name="T37" fmla="*/ 21 h 60"/>
                <a:gd name="T38" fmla="*/ 30 w 64"/>
                <a:gd name="T39" fmla="*/ 28 h 60"/>
                <a:gd name="T40" fmla="*/ 29 w 64"/>
                <a:gd name="T41" fmla="*/ 32 h 60"/>
                <a:gd name="T42" fmla="*/ 29 w 64"/>
                <a:gd name="T43" fmla="*/ 32 h 60"/>
                <a:gd name="T44" fmla="*/ 29 w 64"/>
                <a:gd name="T45" fmla="*/ 21 h 60"/>
                <a:gd name="T46" fmla="*/ 21 w 64"/>
                <a:gd name="T47" fmla="*/ 1 h 60"/>
                <a:gd name="T48" fmla="*/ 7 w 64"/>
                <a:gd name="T49" fmla="*/ 12 h 60"/>
                <a:gd name="T50" fmla="*/ 12 w 64"/>
                <a:gd name="T51" fmla="*/ 26 h 60"/>
                <a:gd name="T52" fmla="*/ 2 w 64"/>
                <a:gd name="T53" fmla="*/ 31 h 60"/>
                <a:gd name="T54" fmla="*/ 16 w 64"/>
                <a:gd name="T55" fmla="*/ 42 h 60"/>
                <a:gd name="T56" fmla="*/ 26 w 64"/>
                <a:gd name="T57" fmla="*/ 40 h 60"/>
                <a:gd name="T58" fmla="*/ 28 w 64"/>
                <a:gd name="T59" fmla="*/ 39 h 60"/>
                <a:gd name="T60" fmla="*/ 39 w 64"/>
                <a:gd name="T61" fmla="*/ 59 h 60"/>
                <a:gd name="T62" fmla="*/ 47 w 64"/>
                <a:gd name="T63" fmla="*/ 47 h 60"/>
                <a:gd name="T64" fmla="*/ 52 w 64"/>
                <a:gd name="T65" fmla="*/ 45 h 60"/>
                <a:gd name="T66" fmla="*/ 64 w 64"/>
                <a:gd name="T67"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60">
                  <a:moveTo>
                    <a:pt x="64" y="32"/>
                  </a:moveTo>
                  <a:cubicBezTo>
                    <a:pt x="64" y="28"/>
                    <a:pt x="64" y="25"/>
                    <a:pt x="61" y="22"/>
                  </a:cubicBezTo>
                  <a:cubicBezTo>
                    <a:pt x="58" y="20"/>
                    <a:pt x="54" y="21"/>
                    <a:pt x="51" y="22"/>
                  </a:cubicBezTo>
                  <a:cubicBezTo>
                    <a:pt x="48" y="23"/>
                    <a:pt x="44" y="25"/>
                    <a:pt x="41" y="27"/>
                  </a:cubicBezTo>
                  <a:cubicBezTo>
                    <a:pt x="39" y="29"/>
                    <a:pt x="37" y="30"/>
                    <a:pt x="35" y="31"/>
                  </a:cubicBezTo>
                  <a:cubicBezTo>
                    <a:pt x="33" y="32"/>
                    <a:pt x="32" y="34"/>
                    <a:pt x="30" y="35"/>
                  </a:cubicBezTo>
                  <a:cubicBezTo>
                    <a:pt x="30" y="34"/>
                    <a:pt x="30" y="34"/>
                    <a:pt x="30" y="34"/>
                  </a:cubicBezTo>
                  <a:cubicBezTo>
                    <a:pt x="31" y="34"/>
                    <a:pt x="31" y="34"/>
                    <a:pt x="31" y="34"/>
                  </a:cubicBezTo>
                  <a:cubicBezTo>
                    <a:pt x="31" y="33"/>
                    <a:pt x="31" y="33"/>
                    <a:pt x="31" y="32"/>
                  </a:cubicBezTo>
                  <a:cubicBezTo>
                    <a:pt x="32" y="31"/>
                    <a:pt x="33" y="31"/>
                    <a:pt x="33" y="30"/>
                  </a:cubicBezTo>
                  <a:cubicBezTo>
                    <a:pt x="34" y="28"/>
                    <a:pt x="35" y="27"/>
                    <a:pt x="36" y="26"/>
                  </a:cubicBezTo>
                  <a:cubicBezTo>
                    <a:pt x="37" y="24"/>
                    <a:pt x="38" y="24"/>
                    <a:pt x="40" y="23"/>
                  </a:cubicBezTo>
                  <a:cubicBezTo>
                    <a:pt x="40" y="22"/>
                    <a:pt x="41" y="22"/>
                    <a:pt x="42" y="22"/>
                  </a:cubicBezTo>
                  <a:cubicBezTo>
                    <a:pt x="42" y="22"/>
                    <a:pt x="42" y="22"/>
                    <a:pt x="42" y="22"/>
                  </a:cubicBezTo>
                  <a:cubicBezTo>
                    <a:pt x="43" y="23"/>
                    <a:pt x="43" y="23"/>
                    <a:pt x="43" y="23"/>
                  </a:cubicBezTo>
                  <a:cubicBezTo>
                    <a:pt x="44" y="23"/>
                    <a:pt x="44" y="23"/>
                    <a:pt x="44" y="23"/>
                  </a:cubicBezTo>
                  <a:cubicBezTo>
                    <a:pt x="44" y="22"/>
                    <a:pt x="45" y="22"/>
                    <a:pt x="44" y="21"/>
                  </a:cubicBezTo>
                  <a:cubicBezTo>
                    <a:pt x="44" y="21"/>
                    <a:pt x="43" y="21"/>
                    <a:pt x="43" y="21"/>
                  </a:cubicBezTo>
                  <a:cubicBezTo>
                    <a:pt x="42" y="22"/>
                    <a:pt x="42" y="22"/>
                    <a:pt x="42" y="22"/>
                  </a:cubicBezTo>
                  <a:cubicBezTo>
                    <a:pt x="41" y="22"/>
                    <a:pt x="41" y="22"/>
                    <a:pt x="40" y="22"/>
                  </a:cubicBezTo>
                  <a:cubicBezTo>
                    <a:pt x="38" y="23"/>
                    <a:pt x="37" y="24"/>
                    <a:pt x="36" y="25"/>
                  </a:cubicBezTo>
                  <a:cubicBezTo>
                    <a:pt x="35" y="26"/>
                    <a:pt x="34" y="27"/>
                    <a:pt x="34" y="28"/>
                  </a:cubicBezTo>
                  <a:cubicBezTo>
                    <a:pt x="33" y="29"/>
                    <a:pt x="33" y="30"/>
                    <a:pt x="32" y="30"/>
                  </a:cubicBezTo>
                  <a:cubicBezTo>
                    <a:pt x="32" y="31"/>
                    <a:pt x="31" y="31"/>
                    <a:pt x="31" y="31"/>
                  </a:cubicBezTo>
                  <a:cubicBezTo>
                    <a:pt x="30" y="31"/>
                    <a:pt x="30" y="31"/>
                    <a:pt x="30" y="31"/>
                  </a:cubicBezTo>
                  <a:cubicBezTo>
                    <a:pt x="30" y="31"/>
                    <a:pt x="30" y="30"/>
                    <a:pt x="30" y="30"/>
                  </a:cubicBezTo>
                  <a:cubicBezTo>
                    <a:pt x="31" y="29"/>
                    <a:pt x="31" y="28"/>
                    <a:pt x="31" y="28"/>
                  </a:cubicBezTo>
                  <a:cubicBezTo>
                    <a:pt x="32" y="26"/>
                    <a:pt x="32" y="25"/>
                    <a:pt x="33" y="24"/>
                  </a:cubicBezTo>
                  <a:cubicBezTo>
                    <a:pt x="33" y="23"/>
                    <a:pt x="34" y="21"/>
                    <a:pt x="34" y="20"/>
                  </a:cubicBezTo>
                  <a:cubicBezTo>
                    <a:pt x="34" y="20"/>
                    <a:pt x="34" y="18"/>
                    <a:pt x="34" y="18"/>
                  </a:cubicBezTo>
                  <a:cubicBezTo>
                    <a:pt x="34" y="17"/>
                    <a:pt x="34" y="17"/>
                    <a:pt x="34" y="17"/>
                  </a:cubicBezTo>
                  <a:cubicBezTo>
                    <a:pt x="34" y="17"/>
                    <a:pt x="34" y="17"/>
                    <a:pt x="34" y="17"/>
                  </a:cubicBezTo>
                  <a:cubicBezTo>
                    <a:pt x="33" y="15"/>
                    <a:pt x="31" y="16"/>
                    <a:pt x="32" y="18"/>
                  </a:cubicBezTo>
                  <a:cubicBezTo>
                    <a:pt x="32" y="18"/>
                    <a:pt x="32" y="18"/>
                    <a:pt x="32" y="18"/>
                  </a:cubicBezTo>
                  <a:cubicBezTo>
                    <a:pt x="33" y="18"/>
                    <a:pt x="33" y="18"/>
                    <a:pt x="33" y="18"/>
                  </a:cubicBezTo>
                  <a:cubicBezTo>
                    <a:pt x="33" y="18"/>
                    <a:pt x="33" y="18"/>
                    <a:pt x="33" y="18"/>
                  </a:cubicBezTo>
                  <a:cubicBezTo>
                    <a:pt x="33" y="19"/>
                    <a:pt x="33" y="19"/>
                    <a:pt x="33" y="19"/>
                  </a:cubicBezTo>
                  <a:cubicBezTo>
                    <a:pt x="33" y="19"/>
                    <a:pt x="33" y="20"/>
                    <a:pt x="33" y="21"/>
                  </a:cubicBezTo>
                  <a:cubicBezTo>
                    <a:pt x="33" y="22"/>
                    <a:pt x="32" y="23"/>
                    <a:pt x="32" y="25"/>
                  </a:cubicBezTo>
                  <a:cubicBezTo>
                    <a:pt x="31" y="26"/>
                    <a:pt x="31" y="27"/>
                    <a:pt x="30" y="28"/>
                  </a:cubicBezTo>
                  <a:cubicBezTo>
                    <a:pt x="30" y="29"/>
                    <a:pt x="30" y="30"/>
                    <a:pt x="30" y="31"/>
                  </a:cubicBezTo>
                  <a:cubicBezTo>
                    <a:pt x="29" y="32"/>
                    <a:pt x="29" y="32"/>
                    <a:pt x="29" y="32"/>
                  </a:cubicBezTo>
                  <a:cubicBezTo>
                    <a:pt x="29" y="32"/>
                    <a:pt x="29" y="32"/>
                    <a:pt x="29" y="32"/>
                  </a:cubicBezTo>
                  <a:cubicBezTo>
                    <a:pt x="29" y="32"/>
                    <a:pt x="29" y="32"/>
                    <a:pt x="29" y="32"/>
                  </a:cubicBezTo>
                  <a:cubicBezTo>
                    <a:pt x="29" y="31"/>
                    <a:pt x="29" y="30"/>
                    <a:pt x="29" y="29"/>
                  </a:cubicBezTo>
                  <a:cubicBezTo>
                    <a:pt x="29" y="26"/>
                    <a:pt x="29" y="24"/>
                    <a:pt x="29" y="21"/>
                  </a:cubicBezTo>
                  <a:cubicBezTo>
                    <a:pt x="28" y="17"/>
                    <a:pt x="28" y="13"/>
                    <a:pt x="27" y="9"/>
                  </a:cubicBezTo>
                  <a:cubicBezTo>
                    <a:pt x="26" y="6"/>
                    <a:pt x="25" y="2"/>
                    <a:pt x="21" y="1"/>
                  </a:cubicBezTo>
                  <a:cubicBezTo>
                    <a:pt x="18" y="0"/>
                    <a:pt x="15" y="1"/>
                    <a:pt x="12" y="3"/>
                  </a:cubicBezTo>
                  <a:cubicBezTo>
                    <a:pt x="10" y="5"/>
                    <a:pt x="7" y="8"/>
                    <a:pt x="7" y="12"/>
                  </a:cubicBezTo>
                  <a:cubicBezTo>
                    <a:pt x="6" y="15"/>
                    <a:pt x="7" y="18"/>
                    <a:pt x="8" y="21"/>
                  </a:cubicBezTo>
                  <a:cubicBezTo>
                    <a:pt x="9" y="23"/>
                    <a:pt x="11" y="25"/>
                    <a:pt x="12" y="26"/>
                  </a:cubicBezTo>
                  <a:cubicBezTo>
                    <a:pt x="11" y="26"/>
                    <a:pt x="11" y="26"/>
                    <a:pt x="10" y="26"/>
                  </a:cubicBezTo>
                  <a:cubicBezTo>
                    <a:pt x="7" y="26"/>
                    <a:pt x="4" y="28"/>
                    <a:pt x="2" y="31"/>
                  </a:cubicBezTo>
                  <a:cubicBezTo>
                    <a:pt x="0" y="34"/>
                    <a:pt x="2" y="37"/>
                    <a:pt x="4" y="39"/>
                  </a:cubicBezTo>
                  <a:cubicBezTo>
                    <a:pt x="8" y="41"/>
                    <a:pt x="12" y="42"/>
                    <a:pt x="16" y="42"/>
                  </a:cubicBezTo>
                  <a:cubicBezTo>
                    <a:pt x="20" y="41"/>
                    <a:pt x="23" y="40"/>
                    <a:pt x="26" y="38"/>
                  </a:cubicBezTo>
                  <a:cubicBezTo>
                    <a:pt x="26" y="39"/>
                    <a:pt x="26" y="39"/>
                    <a:pt x="26" y="40"/>
                  </a:cubicBezTo>
                  <a:cubicBezTo>
                    <a:pt x="27" y="40"/>
                    <a:pt x="27" y="40"/>
                    <a:pt x="27" y="40"/>
                  </a:cubicBezTo>
                  <a:cubicBezTo>
                    <a:pt x="28" y="40"/>
                    <a:pt x="28" y="39"/>
                    <a:pt x="28" y="39"/>
                  </a:cubicBezTo>
                  <a:cubicBezTo>
                    <a:pt x="28" y="43"/>
                    <a:pt x="29" y="46"/>
                    <a:pt x="31" y="50"/>
                  </a:cubicBezTo>
                  <a:cubicBezTo>
                    <a:pt x="33" y="53"/>
                    <a:pt x="36" y="57"/>
                    <a:pt x="39" y="59"/>
                  </a:cubicBezTo>
                  <a:cubicBezTo>
                    <a:pt x="42" y="60"/>
                    <a:pt x="46" y="60"/>
                    <a:pt x="47" y="56"/>
                  </a:cubicBezTo>
                  <a:cubicBezTo>
                    <a:pt x="49" y="53"/>
                    <a:pt x="48" y="49"/>
                    <a:pt x="47" y="47"/>
                  </a:cubicBezTo>
                  <a:cubicBezTo>
                    <a:pt x="46" y="46"/>
                    <a:pt x="46" y="45"/>
                    <a:pt x="45" y="44"/>
                  </a:cubicBezTo>
                  <a:cubicBezTo>
                    <a:pt x="47" y="45"/>
                    <a:pt x="50" y="45"/>
                    <a:pt x="52" y="45"/>
                  </a:cubicBezTo>
                  <a:cubicBezTo>
                    <a:pt x="55" y="45"/>
                    <a:pt x="58" y="44"/>
                    <a:pt x="61" y="41"/>
                  </a:cubicBezTo>
                  <a:cubicBezTo>
                    <a:pt x="63" y="39"/>
                    <a:pt x="64" y="35"/>
                    <a:pt x="64" y="32"/>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 name="Freeform 197"/>
            <p:cNvSpPr/>
            <p:nvPr/>
          </p:nvSpPr>
          <p:spPr bwMode="auto">
            <a:xfrm>
              <a:off x="3055" y="1147"/>
              <a:ext cx="99" cy="85"/>
            </a:xfrm>
            <a:custGeom>
              <a:avLst/>
              <a:gdLst>
                <a:gd name="T0" fmla="*/ 61 w 81"/>
                <a:gd name="T1" fmla="*/ 1 h 70"/>
                <a:gd name="T2" fmla="*/ 48 w 81"/>
                <a:gd name="T3" fmla="*/ 25 h 70"/>
                <a:gd name="T4" fmla="*/ 44 w 81"/>
                <a:gd name="T5" fmla="*/ 41 h 70"/>
                <a:gd name="T6" fmla="*/ 44 w 81"/>
                <a:gd name="T7" fmla="*/ 40 h 70"/>
                <a:gd name="T8" fmla="*/ 43 w 81"/>
                <a:gd name="T9" fmla="*/ 34 h 70"/>
                <a:gd name="T10" fmla="*/ 43 w 81"/>
                <a:gd name="T11" fmla="*/ 21 h 70"/>
                <a:gd name="T12" fmla="*/ 44 w 81"/>
                <a:gd name="T13" fmla="*/ 18 h 70"/>
                <a:gd name="T14" fmla="*/ 46 w 81"/>
                <a:gd name="T15" fmla="*/ 18 h 70"/>
                <a:gd name="T16" fmla="*/ 44 w 81"/>
                <a:gd name="T17" fmla="*/ 17 h 70"/>
                <a:gd name="T18" fmla="*/ 42 w 81"/>
                <a:gd name="T19" fmla="*/ 21 h 70"/>
                <a:gd name="T20" fmla="*/ 42 w 81"/>
                <a:gd name="T21" fmla="*/ 32 h 70"/>
                <a:gd name="T22" fmla="*/ 42 w 81"/>
                <a:gd name="T23" fmla="*/ 37 h 70"/>
                <a:gd name="T24" fmla="*/ 41 w 81"/>
                <a:gd name="T25" fmla="*/ 36 h 70"/>
                <a:gd name="T26" fmla="*/ 37 w 81"/>
                <a:gd name="T27" fmla="*/ 29 h 70"/>
                <a:gd name="T28" fmla="*/ 33 w 81"/>
                <a:gd name="T29" fmla="*/ 23 h 70"/>
                <a:gd name="T30" fmla="*/ 32 w 81"/>
                <a:gd name="T31" fmla="*/ 22 h 70"/>
                <a:gd name="T32" fmla="*/ 32 w 81"/>
                <a:gd name="T33" fmla="*/ 25 h 70"/>
                <a:gd name="T34" fmla="*/ 32 w 81"/>
                <a:gd name="T35" fmla="*/ 24 h 70"/>
                <a:gd name="T36" fmla="*/ 35 w 81"/>
                <a:gd name="T37" fmla="*/ 26 h 70"/>
                <a:gd name="T38" fmla="*/ 39 w 81"/>
                <a:gd name="T39" fmla="*/ 35 h 70"/>
                <a:gd name="T40" fmla="*/ 41 w 81"/>
                <a:gd name="T41" fmla="*/ 39 h 70"/>
                <a:gd name="T42" fmla="*/ 41 w 81"/>
                <a:gd name="T43" fmla="*/ 40 h 70"/>
                <a:gd name="T44" fmla="*/ 31 w 81"/>
                <a:gd name="T45" fmla="*/ 31 h 70"/>
                <a:gd name="T46" fmla="*/ 7 w 81"/>
                <a:gd name="T47" fmla="*/ 19 h 70"/>
                <a:gd name="T48" fmla="*/ 3 w 81"/>
                <a:gd name="T49" fmla="*/ 43 h 70"/>
                <a:gd name="T50" fmla="*/ 21 w 81"/>
                <a:gd name="T51" fmla="*/ 50 h 70"/>
                <a:gd name="T52" fmla="*/ 16 w 81"/>
                <a:gd name="T53" fmla="*/ 65 h 70"/>
                <a:gd name="T54" fmla="*/ 38 w 81"/>
                <a:gd name="T55" fmla="*/ 60 h 70"/>
                <a:gd name="T56" fmla="*/ 46 w 81"/>
                <a:gd name="T57" fmla="*/ 49 h 70"/>
                <a:gd name="T58" fmla="*/ 47 w 81"/>
                <a:gd name="T59" fmla="*/ 47 h 70"/>
                <a:gd name="T60" fmla="*/ 74 w 81"/>
                <a:gd name="T61" fmla="*/ 53 h 70"/>
                <a:gd name="T62" fmla="*/ 70 w 81"/>
                <a:gd name="T63" fmla="*/ 36 h 70"/>
                <a:gd name="T64" fmla="*/ 73 w 81"/>
                <a:gd name="T65" fmla="*/ 29 h 70"/>
                <a:gd name="T66" fmla="*/ 72 w 81"/>
                <a:gd name="T67"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 h="70">
                  <a:moveTo>
                    <a:pt x="72" y="6"/>
                  </a:moveTo>
                  <a:cubicBezTo>
                    <a:pt x="70" y="3"/>
                    <a:pt x="65" y="0"/>
                    <a:pt x="61" y="1"/>
                  </a:cubicBezTo>
                  <a:cubicBezTo>
                    <a:pt x="57" y="2"/>
                    <a:pt x="54" y="6"/>
                    <a:pt x="52" y="10"/>
                  </a:cubicBezTo>
                  <a:cubicBezTo>
                    <a:pt x="50" y="14"/>
                    <a:pt x="49" y="19"/>
                    <a:pt x="48" y="25"/>
                  </a:cubicBezTo>
                  <a:cubicBezTo>
                    <a:pt x="47" y="28"/>
                    <a:pt x="46" y="31"/>
                    <a:pt x="46" y="34"/>
                  </a:cubicBezTo>
                  <a:cubicBezTo>
                    <a:pt x="45" y="36"/>
                    <a:pt x="45" y="39"/>
                    <a:pt x="44" y="41"/>
                  </a:cubicBezTo>
                  <a:cubicBezTo>
                    <a:pt x="44" y="41"/>
                    <a:pt x="44" y="41"/>
                    <a:pt x="44" y="41"/>
                  </a:cubicBezTo>
                  <a:cubicBezTo>
                    <a:pt x="44" y="40"/>
                    <a:pt x="44" y="40"/>
                    <a:pt x="44" y="40"/>
                  </a:cubicBezTo>
                  <a:cubicBezTo>
                    <a:pt x="44" y="39"/>
                    <a:pt x="44" y="38"/>
                    <a:pt x="43" y="38"/>
                  </a:cubicBezTo>
                  <a:cubicBezTo>
                    <a:pt x="43" y="36"/>
                    <a:pt x="43" y="35"/>
                    <a:pt x="43" y="34"/>
                  </a:cubicBezTo>
                  <a:cubicBezTo>
                    <a:pt x="43" y="31"/>
                    <a:pt x="42" y="29"/>
                    <a:pt x="42" y="27"/>
                  </a:cubicBezTo>
                  <a:cubicBezTo>
                    <a:pt x="42" y="25"/>
                    <a:pt x="42" y="23"/>
                    <a:pt x="43" y="21"/>
                  </a:cubicBezTo>
                  <a:cubicBezTo>
                    <a:pt x="43" y="20"/>
                    <a:pt x="43" y="20"/>
                    <a:pt x="44" y="19"/>
                  </a:cubicBezTo>
                  <a:cubicBezTo>
                    <a:pt x="44" y="18"/>
                    <a:pt x="44" y="18"/>
                    <a:pt x="44" y="18"/>
                  </a:cubicBezTo>
                  <a:cubicBezTo>
                    <a:pt x="45" y="19"/>
                    <a:pt x="45" y="19"/>
                    <a:pt x="45" y="19"/>
                  </a:cubicBezTo>
                  <a:cubicBezTo>
                    <a:pt x="46" y="19"/>
                    <a:pt x="46" y="18"/>
                    <a:pt x="46" y="18"/>
                  </a:cubicBezTo>
                  <a:cubicBezTo>
                    <a:pt x="46" y="17"/>
                    <a:pt x="46" y="16"/>
                    <a:pt x="45" y="16"/>
                  </a:cubicBezTo>
                  <a:cubicBezTo>
                    <a:pt x="45" y="16"/>
                    <a:pt x="44" y="17"/>
                    <a:pt x="44" y="17"/>
                  </a:cubicBezTo>
                  <a:cubicBezTo>
                    <a:pt x="44" y="18"/>
                    <a:pt x="44" y="18"/>
                    <a:pt x="44" y="18"/>
                  </a:cubicBezTo>
                  <a:cubicBezTo>
                    <a:pt x="43" y="19"/>
                    <a:pt x="42" y="20"/>
                    <a:pt x="42" y="21"/>
                  </a:cubicBezTo>
                  <a:cubicBezTo>
                    <a:pt x="41" y="23"/>
                    <a:pt x="41" y="25"/>
                    <a:pt x="41" y="26"/>
                  </a:cubicBezTo>
                  <a:cubicBezTo>
                    <a:pt x="41" y="28"/>
                    <a:pt x="42" y="30"/>
                    <a:pt x="42" y="32"/>
                  </a:cubicBezTo>
                  <a:cubicBezTo>
                    <a:pt x="42" y="33"/>
                    <a:pt x="43" y="34"/>
                    <a:pt x="43" y="35"/>
                  </a:cubicBezTo>
                  <a:cubicBezTo>
                    <a:pt x="43" y="36"/>
                    <a:pt x="43" y="37"/>
                    <a:pt x="42" y="37"/>
                  </a:cubicBezTo>
                  <a:cubicBezTo>
                    <a:pt x="42" y="38"/>
                    <a:pt x="42" y="38"/>
                    <a:pt x="42" y="38"/>
                  </a:cubicBezTo>
                  <a:cubicBezTo>
                    <a:pt x="41" y="37"/>
                    <a:pt x="41" y="37"/>
                    <a:pt x="41" y="36"/>
                  </a:cubicBezTo>
                  <a:cubicBezTo>
                    <a:pt x="40" y="36"/>
                    <a:pt x="40" y="35"/>
                    <a:pt x="39" y="34"/>
                  </a:cubicBezTo>
                  <a:cubicBezTo>
                    <a:pt x="39" y="32"/>
                    <a:pt x="38" y="30"/>
                    <a:pt x="37" y="29"/>
                  </a:cubicBezTo>
                  <a:cubicBezTo>
                    <a:pt x="37" y="27"/>
                    <a:pt x="36" y="26"/>
                    <a:pt x="35" y="24"/>
                  </a:cubicBezTo>
                  <a:cubicBezTo>
                    <a:pt x="35" y="24"/>
                    <a:pt x="34" y="23"/>
                    <a:pt x="33" y="23"/>
                  </a:cubicBezTo>
                  <a:cubicBezTo>
                    <a:pt x="33" y="22"/>
                    <a:pt x="33" y="22"/>
                    <a:pt x="33" y="22"/>
                  </a:cubicBezTo>
                  <a:cubicBezTo>
                    <a:pt x="32" y="22"/>
                    <a:pt x="32" y="22"/>
                    <a:pt x="32" y="22"/>
                  </a:cubicBezTo>
                  <a:cubicBezTo>
                    <a:pt x="30" y="21"/>
                    <a:pt x="29" y="24"/>
                    <a:pt x="31" y="24"/>
                  </a:cubicBezTo>
                  <a:cubicBezTo>
                    <a:pt x="31" y="25"/>
                    <a:pt x="32" y="25"/>
                    <a:pt x="32" y="25"/>
                  </a:cubicBezTo>
                  <a:cubicBezTo>
                    <a:pt x="32" y="24"/>
                    <a:pt x="32" y="24"/>
                    <a:pt x="32" y="24"/>
                  </a:cubicBezTo>
                  <a:cubicBezTo>
                    <a:pt x="32" y="24"/>
                    <a:pt x="32" y="24"/>
                    <a:pt x="32" y="24"/>
                  </a:cubicBezTo>
                  <a:cubicBezTo>
                    <a:pt x="33" y="24"/>
                    <a:pt x="33" y="24"/>
                    <a:pt x="33" y="24"/>
                  </a:cubicBezTo>
                  <a:cubicBezTo>
                    <a:pt x="34" y="24"/>
                    <a:pt x="34" y="25"/>
                    <a:pt x="35" y="26"/>
                  </a:cubicBezTo>
                  <a:cubicBezTo>
                    <a:pt x="36" y="27"/>
                    <a:pt x="37" y="29"/>
                    <a:pt x="37" y="30"/>
                  </a:cubicBezTo>
                  <a:cubicBezTo>
                    <a:pt x="38" y="32"/>
                    <a:pt x="38" y="33"/>
                    <a:pt x="39" y="35"/>
                  </a:cubicBezTo>
                  <a:cubicBezTo>
                    <a:pt x="39" y="36"/>
                    <a:pt x="40" y="38"/>
                    <a:pt x="41" y="38"/>
                  </a:cubicBezTo>
                  <a:cubicBezTo>
                    <a:pt x="41" y="39"/>
                    <a:pt x="41" y="39"/>
                    <a:pt x="41" y="39"/>
                  </a:cubicBezTo>
                  <a:cubicBezTo>
                    <a:pt x="41" y="40"/>
                    <a:pt x="41" y="40"/>
                    <a:pt x="41" y="40"/>
                  </a:cubicBezTo>
                  <a:cubicBezTo>
                    <a:pt x="41" y="40"/>
                    <a:pt x="41" y="40"/>
                    <a:pt x="41" y="40"/>
                  </a:cubicBezTo>
                  <a:cubicBezTo>
                    <a:pt x="40" y="39"/>
                    <a:pt x="39" y="38"/>
                    <a:pt x="38" y="37"/>
                  </a:cubicBezTo>
                  <a:cubicBezTo>
                    <a:pt x="36" y="35"/>
                    <a:pt x="34" y="33"/>
                    <a:pt x="31" y="31"/>
                  </a:cubicBezTo>
                  <a:cubicBezTo>
                    <a:pt x="28" y="27"/>
                    <a:pt x="24" y="24"/>
                    <a:pt x="19" y="21"/>
                  </a:cubicBezTo>
                  <a:cubicBezTo>
                    <a:pt x="16" y="19"/>
                    <a:pt x="11" y="18"/>
                    <a:pt x="7" y="19"/>
                  </a:cubicBezTo>
                  <a:cubicBezTo>
                    <a:pt x="3" y="21"/>
                    <a:pt x="1" y="26"/>
                    <a:pt x="1" y="30"/>
                  </a:cubicBezTo>
                  <a:cubicBezTo>
                    <a:pt x="0" y="35"/>
                    <a:pt x="1" y="39"/>
                    <a:pt x="3" y="43"/>
                  </a:cubicBezTo>
                  <a:cubicBezTo>
                    <a:pt x="6" y="47"/>
                    <a:pt x="9" y="49"/>
                    <a:pt x="13" y="50"/>
                  </a:cubicBezTo>
                  <a:cubicBezTo>
                    <a:pt x="16" y="51"/>
                    <a:pt x="18" y="51"/>
                    <a:pt x="21" y="50"/>
                  </a:cubicBezTo>
                  <a:cubicBezTo>
                    <a:pt x="20" y="51"/>
                    <a:pt x="20" y="52"/>
                    <a:pt x="19" y="53"/>
                  </a:cubicBezTo>
                  <a:cubicBezTo>
                    <a:pt x="17" y="56"/>
                    <a:pt x="15" y="61"/>
                    <a:pt x="16" y="65"/>
                  </a:cubicBezTo>
                  <a:cubicBezTo>
                    <a:pt x="17" y="69"/>
                    <a:pt x="22" y="70"/>
                    <a:pt x="26" y="69"/>
                  </a:cubicBezTo>
                  <a:cubicBezTo>
                    <a:pt x="31" y="68"/>
                    <a:pt x="35" y="64"/>
                    <a:pt x="38" y="60"/>
                  </a:cubicBezTo>
                  <a:cubicBezTo>
                    <a:pt x="41" y="57"/>
                    <a:pt x="43" y="53"/>
                    <a:pt x="44" y="49"/>
                  </a:cubicBezTo>
                  <a:cubicBezTo>
                    <a:pt x="44" y="49"/>
                    <a:pt x="45" y="49"/>
                    <a:pt x="46" y="49"/>
                  </a:cubicBezTo>
                  <a:cubicBezTo>
                    <a:pt x="46" y="49"/>
                    <a:pt x="47" y="49"/>
                    <a:pt x="47" y="49"/>
                  </a:cubicBezTo>
                  <a:cubicBezTo>
                    <a:pt x="47" y="48"/>
                    <a:pt x="47" y="47"/>
                    <a:pt x="47" y="47"/>
                  </a:cubicBezTo>
                  <a:cubicBezTo>
                    <a:pt x="50" y="50"/>
                    <a:pt x="54" y="53"/>
                    <a:pt x="59" y="54"/>
                  </a:cubicBezTo>
                  <a:cubicBezTo>
                    <a:pt x="63" y="55"/>
                    <a:pt x="69" y="55"/>
                    <a:pt x="74" y="53"/>
                  </a:cubicBezTo>
                  <a:cubicBezTo>
                    <a:pt x="78" y="52"/>
                    <a:pt x="81" y="48"/>
                    <a:pt x="79" y="44"/>
                  </a:cubicBezTo>
                  <a:cubicBezTo>
                    <a:pt x="77" y="40"/>
                    <a:pt x="74" y="37"/>
                    <a:pt x="70" y="36"/>
                  </a:cubicBezTo>
                  <a:cubicBezTo>
                    <a:pt x="69" y="35"/>
                    <a:pt x="67" y="35"/>
                    <a:pt x="66" y="35"/>
                  </a:cubicBezTo>
                  <a:cubicBezTo>
                    <a:pt x="69" y="34"/>
                    <a:pt x="71" y="32"/>
                    <a:pt x="73" y="29"/>
                  </a:cubicBezTo>
                  <a:cubicBezTo>
                    <a:pt x="76" y="26"/>
                    <a:pt x="78" y="22"/>
                    <a:pt x="77" y="18"/>
                  </a:cubicBezTo>
                  <a:cubicBezTo>
                    <a:pt x="77" y="14"/>
                    <a:pt x="75" y="9"/>
                    <a:pt x="72" y="6"/>
                  </a:cubicBezTo>
                  <a:close/>
                </a:path>
              </a:pathLst>
            </a:custGeom>
            <a:solidFill>
              <a:srgbClr val="F5E6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2" name="Freeform 198"/>
            <p:cNvSpPr/>
            <p:nvPr/>
          </p:nvSpPr>
          <p:spPr bwMode="auto">
            <a:xfrm>
              <a:off x="3267" y="2174"/>
              <a:ext cx="111" cy="118"/>
            </a:xfrm>
            <a:custGeom>
              <a:avLst/>
              <a:gdLst>
                <a:gd name="T0" fmla="*/ 90 w 91"/>
                <a:gd name="T1" fmla="*/ 50 h 97"/>
                <a:gd name="T2" fmla="*/ 82 w 91"/>
                <a:gd name="T3" fmla="*/ 34 h 97"/>
                <a:gd name="T4" fmla="*/ 64 w 91"/>
                <a:gd name="T5" fmla="*/ 32 h 97"/>
                <a:gd name="T6" fmla="*/ 61 w 91"/>
                <a:gd name="T7" fmla="*/ 6 h 97"/>
                <a:gd name="T8" fmla="*/ 43 w 91"/>
                <a:gd name="T9" fmla="*/ 20 h 97"/>
                <a:gd name="T10" fmla="*/ 44 w 91"/>
                <a:gd name="T11" fmla="*/ 42 h 97"/>
                <a:gd name="T12" fmla="*/ 39 w 91"/>
                <a:gd name="T13" fmla="*/ 27 h 97"/>
                <a:gd name="T14" fmla="*/ 39 w 91"/>
                <a:gd name="T15" fmla="*/ 21 h 97"/>
                <a:gd name="T16" fmla="*/ 36 w 91"/>
                <a:gd name="T17" fmla="*/ 23 h 97"/>
                <a:gd name="T18" fmla="*/ 37 w 91"/>
                <a:gd name="T19" fmla="*/ 26 h 97"/>
                <a:gd name="T20" fmla="*/ 38 w 91"/>
                <a:gd name="T21" fmla="*/ 30 h 97"/>
                <a:gd name="T22" fmla="*/ 40 w 91"/>
                <a:gd name="T23" fmla="*/ 41 h 97"/>
                <a:gd name="T24" fmla="*/ 29 w 91"/>
                <a:gd name="T25" fmla="*/ 29 h 97"/>
                <a:gd name="T26" fmla="*/ 25 w 91"/>
                <a:gd name="T27" fmla="*/ 28 h 97"/>
                <a:gd name="T28" fmla="*/ 28 w 91"/>
                <a:gd name="T29" fmla="*/ 31 h 97"/>
                <a:gd name="T30" fmla="*/ 40 w 91"/>
                <a:gd name="T31" fmla="*/ 45 h 97"/>
                <a:gd name="T32" fmla="*/ 12 w 91"/>
                <a:gd name="T33" fmla="*/ 35 h 97"/>
                <a:gd name="T34" fmla="*/ 7 w 91"/>
                <a:gd name="T35" fmla="*/ 55 h 97"/>
                <a:gd name="T36" fmla="*/ 24 w 91"/>
                <a:gd name="T37" fmla="*/ 61 h 97"/>
                <a:gd name="T38" fmla="*/ 25 w 91"/>
                <a:gd name="T39" fmla="*/ 91 h 97"/>
                <a:gd name="T40" fmla="*/ 47 w 91"/>
                <a:gd name="T41" fmla="*/ 79 h 97"/>
                <a:gd name="T42" fmla="*/ 47 w 91"/>
                <a:gd name="T43" fmla="*/ 57 h 97"/>
                <a:gd name="T44" fmla="*/ 54 w 91"/>
                <a:gd name="T45" fmla="*/ 62 h 97"/>
                <a:gd name="T46" fmla="*/ 52 w 91"/>
                <a:gd name="T47" fmla="*/ 54 h 97"/>
                <a:gd name="T48" fmla="*/ 82 w 91"/>
                <a:gd name="T49" fmla="*/ 60 h 97"/>
                <a:gd name="T50" fmla="*/ 90 w 91"/>
                <a:gd name="T51"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7">
                  <a:moveTo>
                    <a:pt x="90" y="50"/>
                  </a:moveTo>
                  <a:cubicBezTo>
                    <a:pt x="91" y="44"/>
                    <a:pt x="87" y="37"/>
                    <a:pt x="82" y="34"/>
                  </a:cubicBezTo>
                  <a:cubicBezTo>
                    <a:pt x="76" y="31"/>
                    <a:pt x="70" y="31"/>
                    <a:pt x="64" y="32"/>
                  </a:cubicBezTo>
                  <a:cubicBezTo>
                    <a:pt x="68" y="24"/>
                    <a:pt x="70" y="12"/>
                    <a:pt x="61" y="6"/>
                  </a:cubicBezTo>
                  <a:cubicBezTo>
                    <a:pt x="51" y="0"/>
                    <a:pt x="44" y="12"/>
                    <a:pt x="43" y="20"/>
                  </a:cubicBezTo>
                  <a:cubicBezTo>
                    <a:pt x="42" y="26"/>
                    <a:pt x="43" y="37"/>
                    <a:pt x="44" y="42"/>
                  </a:cubicBezTo>
                  <a:cubicBezTo>
                    <a:pt x="43" y="39"/>
                    <a:pt x="39" y="29"/>
                    <a:pt x="39" y="27"/>
                  </a:cubicBezTo>
                  <a:cubicBezTo>
                    <a:pt x="38" y="23"/>
                    <a:pt x="41" y="22"/>
                    <a:pt x="39" y="21"/>
                  </a:cubicBezTo>
                  <a:cubicBezTo>
                    <a:pt x="37" y="19"/>
                    <a:pt x="35" y="21"/>
                    <a:pt x="36" y="23"/>
                  </a:cubicBezTo>
                  <a:cubicBezTo>
                    <a:pt x="36" y="24"/>
                    <a:pt x="37" y="25"/>
                    <a:pt x="37" y="26"/>
                  </a:cubicBezTo>
                  <a:cubicBezTo>
                    <a:pt x="38" y="27"/>
                    <a:pt x="38" y="29"/>
                    <a:pt x="38" y="30"/>
                  </a:cubicBezTo>
                  <a:cubicBezTo>
                    <a:pt x="42" y="42"/>
                    <a:pt x="44" y="46"/>
                    <a:pt x="40" y="41"/>
                  </a:cubicBezTo>
                  <a:cubicBezTo>
                    <a:pt x="36" y="36"/>
                    <a:pt x="29" y="31"/>
                    <a:pt x="29" y="29"/>
                  </a:cubicBezTo>
                  <a:cubicBezTo>
                    <a:pt x="29" y="28"/>
                    <a:pt x="26" y="25"/>
                    <a:pt x="25" y="28"/>
                  </a:cubicBezTo>
                  <a:cubicBezTo>
                    <a:pt x="24" y="30"/>
                    <a:pt x="26" y="33"/>
                    <a:pt x="28" y="31"/>
                  </a:cubicBezTo>
                  <a:cubicBezTo>
                    <a:pt x="31" y="33"/>
                    <a:pt x="41" y="43"/>
                    <a:pt x="40" y="45"/>
                  </a:cubicBezTo>
                  <a:cubicBezTo>
                    <a:pt x="32" y="40"/>
                    <a:pt x="22" y="33"/>
                    <a:pt x="12" y="35"/>
                  </a:cubicBezTo>
                  <a:cubicBezTo>
                    <a:pt x="3" y="37"/>
                    <a:pt x="0" y="48"/>
                    <a:pt x="7" y="55"/>
                  </a:cubicBezTo>
                  <a:cubicBezTo>
                    <a:pt x="12" y="59"/>
                    <a:pt x="18" y="59"/>
                    <a:pt x="24" y="61"/>
                  </a:cubicBezTo>
                  <a:cubicBezTo>
                    <a:pt x="19" y="69"/>
                    <a:pt x="16" y="84"/>
                    <a:pt x="25" y="91"/>
                  </a:cubicBezTo>
                  <a:cubicBezTo>
                    <a:pt x="35" y="97"/>
                    <a:pt x="45" y="88"/>
                    <a:pt x="47" y="79"/>
                  </a:cubicBezTo>
                  <a:cubicBezTo>
                    <a:pt x="49" y="72"/>
                    <a:pt x="48" y="63"/>
                    <a:pt x="47" y="57"/>
                  </a:cubicBezTo>
                  <a:cubicBezTo>
                    <a:pt x="49" y="58"/>
                    <a:pt x="53" y="64"/>
                    <a:pt x="54" y="62"/>
                  </a:cubicBezTo>
                  <a:cubicBezTo>
                    <a:pt x="56" y="60"/>
                    <a:pt x="53" y="56"/>
                    <a:pt x="52" y="54"/>
                  </a:cubicBezTo>
                  <a:cubicBezTo>
                    <a:pt x="61" y="60"/>
                    <a:pt x="72" y="64"/>
                    <a:pt x="82" y="60"/>
                  </a:cubicBezTo>
                  <a:cubicBezTo>
                    <a:pt x="88" y="58"/>
                    <a:pt x="90" y="54"/>
                    <a:pt x="90" y="50"/>
                  </a:cubicBezTo>
                  <a:close/>
                </a:path>
              </a:pathLst>
            </a:custGeom>
            <a:solidFill>
              <a:srgbClr val="F5C8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 name="Freeform 199"/>
            <p:cNvSpPr/>
            <p:nvPr/>
          </p:nvSpPr>
          <p:spPr bwMode="auto">
            <a:xfrm>
              <a:off x="2581" y="2010"/>
              <a:ext cx="135" cy="129"/>
            </a:xfrm>
            <a:custGeom>
              <a:avLst/>
              <a:gdLst>
                <a:gd name="T0" fmla="*/ 76 w 111"/>
                <a:gd name="T1" fmla="*/ 104 h 106"/>
                <a:gd name="T2" fmla="*/ 88 w 111"/>
                <a:gd name="T3" fmla="*/ 88 h 106"/>
                <a:gd name="T4" fmla="*/ 82 w 111"/>
                <a:gd name="T5" fmla="*/ 67 h 106"/>
                <a:gd name="T6" fmla="*/ 109 w 111"/>
                <a:gd name="T7" fmla="*/ 51 h 106"/>
                <a:gd name="T8" fmla="*/ 85 w 111"/>
                <a:gd name="T9" fmla="*/ 37 h 106"/>
                <a:gd name="T10" fmla="*/ 63 w 111"/>
                <a:gd name="T11" fmla="*/ 48 h 106"/>
                <a:gd name="T12" fmla="*/ 77 w 111"/>
                <a:gd name="T13" fmla="*/ 36 h 106"/>
                <a:gd name="T14" fmla="*/ 83 w 111"/>
                <a:gd name="T15" fmla="*/ 33 h 106"/>
                <a:gd name="T16" fmla="*/ 79 w 111"/>
                <a:gd name="T17" fmla="*/ 31 h 106"/>
                <a:gd name="T18" fmla="*/ 77 w 111"/>
                <a:gd name="T19" fmla="*/ 33 h 106"/>
                <a:gd name="T20" fmla="*/ 73 w 111"/>
                <a:gd name="T21" fmla="*/ 36 h 106"/>
                <a:gd name="T22" fmla="*/ 62 w 111"/>
                <a:gd name="T23" fmla="*/ 43 h 106"/>
                <a:gd name="T24" fmla="*/ 69 w 111"/>
                <a:gd name="T25" fmla="*/ 26 h 106"/>
                <a:gd name="T26" fmla="*/ 69 w 111"/>
                <a:gd name="T27" fmla="*/ 21 h 106"/>
                <a:gd name="T28" fmla="*/ 67 w 111"/>
                <a:gd name="T29" fmla="*/ 25 h 106"/>
                <a:gd name="T30" fmla="*/ 59 w 111"/>
                <a:gd name="T31" fmla="*/ 45 h 106"/>
                <a:gd name="T32" fmla="*/ 56 w 111"/>
                <a:gd name="T33" fmla="*/ 9 h 106"/>
                <a:gd name="T34" fmla="*/ 33 w 111"/>
                <a:gd name="T35" fmla="*/ 12 h 106"/>
                <a:gd name="T36" fmla="*/ 34 w 111"/>
                <a:gd name="T37" fmla="*/ 34 h 106"/>
                <a:gd name="T38" fmla="*/ 3 w 111"/>
                <a:gd name="T39" fmla="*/ 49 h 106"/>
                <a:gd name="T40" fmla="*/ 26 w 111"/>
                <a:gd name="T41" fmla="*/ 69 h 106"/>
                <a:gd name="T42" fmla="*/ 48 w 111"/>
                <a:gd name="T43" fmla="*/ 59 h 106"/>
                <a:gd name="T44" fmla="*/ 47 w 111"/>
                <a:gd name="T45" fmla="*/ 69 h 106"/>
                <a:gd name="T46" fmla="*/ 54 w 111"/>
                <a:gd name="T47" fmla="*/ 63 h 106"/>
                <a:gd name="T48" fmla="*/ 61 w 111"/>
                <a:gd name="T49" fmla="*/ 100 h 106"/>
                <a:gd name="T50" fmla="*/ 76 w 111"/>
                <a:gd name="T51" fmla="*/ 10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06">
                  <a:moveTo>
                    <a:pt x="76" y="104"/>
                  </a:moveTo>
                  <a:cubicBezTo>
                    <a:pt x="82" y="102"/>
                    <a:pt x="87" y="95"/>
                    <a:pt x="88" y="88"/>
                  </a:cubicBezTo>
                  <a:cubicBezTo>
                    <a:pt x="89" y="80"/>
                    <a:pt x="86" y="73"/>
                    <a:pt x="82" y="67"/>
                  </a:cubicBezTo>
                  <a:cubicBezTo>
                    <a:pt x="93" y="67"/>
                    <a:pt x="107" y="65"/>
                    <a:pt x="109" y="51"/>
                  </a:cubicBezTo>
                  <a:cubicBezTo>
                    <a:pt x="111" y="37"/>
                    <a:pt x="95" y="35"/>
                    <a:pt x="85" y="37"/>
                  </a:cubicBezTo>
                  <a:cubicBezTo>
                    <a:pt x="79" y="38"/>
                    <a:pt x="68" y="45"/>
                    <a:pt x="63" y="48"/>
                  </a:cubicBezTo>
                  <a:cubicBezTo>
                    <a:pt x="65" y="46"/>
                    <a:pt x="74" y="38"/>
                    <a:pt x="77" y="36"/>
                  </a:cubicBezTo>
                  <a:cubicBezTo>
                    <a:pt x="80" y="33"/>
                    <a:pt x="82" y="36"/>
                    <a:pt x="83" y="33"/>
                  </a:cubicBezTo>
                  <a:cubicBezTo>
                    <a:pt x="85" y="30"/>
                    <a:pt x="81" y="29"/>
                    <a:pt x="79" y="31"/>
                  </a:cubicBezTo>
                  <a:cubicBezTo>
                    <a:pt x="78" y="31"/>
                    <a:pt x="78" y="33"/>
                    <a:pt x="77" y="33"/>
                  </a:cubicBezTo>
                  <a:cubicBezTo>
                    <a:pt x="76" y="35"/>
                    <a:pt x="74" y="35"/>
                    <a:pt x="73" y="36"/>
                  </a:cubicBezTo>
                  <a:cubicBezTo>
                    <a:pt x="62" y="47"/>
                    <a:pt x="58" y="50"/>
                    <a:pt x="62" y="43"/>
                  </a:cubicBezTo>
                  <a:cubicBezTo>
                    <a:pt x="65" y="37"/>
                    <a:pt x="68" y="27"/>
                    <a:pt x="69" y="26"/>
                  </a:cubicBezTo>
                  <a:cubicBezTo>
                    <a:pt x="71" y="25"/>
                    <a:pt x="73" y="20"/>
                    <a:pt x="69" y="21"/>
                  </a:cubicBezTo>
                  <a:cubicBezTo>
                    <a:pt x="66" y="21"/>
                    <a:pt x="64" y="24"/>
                    <a:pt x="67" y="25"/>
                  </a:cubicBezTo>
                  <a:cubicBezTo>
                    <a:pt x="66" y="29"/>
                    <a:pt x="60" y="45"/>
                    <a:pt x="59" y="45"/>
                  </a:cubicBezTo>
                  <a:cubicBezTo>
                    <a:pt x="60" y="34"/>
                    <a:pt x="63" y="19"/>
                    <a:pt x="56" y="9"/>
                  </a:cubicBezTo>
                  <a:cubicBezTo>
                    <a:pt x="50" y="0"/>
                    <a:pt x="37" y="2"/>
                    <a:pt x="33" y="12"/>
                  </a:cubicBezTo>
                  <a:cubicBezTo>
                    <a:pt x="30" y="19"/>
                    <a:pt x="33" y="27"/>
                    <a:pt x="34" y="34"/>
                  </a:cubicBezTo>
                  <a:cubicBezTo>
                    <a:pt x="22" y="32"/>
                    <a:pt x="6" y="35"/>
                    <a:pt x="3" y="49"/>
                  </a:cubicBezTo>
                  <a:cubicBezTo>
                    <a:pt x="0" y="63"/>
                    <a:pt x="15" y="70"/>
                    <a:pt x="26" y="69"/>
                  </a:cubicBezTo>
                  <a:cubicBezTo>
                    <a:pt x="33" y="68"/>
                    <a:pt x="42" y="62"/>
                    <a:pt x="48" y="59"/>
                  </a:cubicBezTo>
                  <a:cubicBezTo>
                    <a:pt x="48" y="61"/>
                    <a:pt x="44" y="68"/>
                    <a:pt x="47" y="69"/>
                  </a:cubicBezTo>
                  <a:cubicBezTo>
                    <a:pt x="50" y="70"/>
                    <a:pt x="53" y="65"/>
                    <a:pt x="54" y="63"/>
                  </a:cubicBezTo>
                  <a:cubicBezTo>
                    <a:pt x="52" y="76"/>
                    <a:pt x="52" y="90"/>
                    <a:pt x="61" y="100"/>
                  </a:cubicBezTo>
                  <a:cubicBezTo>
                    <a:pt x="66" y="105"/>
                    <a:pt x="71" y="106"/>
                    <a:pt x="76" y="104"/>
                  </a:cubicBezTo>
                  <a:close/>
                </a:path>
              </a:pathLst>
            </a:custGeom>
            <a:solidFill>
              <a:srgbClr val="F5C8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4" name="Freeform 200"/>
            <p:cNvSpPr/>
            <p:nvPr/>
          </p:nvSpPr>
          <p:spPr bwMode="auto">
            <a:xfrm>
              <a:off x="2482" y="1275"/>
              <a:ext cx="123" cy="117"/>
            </a:xfrm>
            <a:custGeom>
              <a:avLst/>
              <a:gdLst>
                <a:gd name="T0" fmla="*/ 75 w 101"/>
                <a:gd name="T1" fmla="*/ 96 h 97"/>
                <a:gd name="T2" fmla="*/ 85 w 101"/>
                <a:gd name="T3" fmla="*/ 78 h 97"/>
                <a:gd name="T4" fmla="*/ 77 w 101"/>
                <a:gd name="T5" fmla="*/ 60 h 97"/>
                <a:gd name="T6" fmla="*/ 101 w 101"/>
                <a:gd name="T7" fmla="*/ 42 h 97"/>
                <a:gd name="T8" fmla="*/ 77 w 101"/>
                <a:gd name="T9" fmla="*/ 31 h 97"/>
                <a:gd name="T10" fmla="*/ 57 w 101"/>
                <a:gd name="T11" fmla="*/ 44 h 97"/>
                <a:gd name="T12" fmla="*/ 69 w 101"/>
                <a:gd name="T13" fmla="*/ 31 h 97"/>
                <a:gd name="T14" fmla="*/ 75 w 101"/>
                <a:gd name="T15" fmla="*/ 28 h 97"/>
                <a:gd name="T16" fmla="*/ 71 w 101"/>
                <a:gd name="T17" fmla="*/ 26 h 97"/>
                <a:gd name="T18" fmla="*/ 69 w 101"/>
                <a:gd name="T19" fmla="*/ 29 h 97"/>
                <a:gd name="T20" fmla="*/ 66 w 101"/>
                <a:gd name="T21" fmla="*/ 32 h 97"/>
                <a:gd name="T22" fmla="*/ 56 w 101"/>
                <a:gd name="T23" fmla="*/ 39 h 97"/>
                <a:gd name="T24" fmla="*/ 61 w 101"/>
                <a:gd name="T25" fmla="*/ 23 h 97"/>
                <a:gd name="T26" fmla="*/ 60 w 101"/>
                <a:gd name="T27" fmla="*/ 18 h 97"/>
                <a:gd name="T28" fmla="*/ 59 w 101"/>
                <a:gd name="T29" fmla="*/ 22 h 97"/>
                <a:gd name="T30" fmla="*/ 53 w 101"/>
                <a:gd name="T31" fmla="*/ 42 h 97"/>
                <a:gd name="T32" fmla="*/ 47 w 101"/>
                <a:gd name="T33" fmla="*/ 8 h 97"/>
                <a:gd name="T34" fmla="*/ 26 w 101"/>
                <a:gd name="T35" fmla="*/ 14 h 97"/>
                <a:gd name="T36" fmla="*/ 29 w 101"/>
                <a:gd name="T37" fmla="*/ 34 h 97"/>
                <a:gd name="T38" fmla="*/ 2 w 101"/>
                <a:gd name="T39" fmla="*/ 51 h 97"/>
                <a:gd name="T40" fmla="*/ 25 w 101"/>
                <a:gd name="T41" fmla="*/ 67 h 97"/>
                <a:gd name="T42" fmla="*/ 45 w 101"/>
                <a:gd name="T43" fmla="*/ 56 h 97"/>
                <a:gd name="T44" fmla="*/ 44 w 101"/>
                <a:gd name="T45" fmla="*/ 65 h 97"/>
                <a:gd name="T46" fmla="*/ 51 w 101"/>
                <a:gd name="T47" fmla="*/ 59 h 97"/>
                <a:gd name="T48" fmla="*/ 61 w 101"/>
                <a:gd name="T49" fmla="*/ 93 h 97"/>
                <a:gd name="T50" fmla="*/ 75 w 101"/>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 h="97">
                  <a:moveTo>
                    <a:pt x="75" y="96"/>
                  </a:moveTo>
                  <a:cubicBezTo>
                    <a:pt x="81" y="93"/>
                    <a:pt x="85" y="86"/>
                    <a:pt x="85" y="78"/>
                  </a:cubicBezTo>
                  <a:cubicBezTo>
                    <a:pt x="85" y="71"/>
                    <a:pt x="81" y="65"/>
                    <a:pt x="77" y="60"/>
                  </a:cubicBezTo>
                  <a:cubicBezTo>
                    <a:pt x="87" y="59"/>
                    <a:pt x="100" y="55"/>
                    <a:pt x="101" y="42"/>
                  </a:cubicBezTo>
                  <a:cubicBezTo>
                    <a:pt x="101" y="29"/>
                    <a:pt x="86" y="29"/>
                    <a:pt x="77" y="31"/>
                  </a:cubicBezTo>
                  <a:cubicBezTo>
                    <a:pt x="72" y="33"/>
                    <a:pt x="62" y="41"/>
                    <a:pt x="57" y="44"/>
                  </a:cubicBezTo>
                  <a:cubicBezTo>
                    <a:pt x="59" y="42"/>
                    <a:pt x="67" y="33"/>
                    <a:pt x="69" y="31"/>
                  </a:cubicBezTo>
                  <a:cubicBezTo>
                    <a:pt x="72" y="28"/>
                    <a:pt x="74" y="30"/>
                    <a:pt x="75" y="28"/>
                  </a:cubicBezTo>
                  <a:cubicBezTo>
                    <a:pt x="76" y="25"/>
                    <a:pt x="73" y="24"/>
                    <a:pt x="71" y="26"/>
                  </a:cubicBezTo>
                  <a:cubicBezTo>
                    <a:pt x="70" y="27"/>
                    <a:pt x="70" y="28"/>
                    <a:pt x="69" y="29"/>
                  </a:cubicBezTo>
                  <a:cubicBezTo>
                    <a:pt x="68" y="30"/>
                    <a:pt x="67" y="31"/>
                    <a:pt x="66" y="32"/>
                  </a:cubicBezTo>
                  <a:cubicBezTo>
                    <a:pt x="56" y="43"/>
                    <a:pt x="53" y="46"/>
                    <a:pt x="56" y="39"/>
                  </a:cubicBezTo>
                  <a:cubicBezTo>
                    <a:pt x="59" y="33"/>
                    <a:pt x="60" y="23"/>
                    <a:pt x="61" y="23"/>
                  </a:cubicBezTo>
                  <a:cubicBezTo>
                    <a:pt x="63" y="22"/>
                    <a:pt x="64" y="17"/>
                    <a:pt x="60" y="18"/>
                  </a:cubicBezTo>
                  <a:cubicBezTo>
                    <a:pt x="58" y="18"/>
                    <a:pt x="57" y="22"/>
                    <a:pt x="59" y="22"/>
                  </a:cubicBezTo>
                  <a:cubicBezTo>
                    <a:pt x="59" y="26"/>
                    <a:pt x="54" y="41"/>
                    <a:pt x="53" y="42"/>
                  </a:cubicBezTo>
                  <a:cubicBezTo>
                    <a:pt x="53" y="31"/>
                    <a:pt x="54" y="17"/>
                    <a:pt x="47" y="8"/>
                  </a:cubicBezTo>
                  <a:cubicBezTo>
                    <a:pt x="41" y="0"/>
                    <a:pt x="28" y="3"/>
                    <a:pt x="26" y="14"/>
                  </a:cubicBezTo>
                  <a:cubicBezTo>
                    <a:pt x="24" y="21"/>
                    <a:pt x="27" y="27"/>
                    <a:pt x="29" y="34"/>
                  </a:cubicBezTo>
                  <a:cubicBezTo>
                    <a:pt x="18" y="33"/>
                    <a:pt x="3" y="38"/>
                    <a:pt x="2" y="51"/>
                  </a:cubicBezTo>
                  <a:cubicBezTo>
                    <a:pt x="0" y="65"/>
                    <a:pt x="14" y="69"/>
                    <a:pt x="25" y="67"/>
                  </a:cubicBezTo>
                  <a:cubicBezTo>
                    <a:pt x="31" y="66"/>
                    <a:pt x="39" y="59"/>
                    <a:pt x="45" y="56"/>
                  </a:cubicBezTo>
                  <a:cubicBezTo>
                    <a:pt x="44" y="58"/>
                    <a:pt x="41" y="65"/>
                    <a:pt x="44" y="65"/>
                  </a:cubicBezTo>
                  <a:cubicBezTo>
                    <a:pt x="47" y="66"/>
                    <a:pt x="50" y="61"/>
                    <a:pt x="51" y="59"/>
                  </a:cubicBezTo>
                  <a:cubicBezTo>
                    <a:pt x="50" y="71"/>
                    <a:pt x="52" y="85"/>
                    <a:pt x="61" y="93"/>
                  </a:cubicBezTo>
                  <a:cubicBezTo>
                    <a:pt x="66" y="97"/>
                    <a:pt x="71" y="97"/>
                    <a:pt x="75" y="96"/>
                  </a:cubicBezTo>
                  <a:close/>
                </a:path>
              </a:pathLst>
            </a:custGeom>
            <a:solidFill>
              <a:srgbClr val="F6E8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5" name="Freeform 201"/>
            <p:cNvSpPr/>
            <p:nvPr/>
          </p:nvSpPr>
          <p:spPr bwMode="auto">
            <a:xfrm>
              <a:off x="2825" y="1179"/>
              <a:ext cx="62" cy="59"/>
            </a:xfrm>
            <a:custGeom>
              <a:avLst/>
              <a:gdLst>
                <a:gd name="T0" fmla="*/ 39 w 51"/>
                <a:gd name="T1" fmla="*/ 34 h 49"/>
                <a:gd name="T2" fmla="*/ 51 w 51"/>
                <a:gd name="T3" fmla="*/ 27 h 49"/>
                <a:gd name="T4" fmla="*/ 41 w 51"/>
                <a:gd name="T5" fmla="*/ 17 h 49"/>
                <a:gd name="T6" fmla="*/ 37 w 51"/>
                <a:gd name="T7" fmla="*/ 2 h 49"/>
                <a:gd name="T8" fmla="*/ 26 w 51"/>
                <a:gd name="T9" fmla="*/ 7 h 49"/>
                <a:gd name="T10" fmla="*/ 8 w 51"/>
                <a:gd name="T11" fmla="*/ 8 h 49"/>
                <a:gd name="T12" fmla="*/ 9 w 51"/>
                <a:gd name="T13" fmla="*/ 21 h 49"/>
                <a:gd name="T14" fmla="*/ 0 w 51"/>
                <a:gd name="T15" fmla="*/ 33 h 49"/>
                <a:gd name="T16" fmla="*/ 20 w 51"/>
                <a:gd name="T17" fmla="*/ 36 h 49"/>
                <a:gd name="T18" fmla="*/ 35 w 51"/>
                <a:gd name="T19" fmla="*/ 48 h 49"/>
                <a:gd name="T20" fmla="*/ 39 w 51"/>
                <a:gd name="T21"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49">
                  <a:moveTo>
                    <a:pt x="39" y="34"/>
                  </a:moveTo>
                  <a:cubicBezTo>
                    <a:pt x="44" y="33"/>
                    <a:pt x="51" y="32"/>
                    <a:pt x="51" y="27"/>
                  </a:cubicBezTo>
                  <a:cubicBezTo>
                    <a:pt x="51" y="22"/>
                    <a:pt x="45" y="19"/>
                    <a:pt x="41" y="17"/>
                  </a:cubicBezTo>
                  <a:cubicBezTo>
                    <a:pt x="41" y="16"/>
                    <a:pt x="42" y="4"/>
                    <a:pt x="37" y="2"/>
                  </a:cubicBezTo>
                  <a:cubicBezTo>
                    <a:pt x="34" y="0"/>
                    <a:pt x="29" y="4"/>
                    <a:pt x="26" y="7"/>
                  </a:cubicBezTo>
                  <a:cubicBezTo>
                    <a:pt x="24" y="6"/>
                    <a:pt x="10" y="4"/>
                    <a:pt x="8" y="8"/>
                  </a:cubicBezTo>
                  <a:cubicBezTo>
                    <a:pt x="6" y="12"/>
                    <a:pt x="7" y="17"/>
                    <a:pt x="9" y="21"/>
                  </a:cubicBezTo>
                  <a:cubicBezTo>
                    <a:pt x="5" y="24"/>
                    <a:pt x="0" y="29"/>
                    <a:pt x="0" y="33"/>
                  </a:cubicBezTo>
                  <a:cubicBezTo>
                    <a:pt x="1" y="37"/>
                    <a:pt x="14" y="37"/>
                    <a:pt x="20" y="36"/>
                  </a:cubicBezTo>
                  <a:cubicBezTo>
                    <a:pt x="24" y="40"/>
                    <a:pt x="31" y="47"/>
                    <a:pt x="35" y="48"/>
                  </a:cubicBezTo>
                  <a:cubicBezTo>
                    <a:pt x="39" y="49"/>
                    <a:pt x="39" y="38"/>
                    <a:pt x="39" y="34"/>
                  </a:cubicBezTo>
                  <a:close/>
                </a:path>
              </a:pathLst>
            </a:custGeom>
            <a:solidFill>
              <a:srgbClr val="F5E6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6" name="Freeform 202"/>
            <p:cNvSpPr/>
            <p:nvPr/>
          </p:nvSpPr>
          <p:spPr bwMode="auto">
            <a:xfrm>
              <a:off x="3229" y="1480"/>
              <a:ext cx="88" cy="84"/>
            </a:xfrm>
            <a:custGeom>
              <a:avLst/>
              <a:gdLst>
                <a:gd name="T0" fmla="*/ 57 w 72"/>
                <a:gd name="T1" fmla="*/ 43 h 69"/>
                <a:gd name="T2" fmla="*/ 68 w 72"/>
                <a:gd name="T3" fmla="*/ 25 h 69"/>
                <a:gd name="T4" fmla="*/ 50 w 72"/>
                <a:gd name="T5" fmla="*/ 19 h 69"/>
                <a:gd name="T6" fmla="*/ 37 w 72"/>
                <a:gd name="T7" fmla="*/ 1 h 69"/>
                <a:gd name="T8" fmla="*/ 24 w 72"/>
                <a:gd name="T9" fmla="*/ 14 h 69"/>
                <a:gd name="T10" fmla="*/ 1 w 72"/>
                <a:gd name="T11" fmla="*/ 26 h 69"/>
                <a:gd name="T12" fmla="*/ 9 w 72"/>
                <a:gd name="T13" fmla="*/ 42 h 69"/>
                <a:gd name="T14" fmla="*/ 4 w 72"/>
                <a:gd name="T15" fmla="*/ 64 h 69"/>
                <a:gd name="T16" fmla="*/ 33 w 72"/>
                <a:gd name="T17" fmla="*/ 56 h 69"/>
                <a:gd name="T18" fmla="*/ 58 w 72"/>
                <a:gd name="T19" fmla="*/ 63 h 69"/>
                <a:gd name="T20" fmla="*/ 57 w 72"/>
                <a:gd name="T21" fmla="*/ 4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69">
                  <a:moveTo>
                    <a:pt x="57" y="43"/>
                  </a:moveTo>
                  <a:cubicBezTo>
                    <a:pt x="63" y="39"/>
                    <a:pt x="72" y="32"/>
                    <a:pt x="68" y="25"/>
                  </a:cubicBezTo>
                  <a:cubicBezTo>
                    <a:pt x="66" y="19"/>
                    <a:pt x="56" y="19"/>
                    <a:pt x="50" y="19"/>
                  </a:cubicBezTo>
                  <a:cubicBezTo>
                    <a:pt x="49" y="18"/>
                    <a:pt x="44" y="1"/>
                    <a:pt x="37" y="1"/>
                  </a:cubicBezTo>
                  <a:cubicBezTo>
                    <a:pt x="31" y="0"/>
                    <a:pt x="27" y="9"/>
                    <a:pt x="24" y="14"/>
                  </a:cubicBezTo>
                  <a:cubicBezTo>
                    <a:pt x="21" y="14"/>
                    <a:pt x="1" y="19"/>
                    <a:pt x="1" y="26"/>
                  </a:cubicBezTo>
                  <a:cubicBezTo>
                    <a:pt x="0" y="33"/>
                    <a:pt x="5" y="38"/>
                    <a:pt x="9" y="42"/>
                  </a:cubicBezTo>
                  <a:cubicBezTo>
                    <a:pt x="6" y="48"/>
                    <a:pt x="1" y="58"/>
                    <a:pt x="4" y="64"/>
                  </a:cubicBezTo>
                  <a:cubicBezTo>
                    <a:pt x="8" y="69"/>
                    <a:pt x="25" y="60"/>
                    <a:pt x="33" y="56"/>
                  </a:cubicBezTo>
                  <a:cubicBezTo>
                    <a:pt x="40" y="59"/>
                    <a:pt x="52" y="64"/>
                    <a:pt x="58" y="63"/>
                  </a:cubicBezTo>
                  <a:cubicBezTo>
                    <a:pt x="64" y="62"/>
                    <a:pt x="58" y="48"/>
                    <a:pt x="57" y="43"/>
                  </a:cubicBezTo>
                  <a:close/>
                </a:path>
              </a:pathLst>
            </a:custGeom>
            <a:solidFill>
              <a:srgbClr val="F5E6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7" name="Freeform 203"/>
            <p:cNvSpPr/>
            <p:nvPr/>
          </p:nvSpPr>
          <p:spPr bwMode="auto">
            <a:xfrm>
              <a:off x="3045" y="2197"/>
              <a:ext cx="55" cy="52"/>
            </a:xfrm>
            <a:custGeom>
              <a:avLst/>
              <a:gdLst>
                <a:gd name="T0" fmla="*/ 36 w 45"/>
                <a:gd name="T1" fmla="*/ 27 h 43"/>
                <a:gd name="T2" fmla="*/ 43 w 45"/>
                <a:gd name="T3" fmla="*/ 16 h 43"/>
                <a:gd name="T4" fmla="*/ 31 w 45"/>
                <a:gd name="T5" fmla="*/ 12 h 43"/>
                <a:gd name="T6" fmla="*/ 23 w 45"/>
                <a:gd name="T7" fmla="*/ 1 h 43"/>
                <a:gd name="T8" fmla="*/ 15 w 45"/>
                <a:gd name="T9" fmla="*/ 9 h 43"/>
                <a:gd name="T10" fmla="*/ 0 w 45"/>
                <a:gd name="T11" fmla="*/ 17 h 43"/>
                <a:gd name="T12" fmla="*/ 6 w 45"/>
                <a:gd name="T13" fmla="*/ 26 h 43"/>
                <a:gd name="T14" fmla="*/ 3 w 45"/>
                <a:gd name="T15" fmla="*/ 40 h 43"/>
                <a:gd name="T16" fmla="*/ 21 w 45"/>
                <a:gd name="T17" fmla="*/ 35 h 43"/>
                <a:gd name="T18" fmla="*/ 36 w 45"/>
                <a:gd name="T19" fmla="*/ 40 h 43"/>
                <a:gd name="T20" fmla="*/ 36 w 45"/>
                <a:gd name="T21"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43">
                  <a:moveTo>
                    <a:pt x="36" y="27"/>
                  </a:moveTo>
                  <a:cubicBezTo>
                    <a:pt x="40" y="24"/>
                    <a:pt x="45" y="20"/>
                    <a:pt x="43" y="16"/>
                  </a:cubicBezTo>
                  <a:cubicBezTo>
                    <a:pt x="41" y="12"/>
                    <a:pt x="35" y="12"/>
                    <a:pt x="31" y="12"/>
                  </a:cubicBezTo>
                  <a:cubicBezTo>
                    <a:pt x="31" y="11"/>
                    <a:pt x="28" y="1"/>
                    <a:pt x="23" y="1"/>
                  </a:cubicBezTo>
                  <a:cubicBezTo>
                    <a:pt x="19" y="0"/>
                    <a:pt x="17" y="5"/>
                    <a:pt x="15" y="9"/>
                  </a:cubicBezTo>
                  <a:cubicBezTo>
                    <a:pt x="13" y="9"/>
                    <a:pt x="1" y="12"/>
                    <a:pt x="0" y="17"/>
                  </a:cubicBezTo>
                  <a:cubicBezTo>
                    <a:pt x="0" y="21"/>
                    <a:pt x="3" y="24"/>
                    <a:pt x="6" y="26"/>
                  </a:cubicBezTo>
                  <a:cubicBezTo>
                    <a:pt x="4" y="30"/>
                    <a:pt x="1" y="37"/>
                    <a:pt x="3" y="40"/>
                  </a:cubicBezTo>
                  <a:cubicBezTo>
                    <a:pt x="5" y="43"/>
                    <a:pt x="16" y="38"/>
                    <a:pt x="21" y="35"/>
                  </a:cubicBezTo>
                  <a:cubicBezTo>
                    <a:pt x="25" y="37"/>
                    <a:pt x="33" y="40"/>
                    <a:pt x="36" y="40"/>
                  </a:cubicBezTo>
                  <a:cubicBezTo>
                    <a:pt x="40" y="39"/>
                    <a:pt x="36" y="30"/>
                    <a:pt x="36" y="27"/>
                  </a:cubicBezTo>
                  <a:close/>
                </a:path>
              </a:pathLst>
            </a:custGeom>
            <a:solidFill>
              <a:srgbClr val="F5E6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8" name="Freeform 204"/>
            <p:cNvSpPr/>
            <p:nvPr/>
          </p:nvSpPr>
          <p:spPr bwMode="auto">
            <a:xfrm>
              <a:off x="2392" y="1413"/>
              <a:ext cx="75" cy="79"/>
            </a:xfrm>
            <a:custGeom>
              <a:avLst/>
              <a:gdLst>
                <a:gd name="T0" fmla="*/ 51 w 62"/>
                <a:gd name="T1" fmla="*/ 30 h 65"/>
                <a:gd name="T2" fmla="*/ 57 w 62"/>
                <a:gd name="T3" fmla="*/ 13 h 65"/>
                <a:gd name="T4" fmla="*/ 39 w 62"/>
                <a:gd name="T5" fmla="*/ 12 h 65"/>
                <a:gd name="T6" fmla="*/ 24 w 62"/>
                <a:gd name="T7" fmla="*/ 1 h 65"/>
                <a:gd name="T8" fmla="*/ 17 w 62"/>
                <a:gd name="T9" fmla="*/ 16 h 65"/>
                <a:gd name="T10" fmla="*/ 1 w 62"/>
                <a:gd name="T11" fmla="*/ 32 h 65"/>
                <a:gd name="T12" fmla="*/ 12 w 62"/>
                <a:gd name="T13" fmla="*/ 42 h 65"/>
                <a:gd name="T14" fmla="*/ 13 w 62"/>
                <a:gd name="T15" fmla="*/ 62 h 65"/>
                <a:gd name="T16" fmla="*/ 35 w 62"/>
                <a:gd name="T17" fmla="*/ 48 h 65"/>
                <a:gd name="T18" fmla="*/ 57 w 62"/>
                <a:gd name="T19" fmla="*/ 47 h 65"/>
                <a:gd name="T20" fmla="*/ 51 w 62"/>
                <a:gd name="T21" fmla="*/ 3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65">
                  <a:moveTo>
                    <a:pt x="51" y="30"/>
                  </a:moveTo>
                  <a:cubicBezTo>
                    <a:pt x="55" y="25"/>
                    <a:pt x="61" y="18"/>
                    <a:pt x="57" y="13"/>
                  </a:cubicBezTo>
                  <a:cubicBezTo>
                    <a:pt x="53" y="9"/>
                    <a:pt x="45" y="11"/>
                    <a:pt x="39" y="12"/>
                  </a:cubicBezTo>
                  <a:cubicBezTo>
                    <a:pt x="39" y="12"/>
                    <a:pt x="30" y="0"/>
                    <a:pt x="24" y="1"/>
                  </a:cubicBezTo>
                  <a:cubicBezTo>
                    <a:pt x="19" y="2"/>
                    <a:pt x="18" y="10"/>
                    <a:pt x="17" y="16"/>
                  </a:cubicBezTo>
                  <a:cubicBezTo>
                    <a:pt x="14" y="16"/>
                    <a:pt x="0" y="26"/>
                    <a:pt x="1" y="32"/>
                  </a:cubicBezTo>
                  <a:cubicBezTo>
                    <a:pt x="2" y="37"/>
                    <a:pt x="7" y="40"/>
                    <a:pt x="12" y="42"/>
                  </a:cubicBezTo>
                  <a:cubicBezTo>
                    <a:pt x="11" y="49"/>
                    <a:pt x="9" y="58"/>
                    <a:pt x="13" y="62"/>
                  </a:cubicBezTo>
                  <a:cubicBezTo>
                    <a:pt x="17" y="65"/>
                    <a:pt x="29" y="53"/>
                    <a:pt x="35" y="48"/>
                  </a:cubicBezTo>
                  <a:cubicBezTo>
                    <a:pt x="41" y="49"/>
                    <a:pt x="52" y="49"/>
                    <a:pt x="57" y="47"/>
                  </a:cubicBezTo>
                  <a:cubicBezTo>
                    <a:pt x="62" y="44"/>
                    <a:pt x="54" y="34"/>
                    <a:pt x="51" y="30"/>
                  </a:cubicBezTo>
                  <a:close/>
                </a:path>
              </a:pathLst>
            </a:custGeom>
            <a:solidFill>
              <a:srgbClr val="F5E6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Freeform 206"/>
          <p:cNvSpPr/>
          <p:nvPr/>
        </p:nvSpPr>
        <p:spPr bwMode="auto">
          <a:xfrm>
            <a:off x="1126761" y="2244010"/>
            <a:ext cx="87248" cy="81299"/>
          </a:xfrm>
          <a:custGeom>
            <a:avLst/>
            <a:gdLst>
              <a:gd name="T0" fmla="*/ 28 w 36"/>
              <a:gd name="T1" fmla="*/ 23 h 33"/>
              <a:gd name="T2" fmla="*/ 35 w 36"/>
              <a:gd name="T3" fmla="*/ 16 h 33"/>
              <a:gd name="T4" fmla="*/ 27 w 36"/>
              <a:gd name="T5" fmla="*/ 11 h 33"/>
              <a:gd name="T6" fmla="*/ 23 w 36"/>
              <a:gd name="T7" fmla="*/ 1 h 33"/>
              <a:gd name="T8" fmla="*/ 15 w 36"/>
              <a:gd name="T9" fmla="*/ 6 h 33"/>
              <a:gd name="T10" fmla="*/ 3 w 36"/>
              <a:gd name="T11" fmla="*/ 9 h 33"/>
              <a:gd name="T12" fmla="*/ 5 w 36"/>
              <a:gd name="T13" fmla="*/ 17 h 33"/>
              <a:gd name="T14" fmla="*/ 1 w 36"/>
              <a:gd name="T15" fmla="*/ 27 h 33"/>
              <a:gd name="T16" fmla="*/ 15 w 36"/>
              <a:gd name="T17" fmla="*/ 27 h 33"/>
              <a:gd name="T18" fmla="*/ 26 w 36"/>
              <a:gd name="T19" fmla="*/ 33 h 33"/>
              <a:gd name="T20" fmla="*/ 28 w 36"/>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3">
                <a:moveTo>
                  <a:pt x="28" y="23"/>
                </a:moveTo>
                <a:cubicBezTo>
                  <a:pt x="31" y="22"/>
                  <a:pt x="36" y="20"/>
                  <a:pt x="35" y="16"/>
                </a:cubicBezTo>
                <a:cubicBezTo>
                  <a:pt x="35" y="13"/>
                  <a:pt x="30" y="12"/>
                  <a:pt x="27" y="11"/>
                </a:cubicBezTo>
                <a:cubicBezTo>
                  <a:pt x="27" y="10"/>
                  <a:pt x="26" y="2"/>
                  <a:pt x="23" y="1"/>
                </a:cubicBezTo>
                <a:cubicBezTo>
                  <a:pt x="20" y="0"/>
                  <a:pt x="17" y="3"/>
                  <a:pt x="15" y="6"/>
                </a:cubicBezTo>
                <a:cubicBezTo>
                  <a:pt x="14" y="5"/>
                  <a:pt x="4" y="6"/>
                  <a:pt x="3" y="9"/>
                </a:cubicBezTo>
                <a:cubicBezTo>
                  <a:pt x="2" y="12"/>
                  <a:pt x="4" y="15"/>
                  <a:pt x="5" y="17"/>
                </a:cubicBezTo>
                <a:cubicBezTo>
                  <a:pt x="3" y="20"/>
                  <a:pt x="0" y="24"/>
                  <a:pt x="1" y="27"/>
                </a:cubicBezTo>
                <a:cubicBezTo>
                  <a:pt x="2" y="30"/>
                  <a:pt x="11" y="28"/>
                  <a:pt x="15" y="27"/>
                </a:cubicBezTo>
                <a:cubicBezTo>
                  <a:pt x="18" y="29"/>
                  <a:pt x="23" y="33"/>
                  <a:pt x="26" y="33"/>
                </a:cubicBezTo>
                <a:cubicBezTo>
                  <a:pt x="29" y="33"/>
                  <a:pt x="28" y="26"/>
                  <a:pt x="28" y="23"/>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07"/>
          <p:cNvSpPr/>
          <p:nvPr/>
        </p:nvSpPr>
        <p:spPr bwMode="auto">
          <a:xfrm>
            <a:off x="1576880" y="4036554"/>
            <a:ext cx="122940" cy="109060"/>
          </a:xfrm>
          <a:custGeom>
            <a:avLst/>
            <a:gdLst>
              <a:gd name="T0" fmla="*/ 40 w 51"/>
              <a:gd name="T1" fmla="*/ 32 h 46"/>
              <a:gd name="T2" fmla="*/ 50 w 51"/>
              <a:gd name="T3" fmla="*/ 22 h 46"/>
              <a:gd name="T4" fmla="*/ 38 w 51"/>
              <a:gd name="T5" fmla="*/ 15 h 46"/>
              <a:gd name="T6" fmla="*/ 32 w 51"/>
              <a:gd name="T7" fmla="*/ 1 h 46"/>
              <a:gd name="T8" fmla="*/ 22 w 51"/>
              <a:gd name="T9" fmla="*/ 8 h 46"/>
              <a:gd name="T10" fmla="*/ 5 w 51"/>
              <a:gd name="T11" fmla="*/ 12 h 46"/>
              <a:gd name="T12" fmla="*/ 8 w 51"/>
              <a:gd name="T13" fmla="*/ 24 h 46"/>
              <a:gd name="T14" fmla="*/ 2 w 51"/>
              <a:gd name="T15" fmla="*/ 38 h 46"/>
              <a:gd name="T16" fmla="*/ 22 w 51"/>
              <a:gd name="T17" fmla="*/ 37 h 46"/>
              <a:gd name="T18" fmla="*/ 37 w 51"/>
              <a:gd name="T19" fmla="*/ 45 h 46"/>
              <a:gd name="T20" fmla="*/ 40 w 51"/>
              <a:gd name="T21"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46">
                <a:moveTo>
                  <a:pt x="40" y="32"/>
                </a:moveTo>
                <a:cubicBezTo>
                  <a:pt x="44" y="30"/>
                  <a:pt x="51" y="27"/>
                  <a:pt x="50" y="22"/>
                </a:cubicBezTo>
                <a:cubicBezTo>
                  <a:pt x="49" y="18"/>
                  <a:pt x="43" y="16"/>
                  <a:pt x="38" y="15"/>
                </a:cubicBezTo>
                <a:cubicBezTo>
                  <a:pt x="38" y="14"/>
                  <a:pt x="37" y="2"/>
                  <a:pt x="32" y="1"/>
                </a:cubicBezTo>
                <a:cubicBezTo>
                  <a:pt x="29" y="0"/>
                  <a:pt x="25" y="4"/>
                  <a:pt x="22" y="8"/>
                </a:cubicBezTo>
                <a:cubicBezTo>
                  <a:pt x="20" y="7"/>
                  <a:pt x="6" y="8"/>
                  <a:pt x="5" y="12"/>
                </a:cubicBezTo>
                <a:cubicBezTo>
                  <a:pt x="3" y="16"/>
                  <a:pt x="6" y="21"/>
                  <a:pt x="8" y="24"/>
                </a:cubicBezTo>
                <a:cubicBezTo>
                  <a:pt x="5" y="28"/>
                  <a:pt x="0" y="33"/>
                  <a:pt x="2" y="38"/>
                </a:cubicBezTo>
                <a:cubicBezTo>
                  <a:pt x="3" y="42"/>
                  <a:pt x="16" y="39"/>
                  <a:pt x="22" y="37"/>
                </a:cubicBezTo>
                <a:cubicBezTo>
                  <a:pt x="26" y="40"/>
                  <a:pt x="33" y="45"/>
                  <a:pt x="37" y="45"/>
                </a:cubicBezTo>
                <a:cubicBezTo>
                  <a:pt x="42" y="46"/>
                  <a:pt x="40" y="36"/>
                  <a:pt x="40" y="32"/>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208"/>
          <p:cNvSpPr/>
          <p:nvPr/>
        </p:nvSpPr>
        <p:spPr bwMode="auto">
          <a:xfrm>
            <a:off x="805530" y="4044486"/>
            <a:ext cx="122940" cy="111043"/>
          </a:xfrm>
          <a:custGeom>
            <a:avLst/>
            <a:gdLst>
              <a:gd name="T0" fmla="*/ 40 w 51"/>
              <a:gd name="T1" fmla="*/ 32 h 46"/>
              <a:gd name="T2" fmla="*/ 50 w 51"/>
              <a:gd name="T3" fmla="*/ 22 h 46"/>
              <a:gd name="T4" fmla="*/ 39 w 51"/>
              <a:gd name="T5" fmla="*/ 15 h 46"/>
              <a:gd name="T6" fmla="*/ 33 w 51"/>
              <a:gd name="T7" fmla="*/ 1 h 46"/>
              <a:gd name="T8" fmla="*/ 22 w 51"/>
              <a:gd name="T9" fmla="*/ 8 h 46"/>
              <a:gd name="T10" fmla="*/ 5 w 51"/>
              <a:gd name="T11" fmla="*/ 12 h 46"/>
              <a:gd name="T12" fmla="*/ 8 w 51"/>
              <a:gd name="T13" fmla="*/ 24 h 46"/>
              <a:gd name="T14" fmla="*/ 2 w 51"/>
              <a:gd name="T15" fmla="*/ 38 h 46"/>
              <a:gd name="T16" fmla="*/ 22 w 51"/>
              <a:gd name="T17" fmla="*/ 37 h 46"/>
              <a:gd name="T18" fmla="*/ 38 w 51"/>
              <a:gd name="T19" fmla="*/ 46 h 46"/>
              <a:gd name="T20" fmla="*/ 40 w 51"/>
              <a:gd name="T21"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46">
                <a:moveTo>
                  <a:pt x="40" y="32"/>
                </a:moveTo>
                <a:cubicBezTo>
                  <a:pt x="45" y="30"/>
                  <a:pt x="51" y="27"/>
                  <a:pt x="50" y="22"/>
                </a:cubicBezTo>
                <a:cubicBezTo>
                  <a:pt x="49" y="18"/>
                  <a:pt x="43" y="16"/>
                  <a:pt x="39" y="15"/>
                </a:cubicBezTo>
                <a:cubicBezTo>
                  <a:pt x="38" y="14"/>
                  <a:pt x="37" y="2"/>
                  <a:pt x="33" y="1"/>
                </a:cubicBezTo>
                <a:cubicBezTo>
                  <a:pt x="29" y="0"/>
                  <a:pt x="25" y="5"/>
                  <a:pt x="22" y="8"/>
                </a:cubicBezTo>
                <a:cubicBezTo>
                  <a:pt x="20" y="7"/>
                  <a:pt x="6" y="8"/>
                  <a:pt x="5" y="12"/>
                </a:cubicBezTo>
                <a:cubicBezTo>
                  <a:pt x="3" y="17"/>
                  <a:pt x="6" y="21"/>
                  <a:pt x="8" y="24"/>
                </a:cubicBezTo>
                <a:cubicBezTo>
                  <a:pt x="5" y="28"/>
                  <a:pt x="0" y="34"/>
                  <a:pt x="2" y="38"/>
                </a:cubicBezTo>
                <a:cubicBezTo>
                  <a:pt x="3" y="42"/>
                  <a:pt x="16" y="39"/>
                  <a:pt x="22" y="37"/>
                </a:cubicBezTo>
                <a:cubicBezTo>
                  <a:pt x="26" y="41"/>
                  <a:pt x="33" y="45"/>
                  <a:pt x="38" y="46"/>
                </a:cubicBezTo>
                <a:cubicBezTo>
                  <a:pt x="42" y="46"/>
                  <a:pt x="40" y="36"/>
                  <a:pt x="40" y="32"/>
                </a:cubicBezTo>
                <a:close/>
              </a:path>
            </a:pathLst>
          </a:custGeom>
          <a:solidFill>
            <a:srgbClr val="F6E8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209"/>
          <p:cNvSpPr/>
          <p:nvPr/>
        </p:nvSpPr>
        <p:spPr bwMode="auto">
          <a:xfrm>
            <a:off x="1446008" y="4623494"/>
            <a:ext cx="83282" cy="87248"/>
          </a:xfrm>
          <a:custGeom>
            <a:avLst/>
            <a:gdLst>
              <a:gd name="T0" fmla="*/ 28 w 34"/>
              <a:gd name="T1" fmla="*/ 18 h 36"/>
              <a:gd name="T2" fmla="*/ 32 w 34"/>
              <a:gd name="T3" fmla="*/ 9 h 36"/>
              <a:gd name="T4" fmla="*/ 23 w 34"/>
              <a:gd name="T5" fmla="*/ 8 h 36"/>
              <a:gd name="T6" fmla="*/ 15 w 34"/>
              <a:gd name="T7" fmla="*/ 1 h 36"/>
              <a:gd name="T8" fmla="*/ 10 w 34"/>
              <a:gd name="T9" fmla="*/ 8 h 36"/>
              <a:gd name="T10" fmla="*/ 0 w 34"/>
              <a:gd name="T11" fmla="*/ 16 h 36"/>
              <a:gd name="T12" fmla="*/ 6 w 34"/>
              <a:gd name="T13" fmla="*/ 23 h 36"/>
              <a:gd name="T14" fmla="*/ 6 w 34"/>
              <a:gd name="T15" fmla="*/ 33 h 36"/>
              <a:gd name="T16" fmla="*/ 18 w 34"/>
              <a:gd name="T17" fmla="*/ 27 h 36"/>
              <a:gd name="T18" fmla="*/ 31 w 34"/>
              <a:gd name="T19" fmla="*/ 28 h 36"/>
              <a:gd name="T20" fmla="*/ 28 w 34"/>
              <a:gd name="T2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6">
                <a:moveTo>
                  <a:pt x="28" y="18"/>
                </a:moveTo>
                <a:cubicBezTo>
                  <a:pt x="31" y="16"/>
                  <a:pt x="34" y="12"/>
                  <a:pt x="32" y="9"/>
                </a:cubicBezTo>
                <a:cubicBezTo>
                  <a:pt x="30" y="6"/>
                  <a:pt x="26" y="7"/>
                  <a:pt x="23" y="8"/>
                </a:cubicBezTo>
                <a:cubicBezTo>
                  <a:pt x="23" y="7"/>
                  <a:pt x="18" y="0"/>
                  <a:pt x="15" y="1"/>
                </a:cubicBezTo>
                <a:cubicBezTo>
                  <a:pt x="12" y="1"/>
                  <a:pt x="11" y="5"/>
                  <a:pt x="10" y="8"/>
                </a:cubicBezTo>
                <a:cubicBezTo>
                  <a:pt x="9" y="9"/>
                  <a:pt x="0" y="13"/>
                  <a:pt x="0" y="16"/>
                </a:cubicBezTo>
                <a:cubicBezTo>
                  <a:pt x="1" y="19"/>
                  <a:pt x="4" y="21"/>
                  <a:pt x="6" y="23"/>
                </a:cubicBezTo>
                <a:cubicBezTo>
                  <a:pt x="5" y="26"/>
                  <a:pt x="4" y="31"/>
                  <a:pt x="6" y="33"/>
                </a:cubicBezTo>
                <a:cubicBezTo>
                  <a:pt x="8" y="36"/>
                  <a:pt x="15" y="30"/>
                  <a:pt x="18" y="27"/>
                </a:cubicBezTo>
                <a:cubicBezTo>
                  <a:pt x="22" y="28"/>
                  <a:pt x="28" y="29"/>
                  <a:pt x="31" y="28"/>
                </a:cubicBezTo>
                <a:cubicBezTo>
                  <a:pt x="33" y="27"/>
                  <a:pt x="29" y="21"/>
                  <a:pt x="28" y="18"/>
                </a:cubicBezTo>
                <a:close/>
              </a:path>
            </a:pathLst>
          </a:custGeom>
          <a:solidFill>
            <a:srgbClr val="F6E8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210"/>
          <p:cNvSpPr/>
          <p:nvPr/>
        </p:nvSpPr>
        <p:spPr bwMode="auto">
          <a:xfrm>
            <a:off x="1836640" y="4544177"/>
            <a:ext cx="188376" cy="174495"/>
          </a:xfrm>
          <a:custGeom>
            <a:avLst/>
            <a:gdLst>
              <a:gd name="T0" fmla="*/ 60 w 78"/>
              <a:gd name="T1" fmla="*/ 51 h 73"/>
              <a:gd name="T2" fmla="*/ 77 w 78"/>
              <a:gd name="T3" fmla="*/ 39 h 73"/>
              <a:gd name="T4" fmla="*/ 62 w 78"/>
              <a:gd name="T5" fmla="*/ 25 h 73"/>
              <a:gd name="T6" fmla="*/ 56 w 78"/>
              <a:gd name="T7" fmla="*/ 2 h 73"/>
              <a:gd name="T8" fmla="*/ 38 w 78"/>
              <a:gd name="T9" fmla="*/ 11 h 73"/>
              <a:gd name="T10" fmla="*/ 11 w 78"/>
              <a:gd name="T11" fmla="*/ 13 h 73"/>
              <a:gd name="T12" fmla="*/ 14 w 78"/>
              <a:gd name="T13" fmla="*/ 31 h 73"/>
              <a:gd name="T14" fmla="*/ 1 w 78"/>
              <a:gd name="T15" fmla="*/ 51 h 73"/>
              <a:gd name="T16" fmla="*/ 31 w 78"/>
              <a:gd name="T17" fmla="*/ 55 h 73"/>
              <a:gd name="T18" fmla="*/ 53 w 78"/>
              <a:gd name="T19" fmla="*/ 71 h 73"/>
              <a:gd name="T20" fmla="*/ 60 w 78"/>
              <a:gd name="T21" fmla="*/ 5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73">
                <a:moveTo>
                  <a:pt x="60" y="51"/>
                </a:moveTo>
                <a:cubicBezTo>
                  <a:pt x="67" y="50"/>
                  <a:pt x="78" y="47"/>
                  <a:pt x="77" y="39"/>
                </a:cubicBezTo>
                <a:cubicBezTo>
                  <a:pt x="77" y="32"/>
                  <a:pt x="68" y="28"/>
                  <a:pt x="62" y="25"/>
                </a:cubicBezTo>
                <a:cubicBezTo>
                  <a:pt x="62" y="24"/>
                  <a:pt x="62" y="6"/>
                  <a:pt x="56" y="2"/>
                </a:cubicBezTo>
                <a:cubicBezTo>
                  <a:pt x="50" y="0"/>
                  <a:pt x="43" y="6"/>
                  <a:pt x="38" y="11"/>
                </a:cubicBezTo>
                <a:cubicBezTo>
                  <a:pt x="35" y="9"/>
                  <a:pt x="14" y="6"/>
                  <a:pt x="11" y="13"/>
                </a:cubicBezTo>
                <a:cubicBezTo>
                  <a:pt x="8" y="19"/>
                  <a:pt x="11" y="26"/>
                  <a:pt x="14" y="31"/>
                </a:cubicBezTo>
                <a:cubicBezTo>
                  <a:pt x="8" y="36"/>
                  <a:pt x="0" y="44"/>
                  <a:pt x="1" y="51"/>
                </a:cubicBezTo>
                <a:cubicBezTo>
                  <a:pt x="2" y="57"/>
                  <a:pt x="22" y="56"/>
                  <a:pt x="31" y="55"/>
                </a:cubicBezTo>
                <a:cubicBezTo>
                  <a:pt x="37" y="61"/>
                  <a:pt x="47" y="70"/>
                  <a:pt x="53" y="71"/>
                </a:cubicBezTo>
                <a:cubicBezTo>
                  <a:pt x="60" y="73"/>
                  <a:pt x="59" y="57"/>
                  <a:pt x="60" y="51"/>
                </a:cubicBezTo>
                <a:close/>
              </a:path>
            </a:pathLst>
          </a:custGeom>
          <a:solidFill>
            <a:srgbClr val="F4B9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211"/>
          <p:cNvSpPr/>
          <p:nvPr/>
        </p:nvSpPr>
        <p:spPr bwMode="auto">
          <a:xfrm>
            <a:off x="2685323" y="3564623"/>
            <a:ext cx="103111" cy="105094"/>
          </a:xfrm>
          <a:custGeom>
            <a:avLst/>
            <a:gdLst>
              <a:gd name="T0" fmla="*/ 35 w 42"/>
              <a:gd name="T1" fmla="*/ 23 h 44"/>
              <a:gd name="T2" fmla="*/ 40 w 42"/>
              <a:gd name="T3" fmla="*/ 11 h 44"/>
              <a:gd name="T4" fmla="*/ 28 w 42"/>
              <a:gd name="T5" fmla="*/ 10 h 44"/>
              <a:gd name="T6" fmla="*/ 18 w 42"/>
              <a:gd name="T7" fmla="*/ 1 h 44"/>
              <a:gd name="T8" fmla="*/ 12 w 42"/>
              <a:gd name="T9" fmla="*/ 10 h 44"/>
              <a:gd name="T10" fmla="*/ 0 w 42"/>
              <a:gd name="T11" fmla="*/ 20 h 44"/>
              <a:gd name="T12" fmla="*/ 7 w 42"/>
              <a:gd name="T13" fmla="*/ 28 h 44"/>
              <a:gd name="T14" fmla="*/ 7 w 42"/>
              <a:gd name="T15" fmla="*/ 42 h 44"/>
              <a:gd name="T16" fmla="*/ 23 w 42"/>
              <a:gd name="T17" fmla="*/ 34 h 44"/>
              <a:gd name="T18" fmla="*/ 38 w 42"/>
              <a:gd name="T19" fmla="*/ 35 h 44"/>
              <a:gd name="T20" fmla="*/ 35 w 42"/>
              <a:gd name="T21"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4">
                <a:moveTo>
                  <a:pt x="35" y="23"/>
                </a:moveTo>
                <a:cubicBezTo>
                  <a:pt x="38" y="20"/>
                  <a:pt x="42" y="15"/>
                  <a:pt x="40" y="11"/>
                </a:cubicBezTo>
                <a:cubicBezTo>
                  <a:pt x="37" y="8"/>
                  <a:pt x="32" y="9"/>
                  <a:pt x="28" y="10"/>
                </a:cubicBezTo>
                <a:cubicBezTo>
                  <a:pt x="28" y="9"/>
                  <a:pt x="23" y="0"/>
                  <a:pt x="18" y="1"/>
                </a:cubicBezTo>
                <a:cubicBezTo>
                  <a:pt x="15" y="1"/>
                  <a:pt x="13" y="7"/>
                  <a:pt x="12" y="10"/>
                </a:cubicBezTo>
                <a:cubicBezTo>
                  <a:pt x="11" y="11"/>
                  <a:pt x="0" y="16"/>
                  <a:pt x="0" y="20"/>
                </a:cubicBezTo>
                <a:cubicBezTo>
                  <a:pt x="1" y="24"/>
                  <a:pt x="4" y="27"/>
                  <a:pt x="7" y="28"/>
                </a:cubicBezTo>
                <a:cubicBezTo>
                  <a:pt x="6" y="32"/>
                  <a:pt x="4" y="39"/>
                  <a:pt x="7" y="42"/>
                </a:cubicBezTo>
                <a:cubicBezTo>
                  <a:pt x="9" y="44"/>
                  <a:pt x="18" y="37"/>
                  <a:pt x="23" y="34"/>
                </a:cubicBezTo>
                <a:cubicBezTo>
                  <a:pt x="27" y="35"/>
                  <a:pt x="34" y="36"/>
                  <a:pt x="38" y="35"/>
                </a:cubicBezTo>
                <a:cubicBezTo>
                  <a:pt x="41" y="33"/>
                  <a:pt x="36" y="26"/>
                  <a:pt x="35" y="23"/>
                </a:cubicBezTo>
                <a:close/>
              </a:path>
            </a:pathLst>
          </a:custGeom>
          <a:solidFill>
            <a:srgbClr val="F4B9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212"/>
          <p:cNvSpPr/>
          <p:nvPr/>
        </p:nvSpPr>
        <p:spPr bwMode="auto">
          <a:xfrm>
            <a:off x="2651614" y="2719906"/>
            <a:ext cx="101128" cy="103111"/>
          </a:xfrm>
          <a:custGeom>
            <a:avLst/>
            <a:gdLst>
              <a:gd name="T0" fmla="*/ 35 w 42"/>
              <a:gd name="T1" fmla="*/ 22 h 43"/>
              <a:gd name="T2" fmla="*/ 39 w 42"/>
              <a:gd name="T3" fmla="*/ 10 h 43"/>
              <a:gd name="T4" fmla="*/ 28 w 42"/>
              <a:gd name="T5" fmla="*/ 9 h 43"/>
              <a:gd name="T6" fmla="*/ 18 w 42"/>
              <a:gd name="T7" fmla="*/ 0 h 43"/>
              <a:gd name="T8" fmla="*/ 12 w 42"/>
              <a:gd name="T9" fmla="*/ 10 h 43"/>
              <a:gd name="T10" fmla="*/ 0 w 42"/>
              <a:gd name="T11" fmla="*/ 20 h 43"/>
              <a:gd name="T12" fmla="*/ 7 w 42"/>
              <a:gd name="T13" fmla="*/ 27 h 43"/>
              <a:gd name="T14" fmla="*/ 7 w 42"/>
              <a:gd name="T15" fmla="*/ 41 h 43"/>
              <a:gd name="T16" fmla="*/ 22 w 42"/>
              <a:gd name="T17" fmla="*/ 33 h 43"/>
              <a:gd name="T18" fmla="*/ 38 w 42"/>
              <a:gd name="T19" fmla="*/ 34 h 43"/>
              <a:gd name="T20" fmla="*/ 35 w 42"/>
              <a:gd name="T21"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3">
                <a:moveTo>
                  <a:pt x="35" y="22"/>
                </a:moveTo>
                <a:cubicBezTo>
                  <a:pt x="38" y="19"/>
                  <a:pt x="42" y="14"/>
                  <a:pt x="39" y="10"/>
                </a:cubicBezTo>
                <a:cubicBezTo>
                  <a:pt x="37" y="7"/>
                  <a:pt x="32" y="8"/>
                  <a:pt x="28" y="9"/>
                </a:cubicBezTo>
                <a:cubicBezTo>
                  <a:pt x="27" y="8"/>
                  <a:pt x="22" y="0"/>
                  <a:pt x="18" y="0"/>
                </a:cubicBezTo>
                <a:cubicBezTo>
                  <a:pt x="15" y="1"/>
                  <a:pt x="13" y="6"/>
                  <a:pt x="12" y="10"/>
                </a:cubicBezTo>
                <a:cubicBezTo>
                  <a:pt x="10" y="10"/>
                  <a:pt x="0" y="15"/>
                  <a:pt x="0" y="20"/>
                </a:cubicBezTo>
                <a:cubicBezTo>
                  <a:pt x="1" y="23"/>
                  <a:pt x="4" y="26"/>
                  <a:pt x="7" y="27"/>
                </a:cubicBezTo>
                <a:cubicBezTo>
                  <a:pt x="6" y="32"/>
                  <a:pt x="4" y="38"/>
                  <a:pt x="7" y="41"/>
                </a:cubicBezTo>
                <a:cubicBezTo>
                  <a:pt x="9" y="43"/>
                  <a:pt x="18" y="36"/>
                  <a:pt x="22" y="33"/>
                </a:cubicBezTo>
                <a:cubicBezTo>
                  <a:pt x="27" y="34"/>
                  <a:pt x="34" y="35"/>
                  <a:pt x="38" y="34"/>
                </a:cubicBezTo>
                <a:cubicBezTo>
                  <a:pt x="41" y="32"/>
                  <a:pt x="36" y="25"/>
                  <a:pt x="35" y="22"/>
                </a:cubicBezTo>
                <a:close/>
              </a:path>
            </a:pathLst>
          </a:custGeom>
          <a:solidFill>
            <a:srgbClr val="F4B9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13"/>
          <p:cNvSpPr/>
          <p:nvPr/>
        </p:nvSpPr>
        <p:spPr bwMode="auto">
          <a:xfrm>
            <a:off x="1963546" y="2525582"/>
            <a:ext cx="47590" cy="168547"/>
          </a:xfrm>
          <a:custGeom>
            <a:avLst/>
            <a:gdLst>
              <a:gd name="T0" fmla="*/ 4 w 19"/>
              <a:gd name="T1" fmla="*/ 68 h 70"/>
              <a:gd name="T2" fmla="*/ 5 w 19"/>
              <a:gd name="T3" fmla="*/ 55 h 70"/>
              <a:gd name="T4" fmla="*/ 6 w 19"/>
              <a:gd name="T5" fmla="*/ 39 h 70"/>
              <a:gd name="T6" fmla="*/ 10 w 19"/>
              <a:gd name="T7" fmla="*/ 22 h 70"/>
              <a:gd name="T8" fmla="*/ 13 w 19"/>
              <a:gd name="T9" fmla="*/ 10 h 70"/>
              <a:gd name="T10" fmla="*/ 16 w 19"/>
              <a:gd name="T11" fmla="*/ 9 h 70"/>
              <a:gd name="T12" fmla="*/ 17 w 19"/>
              <a:gd name="T13" fmla="*/ 8 h 70"/>
              <a:gd name="T14" fmla="*/ 18 w 19"/>
              <a:gd name="T15" fmla="*/ 2 h 70"/>
              <a:gd name="T16" fmla="*/ 12 w 19"/>
              <a:gd name="T17" fmla="*/ 1 h 70"/>
              <a:gd name="T18" fmla="*/ 9 w 19"/>
              <a:gd name="T19" fmla="*/ 6 h 70"/>
              <a:gd name="T20" fmla="*/ 11 w 19"/>
              <a:gd name="T21" fmla="*/ 10 h 70"/>
              <a:gd name="T22" fmla="*/ 7 w 19"/>
              <a:gd name="T23" fmla="*/ 21 h 70"/>
              <a:gd name="T24" fmla="*/ 4 w 19"/>
              <a:gd name="T25" fmla="*/ 38 h 70"/>
              <a:gd name="T26" fmla="*/ 2 w 19"/>
              <a:gd name="T27" fmla="*/ 55 h 70"/>
              <a:gd name="T28" fmla="*/ 2 w 19"/>
              <a:gd name="T29" fmla="*/ 68 h 70"/>
              <a:gd name="T30" fmla="*/ 4 w 19"/>
              <a:gd name="T31"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70">
                <a:moveTo>
                  <a:pt x="4" y="68"/>
                </a:moveTo>
                <a:cubicBezTo>
                  <a:pt x="5" y="64"/>
                  <a:pt x="4" y="59"/>
                  <a:pt x="5" y="55"/>
                </a:cubicBezTo>
                <a:cubicBezTo>
                  <a:pt x="5" y="50"/>
                  <a:pt x="6" y="44"/>
                  <a:pt x="6" y="39"/>
                </a:cubicBezTo>
                <a:cubicBezTo>
                  <a:pt x="7" y="33"/>
                  <a:pt x="8" y="28"/>
                  <a:pt x="10" y="22"/>
                </a:cubicBezTo>
                <a:cubicBezTo>
                  <a:pt x="11" y="18"/>
                  <a:pt x="13" y="14"/>
                  <a:pt x="13" y="10"/>
                </a:cubicBezTo>
                <a:cubicBezTo>
                  <a:pt x="14" y="10"/>
                  <a:pt x="15" y="10"/>
                  <a:pt x="16" y="9"/>
                </a:cubicBezTo>
                <a:cubicBezTo>
                  <a:pt x="16" y="9"/>
                  <a:pt x="17" y="8"/>
                  <a:pt x="17" y="8"/>
                </a:cubicBezTo>
                <a:cubicBezTo>
                  <a:pt x="19" y="6"/>
                  <a:pt x="19" y="4"/>
                  <a:pt x="18" y="2"/>
                </a:cubicBezTo>
                <a:cubicBezTo>
                  <a:pt x="16" y="0"/>
                  <a:pt x="14" y="0"/>
                  <a:pt x="12" y="1"/>
                </a:cubicBezTo>
                <a:cubicBezTo>
                  <a:pt x="10" y="2"/>
                  <a:pt x="9" y="4"/>
                  <a:pt x="9" y="6"/>
                </a:cubicBezTo>
                <a:cubicBezTo>
                  <a:pt x="9" y="7"/>
                  <a:pt x="10" y="9"/>
                  <a:pt x="11" y="10"/>
                </a:cubicBezTo>
                <a:cubicBezTo>
                  <a:pt x="9" y="13"/>
                  <a:pt x="8" y="18"/>
                  <a:pt x="7" y="21"/>
                </a:cubicBezTo>
                <a:cubicBezTo>
                  <a:pt x="6" y="27"/>
                  <a:pt x="5" y="32"/>
                  <a:pt x="4" y="38"/>
                </a:cubicBezTo>
                <a:cubicBezTo>
                  <a:pt x="3" y="43"/>
                  <a:pt x="2" y="49"/>
                  <a:pt x="2" y="55"/>
                </a:cubicBezTo>
                <a:cubicBezTo>
                  <a:pt x="1" y="59"/>
                  <a:pt x="0" y="64"/>
                  <a:pt x="2" y="68"/>
                </a:cubicBezTo>
                <a:cubicBezTo>
                  <a:pt x="2" y="70"/>
                  <a:pt x="4" y="69"/>
                  <a:pt x="4" y="68"/>
                </a:cubicBezTo>
                <a:close/>
              </a:path>
            </a:pathLst>
          </a:custGeom>
          <a:solidFill>
            <a:srgbClr val="F5C8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14"/>
          <p:cNvSpPr/>
          <p:nvPr/>
        </p:nvSpPr>
        <p:spPr bwMode="auto">
          <a:xfrm>
            <a:off x="1991307" y="2567223"/>
            <a:ext cx="118974" cy="136820"/>
          </a:xfrm>
          <a:custGeom>
            <a:avLst/>
            <a:gdLst>
              <a:gd name="T0" fmla="*/ 49 w 49"/>
              <a:gd name="T1" fmla="*/ 4 h 57"/>
              <a:gd name="T2" fmla="*/ 44 w 49"/>
              <a:gd name="T3" fmla="*/ 0 h 57"/>
              <a:gd name="T4" fmla="*/ 39 w 49"/>
              <a:gd name="T5" fmla="*/ 7 h 57"/>
              <a:gd name="T6" fmla="*/ 19 w 49"/>
              <a:gd name="T7" fmla="*/ 27 h 57"/>
              <a:gd name="T8" fmla="*/ 9 w 49"/>
              <a:gd name="T9" fmla="*/ 40 h 57"/>
              <a:gd name="T10" fmla="*/ 4 w 49"/>
              <a:gd name="T11" fmla="*/ 48 h 57"/>
              <a:gd name="T12" fmla="*/ 0 w 49"/>
              <a:gd name="T13" fmla="*/ 55 h 57"/>
              <a:gd name="T14" fmla="*/ 2 w 49"/>
              <a:gd name="T15" fmla="*/ 56 h 57"/>
              <a:gd name="T16" fmla="*/ 6 w 49"/>
              <a:gd name="T17" fmla="*/ 51 h 57"/>
              <a:gd name="T18" fmla="*/ 11 w 49"/>
              <a:gd name="T19" fmla="*/ 43 h 57"/>
              <a:gd name="T20" fmla="*/ 20 w 49"/>
              <a:gd name="T21" fmla="*/ 31 h 57"/>
              <a:gd name="T22" fmla="*/ 31 w 49"/>
              <a:gd name="T23" fmla="*/ 18 h 57"/>
              <a:gd name="T24" fmla="*/ 41 w 49"/>
              <a:gd name="T25" fmla="*/ 10 h 57"/>
              <a:gd name="T26" fmla="*/ 45 w 49"/>
              <a:gd name="T27" fmla="*/ 9 h 57"/>
              <a:gd name="T28" fmla="*/ 47 w 49"/>
              <a:gd name="T29" fmla="*/ 8 h 57"/>
              <a:gd name="T30" fmla="*/ 49 w 49"/>
              <a:gd name="T31"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57">
                <a:moveTo>
                  <a:pt x="49" y="4"/>
                </a:moveTo>
                <a:cubicBezTo>
                  <a:pt x="48" y="1"/>
                  <a:pt x="46" y="0"/>
                  <a:pt x="44" y="0"/>
                </a:cubicBezTo>
                <a:cubicBezTo>
                  <a:pt x="41" y="0"/>
                  <a:pt x="39" y="4"/>
                  <a:pt x="39" y="7"/>
                </a:cubicBezTo>
                <a:cubicBezTo>
                  <a:pt x="31" y="12"/>
                  <a:pt x="25" y="20"/>
                  <a:pt x="19" y="27"/>
                </a:cubicBezTo>
                <a:cubicBezTo>
                  <a:pt x="15" y="31"/>
                  <a:pt x="12" y="36"/>
                  <a:pt x="9" y="40"/>
                </a:cubicBezTo>
                <a:cubicBezTo>
                  <a:pt x="7" y="43"/>
                  <a:pt x="5" y="45"/>
                  <a:pt x="4" y="48"/>
                </a:cubicBezTo>
                <a:cubicBezTo>
                  <a:pt x="2" y="50"/>
                  <a:pt x="0" y="52"/>
                  <a:pt x="0" y="55"/>
                </a:cubicBezTo>
                <a:cubicBezTo>
                  <a:pt x="0" y="56"/>
                  <a:pt x="1" y="57"/>
                  <a:pt x="2" y="56"/>
                </a:cubicBezTo>
                <a:cubicBezTo>
                  <a:pt x="3" y="55"/>
                  <a:pt x="4" y="53"/>
                  <a:pt x="6" y="51"/>
                </a:cubicBezTo>
                <a:cubicBezTo>
                  <a:pt x="7" y="48"/>
                  <a:pt x="9" y="46"/>
                  <a:pt x="11" y="43"/>
                </a:cubicBezTo>
                <a:cubicBezTo>
                  <a:pt x="14" y="39"/>
                  <a:pt x="17" y="35"/>
                  <a:pt x="20" y="31"/>
                </a:cubicBezTo>
                <a:cubicBezTo>
                  <a:pt x="24" y="26"/>
                  <a:pt x="27" y="22"/>
                  <a:pt x="31" y="18"/>
                </a:cubicBezTo>
                <a:cubicBezTo>
                  <a:pt x="34" y="15"/>
                  <a:pt x="38" y="12"/>
                  <a:pt x="41" y="10"/>
                </a:cubicBezTo>
                <a:cubicBezTo>
                  <a:pt x="42" y="10"/>
                  <a:pt x="43" y="10"/>
                  <a:pt x="45" y="9"/>
                </a:cubicBezTo>
                <a:cubicBezTo>
                  <a:pt x="46" y="9"/>
                  <a:pt x="47" y="9"/>
                  <a:pt x="47" y="8"/>
                </a:cubicBezTo>
                <a:cubicBezTo>
                  <a:pt x="48" y="7"/>
                  <a:pt x="49" y="5"/>
                  <a:pt x="49" y="4"/>
                </a:cubicBezTo>
                <a:close/>
              </a:path>
            </a:pathLst>
          </a:custGeom>
          <a:solidFill>
            <a:srgbClr val="F5C8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15"/>
          <p:cNvSpPr/>
          <p:nvPr/>
        </p:nvSpPr>
        <p:spPr bwMode="auto">
          <a:xfrm>
            <a:off x="1862418" y="2472043"/>
            <a:ext cx="99145" cy="295453"/>
          </a:xfrm>
          <a:custGeom>
            <a:avLst/>
            <a:gdLst>
              <a:gd name="T0" fmla="*/ 40 w 41"/>
              <a:gd name="T1" fmla="*/ 118 h 123"/>
              <a:gd name="T2" fmla="*/ 39 w 41"/>
              <a:gd name="T3" fmla="*/ 103 h 123"/>
              <a:gd name="T4" fmla="*/ 37 w 41"/>
              <a:gd name="T5" fmla="*/ 85 h 123"/>
              <a:gd name="T6" fmla="*/ 35 w 41"/>
              <a:gd name="T7" fmla="*/ 55 h 123"/>
              <a:gd name="T8" fmla="*/ 30 w 41"/>
              <a:gd name="T9" fmla="*/ 29 h 123"/>
              <a:gd name="T10" fmla="*/ 19 w 41"/>
              <a:gd name="T11" fmla="*/ 9 h 123"/>
              <a:gd name="T12" fmla="*/ 1 w 41"/>
              <a:gd name="T13" fmla="*/ 25 h 123"/>
              <a:gd name="T14" fmla="*/ 3 w 41"/>
              <a:gd name="T15" fmla="*/ 49 h 123"/>
              <a:gd name="T16" fmla="*/ 11 w 41"/>
              <a:gd name="T17" fmla="*/ 79 h 123"/>
              <a:gd name="T18" fmla="*/ 20 w 41"/>
              <a:gd name="T19" fmla="*/ 101 h 123"/>
              <a:gd name="T20" fmla="*/ 26 w 41"/>
              <a:gd name="T21" fmla="*/ 112 h 123"/>
              <a:gd name="T22" fmla="*/ 32 w 41"/>
              <a:gd name="T23" fmla="*/ 121 h 123"/>
              <a:gd name="T24" fmla="*/ 34 w 41"/>
              <a:gd name="T25" fmla="*/ 122 h 123"/>
              <a:gd name="T26" fmla="*/ 37 w 41"/>
              <a:gd name="T27" fmla="*/ 123 h 123"/>
              <a:gd name="T28" fmla="*/ 40 w 41"/>
              <a:gd name="T29" fmla="*/ 1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123">
                <a:moveTo>
                  <a:pt x="40" y="118"/>
                </a:moveTo>
                <a:cubicBezTo>
                  <a:pt x="40" y="113"/>
                  <a:pt x="40" y="108"/>
                  <a:pt x="39" y="103"/>
                </a:cubicBezTo>
                <a:cubicBezTo>
                  <a:pt x="39" y="97"/>
                  <a:pt x="38" y="91"/>
                  <a:pt x="37" y="85"/>
                </a:cubicBezTo>
                <a:cubicBezTo>
                  <a:pt x="36" y="75"/>
                  <a:pt x="35" y="65"/>
                  <a:pt x="35" y="55"/>
                </a:cubicBezTo>
                <a:cubicBezTo>
                  <a:pt x="34" y="47"/>
                  <a:pt x="33" y="38"/>
                  <a:pt x="30" y="29"/>
                </a:cubicBezTo>
                <a:cubicBezTo>
                  <a:pt x="28" y="22"/>
                  <a:pt x="25" y="14"/>
                  <a:pt x="19" y="9"/>
                </a:cubicBezTo>
                <a:cubicBezTo>
                  <a:pt x="9" y="0"/>
                  <a:pt x="3" y="17"/>
                  <a:pt x="1" y="25"/>
                </a:cubicBezTo>
                <a:cubicBezTo>
                  <a:pt x="0" y="33"/>
                  <a:pt x="1" y="41"/>
                  <a:pt x="3" y="49"/>
                </a:cubicBezTo>
                <a:cubicBezTo>
                  <a:pt x="4" y="59"/>
                  <a:pt x="7" y="69"/>
                  <a:pt x="11" y="79"/>
                </a:cubicBezTo>
                <a:cubicBezTo>
                  <a:pt x="13" y="86"/>
                  <a:pt x="16" y="94"/>
                  <a:pt x="20" y="101"/>
                </a:cubicBezTo>
                <a:cubicBezTo>
                  <a:pt x="21" y="105"/>
                  <a:pt x="23" y="108"/>
                  <a:pt x="26" y="112"/>
                </a:cubicBezTo>
                <a:cubicBezTo>
                  <a:pt x="28" y="115"/>
                  <a:pt x="30" y="118"/>
                  <a:pt x="32" y="121"/>
                </a:cubicBezTo>
                <a:cubicBezTo>
                  <a:pt x="33" y="121"/>
                  <a:pt x="33" y="122"/>
                  <a:pt x="34" y="122"/>
                </a:cubicBezTo>
                <a:cubicBezTo>
                  <a:pt x="34" y="122"/>
                  <a:pt x="35" y="123"/>
                  <a:pt x="37" y="123"/>
                </a:cubicBezTo>
                <a:cubicBezTo>
                  <a:pt x="39" y="123"/>
                  <a:pt x="41" y="121"/>
                  <a:pt x="40" y="118"/>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16"/>
          <p:cNvSpPr/>
          <p:nvPr/>
        </p:nvSpPr>
        <p:spPr bwMode="auto">
          <a:xfrm>
            <a:off x="1959580" y="2644556"/>
            <a:ext cx="297436" cy="124923"/>
          </a:xfrm>
          <a:custGeom>
            <a:avLst/>
            <a:gdLst>
              <a:gd name="T0" fmla="*/ 122 w 123"/>
              <a:gd name="T1" fmla="*/ 9 h 52"/>
              <a:gd name="T2" fmla="*/ 105 w 123"/>
              <a:gd name="T3" fmla="*/ 1 h 52"/>
              <a:gd name="T4" fmla="*/ 80 w 123"/>
              <a:gd name="T5" fmla="*/ 7 h 52"/>
              <a:gd name="T6" fmla="*/ 51 w 123"/>
              <a:gd name="T7" fmla="*/ 19 h 52"/>
              <a:gd name="T8" fmla="*/ 24 w 123"/>
              <a:gd name="T9" fmla="*/ 31 h 52"/>
              <a:gd name="T10" fmla="*/ 4 w 123"/>
              <a:gd name="T11" fmla="*/ 43 h 52"/>
              <a:gd name="T12" fmla="*/ 4 w 123"/>
              <a:gd name="T13" fmla="*/ 51 h 52"/>
              <a:gd name="T14" fmla="*/ 33 w 123"/>
              <a:gd name="T15" fmla="*/ 50 h 52"/>
              <a:gd name="T16" fmla="*/ 62 w 123"/>
              <a:gd name="T17" fmla="*/ 44 h 52"/>
              <a:gd name="T18" fmla="*/ 111 w 123"/>
              <a:gd name="T19" fmla="*/ 25 h 52"/>
              <a:gd name="T20" fmla="*/ 122 w 123"/>
              <a:gd name="T21" fmla="*/ 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52">
                <a:moveTo>
                  <a:pt x="122" y="9"/>
                </a:moveTo>
                <a:cubicBezTo>
                  <a:pt x="121" y="1"/>
                  <a:pt x="111" y="0"/>
                  <a:pt x="105" y="1"/>
                </a:cubicBezTo>
                <a:cubicBezTo>
                  <a:pt x="96" y="1"/>
                  <a:pt x="88" y="4"/>
                  <a:pt x="80" y="7"/>
                </a:cubicBezTo>
                <a:cubicBezTo>
                  <a:pt x="70" y="10"/>
                  <a:pt x="61" y="15"/>
                  <a:pt x="51" y="19"/>
                </a:cubicBezTo>
                <a:cubicBezTo>
                  <a:pt x="42" y="23"/>
                  <a:pt x="33" y="27"/>
                  <a:pt x="24" y="31"/>
                </a:cubicBezTo>
                <a:cubicBezTo>
                  <a:pt x="17" y="34"/>
                  <a:pt x="8" y="37"/>
                  <a:pt x="4" y="43"/>
                </a:cubicBezTo>
                <a:cubicBezTo>
                  <a:pt x="0" y="43"/>
                  <a:pt x="0" y="50"/>
                  <a:pt x="4" y="51"/>
                </a:cubicBezTo>
                <a:cubicBezTo>
                  <a:pt x="14" y="52"/>
                  <a:pt x="23" y="52"/>
                  <a:pt x="33" y="50"/>
                </a:cubicBezTo>
                <a:cubicBezTo>
                  <a:pt x="43" y="48"/>
                  <a:pt x="52" y="46"/>
                  <a:pt x="62" y="44"/>
                </a:cubicBezTo>
                <a:cubicBezTo>
                  <a:pt x="79" y="41"/>
                  <a:pt x="97" y="36"/>
                  <a:pt x="111" y="25"/>
                </a:cubicBezTo>
                <a:cubicBezTo>
                  <a:pt x="116" y="22"/>
                  <a:pt x="123" y="16"/>
                  <a:pt x="122" y="9"/>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17"/>
          <p:cNvSpPr/>
          <p:nvPr/>
        </p:nvSpPr>
        <p:spPr bwMode="auto">
          <a:xfrm>
            <a:off x="1687923" y="2753616"/>
            <a:ext cx="263726" cy="164581"/>
          </a:xfrm>
          <a:custGeom>
            <a:avLst/>
            <a:gdLst>
              <a:gd name="T0" fmla="*/ 109 w 109"/>
              <a:gd name="T1" fmla="*/ 8 h 69"/>
              <a:gd name="T2" fmla="*/ 106 w 109"/>
              <a:gd name="T3" fmla="*/ 4 h 69"/>
              <a:gd name="T4" fmla="*/ 78 w 109"/>
              <a:gd name="T5" fmla="*/ 2 h 69"/>
              <a:gd name="T6" fmla="*/ 50 w 109"/>
              <a:gd name="T7" fmla="*/ 7 h 69"/>
              <a:gd name="T8" fmla="*/ 12 w 109"/>
              <a:gd name="T9" fmla="*/ 33 h 69"/>
              <a:gd name="T10" fmla="*/ 5 w 109"/>
              <a:gd name="T11" fmla="*/ 63 h 69"/>
              <a:gd name="T12" fmla="*/ 21 w 109"/>
              <a:gd name="T13" fmla="*/ 69 h 69"/>
              <a:gd name="T14" fmla="*/ 45 w 109"/>
              <a:gd name="T15" fmla="*/ 62 h 69"/>
              <a:gd name="T16" fmla="*/ 64 w 109"/>
              <a:gd name="T17" fmla="*/ 51 h 69"/>
              <a:gd name="T18" fmla="*/ 82 w 109"/>
              <a:gd name="T19" fmla="*/ 40 h 69"/>
              <a:gd name="T20" fmla="*/ 109 w 109"/>
              <a:gd name="T21"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69">
                <a:moveTo>
                  <a:pt x="109" y="8"/>
                </a:moveTo>
                <a:cubicBezTo>
                  <a:pt x="109" y="6"/>
                  <a:pt x="108" y="4"/>
                  <a:pt x="106" y="4"/>
                </a:cubicBezTo>
                <a:cubicBezTo>
                  <a:pt x="97" y="0"/>
                  <a:pt x="87" y="1"/>
                  <a:pt x="78" y="2"/>
                </a:cubicBezTo>
                <a:cubicBezTo>
                  <a:pt x="69" y="2"/>
                  <a:pt x="59" y="4"/>
                  <a:pt x="50" y="7"/>
                </a:cubicBezTo>
                <a:cubicBezTo>
                  <a:pt x="36" y="11"/>
                  <a:pt x="22" y="20"/>
                  <a:pt x="12" y="33"/>
                </a:cubicBezTo>
                <a:cubicBezTo>
                  <a:pt x="7" y="41"/>
                  <a:pt x="0" y="54"/>
                  <a:pt x="5" y="63"/>
                </a:cubicBezTo>
                <a:cubicBezTo>
                  <a:pt x="9" y="68"/>
                  <a:pt x="16" y="69"/>
                  <a:pt x="21" y="69"/>
                </a:cubicBezTo>
                <a:cubicBezTo>
                  <a:pt x="30" y="69"/>
                  <a:pt x="38" y="66"/>
                  <a:pt x="45" y="62"/>
                </a:cubicBezTo>
                <a:cubicBezTo>
                  <a:pt x="52" y="59"/>
                  <a:pt x="58" y="55"/>
                  <a:pt x="64" y="51"/>
                </a:cubicBezTo>
                <a:cubicBezTo>
                  <a:pt x="70" y="47"/>
                  <a:pt x="76" y="44"/>
                  <a:pt x="82" y="40"/>
                </a:cubicBezTo>
                <a:cubicBezTo>
                  <a:pt x="94" y="33"/>
                  <a:pt x="107" y="24"/>
                  <a:pt x="109" y="8"/>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18"/>
          <p:cNvSpPr/>
          <p:nvPr/>
        </p:nvSpPr>
        <p:spPr bwMode="auto">
          <a:xfrm>
            <a:off x="1935786" y="2775428"/>
            <a:ext cx="168547" cy="241914"/>
          </a:xfrm>
          <a:custGeom>
            <a:avLst/>
            <a:gdLst>
              <a:gd name="T0" fmla="*/ 57 w 70"/>
              <a:gd name="T1" fmla="*/ 43 h 101"/>
              <a:gd name="T2" fmla="*/ 39 w 70"/>
              <a:gd name="T3" fmla="*/ 20 h 101"/>
              <a:gd name="T4" fmla="*/ 12 w 70"/>
              <a:gd name="T5" fmla="*/ 3 h 101"/>
              <a:gd name="T6" fmla="*/ 8 w 70"/>
              <a:gd name="T7" fmla="*/ 2 h 101"/>
              <a:gd name="T8" fmla="*/ 4 w 70"/>
              <a:gd name="T9" fmla="*/ 49 h 101"/>
              <a:gd name="T10" fmla="*/ 27 w 70"/>
              <a:gd name="T11" fmla="*/ 92 h 101"/>
              <a:gd name="T12" fmla="*/ 46 w 70"/>
              <a:gd name="T13" fmla="*/ 101 h 101"/>
              <a:gd name="T14" fmla="*/ 61 w 70"/>
              <a:gd name="T15" fmla="*/ 91 h 101"/>
              <a:gd name="T16" fmla="*/ 57 w 7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01">
                <a:moveTo>
                  <a:pt x="57" y="43"/>
                </a:moveTo>
                <a:cubicBezTo>
                  <a:pt x="52" y="34"/>
                  <a:pt x="46" y="27"/>
                  <a:pt x="39" y="20"/>
                </a:cubicBezTo>
                <a:cubicBezTo>
                  <a:pt x="31" y="12"/>
                  <a:pt x="23" y="5"/>
                  <a:pt x="12" y="3"/>
                </a:cubicBezTo>
                <a:cubicBezTo>
                  <a:pt x="12" y="1"/>
                  <a:pt x="9" y="0"/>
                  <a:pt x="8" y="2"/>
                </a:cubicBezTo>
                <a:cubicBezTo>
                  <a:pt x="0" y="16"/>
                  <a:pt x="0" y="34"/>
                  <a:pt x="4" y="49"/>
                </a:cubicBezTo>
                <a:cubicBezTo>
                  <a:pt x="7" y="65"/>
                  <a:pt x="15" y="81"/>
                  <a:pt x="27" y="92"/>
                </a:cubicBezTo>
                <a:cubicBezTo>
                  <a:pt x="32" y="97"/>
                  <a:pt x="38" y="101"/>
                  <a:pt x="46" y="101"/>
                </a:cubicBezTo>
                <a:cubicBezTo>
                  <a:pt x="52" y="101"/>
                  <a:pt x="58" y="97"/>
                  <a:pt x="61" y="91"/>
                </a:cubicBezTo>
                <a:cubicBezTo>
                  <a:pt x="70" y="76"/>
                  <a:pt x="65" y="56"/>
                  <a:pt x="57" y="43"/>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19"/>
          <p:cNvSpPr/>
          <p:nvPr/>
        </p:nvSpPr>
        <p:spPr bwMode="auto">
          <a:xfrm>
            <a:off x="1717666" y="2545411"/>
            <a:ext cx="239931" cy="241914"/>
          </a:xfrm>
          <a:custGeom>
            <a:avLst/>
            <a:gdLst>
              <a:gd name="T0" fmla="*/ 97 w 99"/>
              <a:gd name="T1" fmla="*/ 88 h 100"/>
              <a:gd name="T2" fmla="*/ 97 w 99"/>
              <a:gd name="T3" fmla="*/ 86 h 100"/>
              <a:gd name="T4" fmla="*/ 95 w 99"/>
              <a:gd name="T5" fmla="*/ 79 h 100"/>
              <a:gd name="T6" fmla="*/ 90 w 99"/>
              <a:gd name="T7" fmla="*/ 65 h 100"/>
              <a:gd name="T8" fmla="*/ 76 w 99"/>
              <a:gd name="T9" fmla="*/ 39 h 100"/>
              <a:gd name="T10" fmla="*/ 34 w 99"/>
              <a:gd name="T11" fmla="*/ 3 h 100"/>
              <a:gd name="T12" fmla="*/ 4 w 99"/>
              <a:gd name="T13" fmla="*/ 22 h 100"/>
              <a:gd name="T14" fmla="*/ 15 w 99"/>
              <a:gd name="T15" fmla="*/ 65 h 100"/>
              <a:gd name="T16" fmla="*/ 51 w 99"/>
              <a:gd name="T17" fmla="*/ 88 h 100"/>
              <a:gd name="T18" fmla="*/ 96 w 99"/>
              <a:gd name="T19" fmla="*/ 95 h 100"/>
              <a:gd name="T20" fmla="*/ 97 w 99"/>
              <a:gd name="T21" fmla="*/ 8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00">
                <a:moveTo>
                  <a:pt x="97" y="88"/>
                </a:moveTo>
                <a:cubicBezTo>
                  <a:pt x="97" y="88"/>
                  <a:pt x="97" y="87"/>
                  <a:pt x="97" y="86"/>
                </a:cubicBezTo>
                <a:cubicBezTo>
                  <a:pt x="97" y="84"/>
                  <a:pt x="96" y="82"/>
                  <a:pt x="95" y="79"/>
                </a:cubicBezTo>
                <a:cubicBezTo>
                  <a:pt x="94" y="75"/>
                  <a:pt x="92" y="70"/>
                  <a:pt x="90" y="65"/>
                </a:cubicBezTo>
                <a:cubicBezTo>
                  <a:pt x="86" y="56"/>
                  <a:pt x="81" y="48"/>
                  <a:pt x="76" y="39"/>
                </a:cubicBezTo>
                <a:cubicBezTo>
                  <a:pt x="66" y="24"/>
                  <a:pt x="53" y="7"/>
                  <a:pt x="34" y="3"/>
                </a:cubicBezTo>
                <a:cubicBezTo>
                  <a:pt x="20" y="0"/>
                  <a:pt x="9" y="8"/>
                  <a:pt x="4" y="22"/>
                </a:cubicBezTo>
                <a:cubicBezTo>
                  <a:pt x="0" y="37"/>
                  <a:pt x="5" y="54"/>
                  <a:pt x="15" y="65"/>
                </a:cubicBezTo>
                <a:cubicBezTo>
                  <a:pt x="25" y="76"/>
                  <a:pt x="38" y="82"/>
                  <a:pt x="51" y="88"/>
                </a:cubicBezTo>
                <a:cubicBezTo>
                  <a:pt x="65" y="96"/>
                  <a:pt x="80" y="100"/>
                  <a:pt x="96" y="95"/>
                </a:cubicBezTo>
                <a:cubicBezTo>
                  <a:pt x="99" y="94"/>
                  <a:pt x="99" y="90"/>
                  <a:pt x="97" y="88"/>
                </a:cubicBezTo>
                <a:close/>
              </a:path>
            </a:pathLst>
          </a:custGeom>
          <a:solidFill>
            <a:srgbClr val="F5C8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20"/>
          <p:cNvSpPr/>
          <p:nvPr/>
        </p:nvSpPr>
        <p:spPr bwMode="auto">
          <a:xfrm>
            <a:off x="1961563" y="2731804"/>
            <a:ext cx="356923" cy="160615"/>
          </a:xfrm>
          <a:custGeom>
            <a:avLst/>
            <a:gdLst>
              <a:gd name="T0" fmla="*/ 123 w 147"/>
              <a:gd name="T1" fmla="*/ 11 h 67"/>
              <a:gd name="T2" fmla="*/ 64 w 147"/>
              <a:gd name="T3" fmla="*/ 1 h 67"/>
              <a:gd name="T4" fmla="*/ 33 w 147"/>
              <a:gd name="T5" fmla="*/ 4 h 67"/>
              <a:gd name="T6" fmla="*/ 2 w 147"/>
              <a:gd name="T7" fmla="*/ 13 h 67"/>
              <a:gd name="T8" fmla="*/ 0 w 147"/>
              <a:gd name="T9" fmla="*/ 16 h 67"/>
              <a:gd name="T10" fmla="*/ 0 w 147"/>
              <a:gd name="T11" fmla="*/ 18 h 67"/>
              <a:gd name="T12" fmla="*/ 50 w 147"/>
              <a:gd name="T13" fmla="*/ 51 h 67"/>
              <a:gd name="T14" fmla="*/ 102 w 147"/>
              <a:gd name="T15" fmla="*/ 67 h 67"/>
              <a:gd name="T16" fmla="*/ 140 w 147"/>
              <a:gd name="T17" fmla="*/ 47 h 67"/>
              <a:gd name="T18" fmla="*/ 123 w 147"/>
              <a:gd name="T19"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67">
                <a:moveTo>
                  <a:pt x="123" y="11"/>
                </a:moveTo>
                <a:cubicBezTo>
                  <a:pt x="105" y="1"/>
                  <a:pt x="83" y="0"/>
                  <a:pt x="64" y="1"/>
                </a:cubicBezTo>
                <a:cubicBezTo>
                  <a:pt x="53" y="1"/>
                  <a:pt x="43" y="2"/>
                  <a:pt x="33" y="4"/>
                </a:cubicBezTo>
                <a:cubicBezTo>
                  <a:pt x="22" y="6"/>
                  <a:pt x="12" y="9"/>
                  <a:pt x="2" y="13"/>
                </a:cubicBezTo>
                <a:cubicBezTo>
                  <a:pt x="1" y="14"/>
                  <a:pt x="0" y="15"/>
                  <a:pt x="0" y="16"/>
                </a:cubicBezTo>
                <a:cubicBezTo>
                  <a:pt x="0" y="17"/>
                  <a:pt x="0" y="18"/>
                  <a:pt x="0" y="18"/>
                </a:cubicBezTo>
                <a:cubicBezTo>
                  <a:pt x="13" y="35"/>
                  <a:pt x="33" y="43"/>
                  <a:pt x="50" y="51"/>
                </a:cubicBezTo>
                <a:cubicBezTo>
                  <a:pt x="67" y="59"/>
                  <a:pt x="84" y="66"/>
                  <a:pt x="102" y="67"/>
                </a:cubicBezTo>
                <a:cubicBezTo>
                  <a:pt x="117" y="67"/>
                  <a:pt x="133" y="62"/>
                  <a:pt x="140" y="47"/>
                </a:cubicBezTo>
                <a:cubicBezTo>
                  <a:pt x="147" y="32"/>
                  <a:pt x="136" y="18"/>
                  <a:pt x="123" y="11"/>
                </a:cubicBezTo>
                <a:close/>
              </a:path>
            </a:pathLst>
          </a:custGeom>
          <a:solidFill>
            <a:srgbClr val="F5C8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21"/>
          <p:cNvSpPr/>
          <p:nvPr/>
        </p:nvSpPr>
        <p:spPr bwMode="auto">
          <a:xfrm>
            <a:off x="1951649" y="2670334"/>
            <a:ext cx="61470" cy="71385"/>
          </a:xfrm>
          <a:custGeom>
            <a:avLst/>
            <a:gdLst>
              <a:gd name="T0" fmla="*/ 21 w 25"/>
              <a:gd name="T1" fmla="*/ 9 h 29"/>
              <a:gd name="T2" fmla="*/ 3 w 25"/>
              <a:gd name="T3" fmla="*/ 10 h 29"/>
              <a:gd name="T4" fmla="*/ 0 w 25"/>
              <a:gd name="T5" fmla="*/ 21 h 29"/>
              <a:gd name="T6" fmla="*/ 6 w 25"/>
              <a:gd name="T7" fmla="*/ 26 h 29"/>
              <a:gd name="T8" fmla="*/ 10 w 25"/>
              <a:gd name="T9" fmla="*/ 28 h 29"/>
              <a:gd name="T10" fmla="*/ 21 w 25"/>
              <a:gd name="T11" fmla="*/ 9 h 29"/>
            </a:gdLst>
            <a:ahLst/>
            <a:cxnLst>
              <a:cxn ang="0">
                <a:pos x="T0" y="T1"/>
              </a:cxn>
              <a:cxn ang="0">
                <a:pos x="T2" y="T3"/>
              </a:cxn>
              <a:cxn ang="0">
                <a:pos x="T4" y="T5"/>
              </a:cxn>
              <a:cxn ang="0">
                <a:pos x="T6" y="T7"/>
              </a:cxn>
              <a:cxn ang="0">
                <a:pos x="T8" y="T9"/>
              </a:cxn>
              <a:cxn ang="0">
                <a:pos x="T10" y="T11"/>
              </a:cxn>
            </a:cxnLst>
            <a:rect l="0" t="0" r="r" b="b"/>
            <a:pathLst>
              <a:path w="25" h="29">
                <a:moveTo>
                  <a:pt x="21" y="9"/>
                </a:moveTo>
                <a:cubicBezTo>
                  <a:pt x="17" y="0"/>
                  <a:pt x="7" y="2"/>
                  <a:pt x="3" y="10"/>
                </a:cubicBezTo>
                <a:cubicBezTo>
                  <a:pt x="1" y="13"/>
                  <a:pt x="0" y="17"/>
                  <a:pt x="0" y="21"/>
                </a:cubicBezTo>
                <a:cubicBezTo>
                  <a:pt x="1" y="24"/>
                  <a:pt x="3" y="26"/>
                  <a:pt x="6" y="26"/>
                </a:cubicBezTo>
                <a:cubicBezTo>
                  <a:pt x="7" y="27"/>
                  <a:pt x="8" y="28"/>
                  <a:pt x="10" y="28"/>
                </a:cubicBezTo>
                <a:cubicBezTo>
                  <a:pt x="20" y="29"/>
                  <a:pt x="25" y="18"/>
                  <a:pt x="21" y="9"/>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22"/>
          <p:cNvSpPr/>
          <p:nvPr/>
        </p:nvSpPr>
        <p:spPr bwMode="auto">
          <a:xfrm>
            <a:off x="1890179" y="2721889"/>
            <a:ext cx="91214" cy="174495"/>
          </a:xfrm>
          <a:custGeom>
            <a:avLst/>
            <a:gdLst>
              <a:gd name="T0" fmla="*/ 33 w 38"/>
              <a:gd name="T1" fmla="*/ 27 h 73"/>
              <a:gd name="T2" fmla="*/ 34 w 38"/>
              <a:gd name="T3" fmla="*/ 22 h 73"/>
              <a:gd name="T4" fmla="*/ 37 w 38"/>
              <a:gd name="T5" fmla="*/ 13 h 73"/>
              <a:gd name="T6" fmla="*/ 33 w 38"/>
              <a:gd name="T7" fmla="*/ 1 h 73"/>
              <a:gd name="T8" fmla="*/ 16 w 38"/>
              <a:gd name="T9" fmla="*/ 19 h 73"/>
              <a:gd name="T10" fmla="*/ 5 w 38"/>
              <a:gd name="T11" fmla="*/ 43 h 73"/>
              <a:gd name="T12" fmla="*/ 1 w 38"/>
              <a:gd name="T13" fmla="*/ 64 h 73"/>
              <a:gd name="T14" fmla="*/ 13 w 38"/>
              <a:gd name="T15" fmla="*/ 69 h 73"/>
              <a:gd name="T16" fmla="*/ 24 w 38"/>
              <a:gd name="T17" fmla="*/ 53 h 73"/>
              <a:gd name="T18" fmla="*/ 33 w 38"/>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73">
                <a:moveTo>
                  <a:pt x="33" y="27"/>
                </a:moveTo>
                <a:cubicBezTo>
                  <a:pt x="33" y="26"/>
                  <a:pt x="34" y="24"/>
                  <a:pt x="34" y="22"/>
                </a:cubicBezTo>
                <a:cubicBezTo>
                  <a:pt x="35" y="19"/>
                  <a:pt x="36" y="16"/>
                  <a:pt x="37" y="13"/>
                </a:cubicBezTo>
                <a:cubicBezTo>
                  <a:pt x="38" y="10"/>
                  <a:pt x="38" y="1"/>
                  <a:pt x="33" y="1"/>
                </a:cubicBezTo>
                <a:cubicBezTo>
                  <a:pt x="26" y="0"/>
                  <a:pt x="18" y="14"/>
                  <a:pt x="16" y="19"/>
                </a:cubicBezTo>
                <a:cubicBezTo>
                  <a:pt x="11" y="26"/>
                  <a:pt x="8" y="35"/>
                  <a:pt x="5" y="43"/>
                </a:cubicBezTo>
                <a:cubicBezTo>
                  <a:pt x="3" y="49"/>
                  <a:pt x="0" y="57"/>
                  <a:pt x="1" y="64"/>
                </a:cubicBezTo>
                <a:cubicBezTo>
                  <a:pt x="2" y="71"/>
                  <a:pt x="8" y="73"/>
                  <a:pt x="13" y="69"/>
                </a:cubicBezTo>
                <a:cubicBezTo>
                  <a:pt x="18" y="65"/>
                  <a:pt x="21" y="58"/>
                  <a:pt x="24" y="53"/>
                </a:cubicBezTo>
                <a:cubicBezTo>
                  <a:pt x="27" y="45"/>
                  <a:pt x="30" y="36"/>
                  <a:pt x="33" y="27"/>
                </a:cubicBezTo>
                <a:close/>
              </a:path>
            </a:pathLst>
          </a:custGeom>
          <a:solidFill>
            <a:srgbClr val="F5DE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23"/>
          <p:cNvSpPr/>
          <p:nvPr/>
        </p:nvSpPr>
        <p:spPr bwMode="auto">
          <a:xfrm>
            <a:off x="1747410" y="2575154"/>
            <a:ext cx="29744" cy="31726"/>
          </a:xfrm>
          <a:custGeom>
            <a:avLst/>
            <a:gdLst>
              <a:gd name="T0" fmla="*/ 11 w 13"/>
              <a:gd name="T1" fmla="*/ 0 h 13"/>
              <a:gd name="T2" fmla="*/ 9 w 13"/>
              <a:gd name="T3" fmla="*/ 2 h 13"/>
              <a:gd name="T4" fmla="*/ 9 w 13"/>
              <a:gd name="T5" fmla="*/ 5 h 13"/>
              <a:gd name="T6" fmla="*/ 7 w 13"/>
              <a:gd name="T7" fmla="*/ 8 h 13"/>
              <a:gd name="T8" fmla="*/ 2 w 13"/>
              <a:gd name="T9" fmla="*/ 7 h 13"/>
              <a:gd name="T10" fmla="*/ 0 w 13"/>
              <a:gd name="T11" fmla="*/ 7 h 13"/>
              <a:gd name="T12" fmla="*/ 2 w 13"/>
              <a:gd name="T13" fmla="*/ 12 h 13"/>
              <a:gd name="T14" fmla="*/ 8 w 13"/>
              <a:gd name="T15" fmla="*/ 11 h 13"/>
              <a:gd name="T16" fmla="*/ 12 w 13"/>
              <a:gd name="T17" fmla="*/ 6 h 13"/>
              <a:gd name="T18" fmla="*/ 11 w 13"/>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3">
                <a:moveTo>
                  <a:pt x="11" y="0"/>
                </a:moveTo>
                <a:cubicBezTo>
                  <a:pt x="10" y="0"/>
                  <a:pt x="9" y="1"/>
                  <a:pt x="9" y="2"/>
                </a:cubicBezTo>
                <a:cubicBezTo>
                  <a:pt x="10" y="3"/>
                  <a:pt x="10" y="4"/>
                  <a:pt x="9" y="5"/>
                </a:cubicBezTo>
                <a:cubicBezTo>
                  <a:pt x="9" y="7"/>
                  <a:pt x="8" y="8"/>
                  <a:pt x="7" y="8"/>
                </a:cubicBezTo>
                <a:cubicBezTo>
                  <a:pt x="5" y="9"/>
                  <a:pt x="3" y="10"/>
                  <a:pt x="2" y="7"/>
                </a:cubicBezTo>
                <a:cubicBezTo>
                  <a:pt x="1" y="7"/>
                  <a:pt x="0" y="7"/>
                  <a:pt x="0" y="7"/>
                </a:cubicBezTo>
                <a:cubicBezTo>
                  <a:pt x="0" y="9"/>
                  <a:pt x="1" y="11"/>
                  <a:pt x="2" y="12"/>
                </a:cubicBezTo>
                <a:cubicBezTo>
                  <a:pt x="4" y="13"/>
                  <a:pt x="6" y="12"/>
                  <a:pt x="8" y="11"/>
                </a:cubicBezTo>
                <a:cubicBezTo>
                  <a:pt x="10" y="10"/>
                  <a:pt x="11" y="8"/>
                  <a:pt x="12" y="6"/>
                </a:cubicBezTo>
                <a:cubicBezTo>
                  <a:pt x="13" y="5"/>
                  <a:pt x="13" y="2"/>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4"/>
          <p:cNvSpPr/>
          <p:nvPr/>
        </p:nvSpPr>
        <p:spPr bwMode="auto">
          <a:xfrm>
            <a:off x="1749393" y="2587052"/>
            <a:ext cx="59487" cy="45607"/>
          </a:xfrm>
          <a:custGeom>
            <a:avLst/>
            <a:gdLst>
              <a:gd name="T0" fmla="*/ 21 w 25"/>
              <a:gd name="T1" fmla="*/ 1 h 19"/>
              <a:gd name="T2" fmla="*/ 19 w 25"/>
              <a:gd name="T3" fmla="*/ 2 h 19"/>
              <a:gd name="T4" fmla="*/ 15 w 25"/>
              <a:gd name="T5" fmla="*/ 12 h 19"/>
              <a:gd name="T6" fmla="*/ 2 w 25"/>
              <a:gd name="T7" fmla="*/ 13 h 19"/>
              <a:gd name="T8" fmla="*/ 1 w 25"/>
              <a:gd name="T9" fmla="*/ 15 h 19"/>
              <a:gd name="T10" fmla="*/ 16 w 25"/>
              <a:gd name="T11" fmla="*/ 14 h 19"/>
              <a:gd name="T12" fmla="*/ 21 w 25"/>
              <a:gd name="T13" fmla="*/ 1 h 19"/>
            </a:gdLst>
            <a:ahLst/>
            <a:cxnLst>
              <a:cxn ang="0">
                <a:pos x="T0" y="T1"/>
              </a:cxn>
              <a:cxn ang="0">
                <a:pos x="T2" y="T3"/>
              </a:cxn>
              <a:cxn ang="0">
                <a:pos x="T4" y="T5"/>
              </a:cxn>
              <a:cxn ang="0">
                <a:pos x="T6" y="T7"/>
              </a:cxn>
              <a:cxn ang="0">
                <a:pos x="T8" y="T9"/>
              </a:cxn>
              <a:cxn ang="0">
                <a:pos x="T10" y="T11"/>
              </a:cxn>
              <a:cxn ang="0">
                <a:pos x="T12" y="T13"/>
              </a:cxn>
            </a:cxnLst>
            <a:rect l="0" t="0" r="r" b="b"/>
            <a:pathLst>
              <a:path w="25" h="19">
                <a:moveTo>
                  <a:pt x="21" y="1"/>
                </a:moveTo>
                <a:cubicBezTo>
                  <a:pt x="20" y="0"/>
                  <a:pt x="19" y="1"/>
                  <a:pt x="19" y="2"/>
                </a:cubicBezTo>
                <a:cubicBezTo>
                  <a:pt x="19" y="6"/>
                  <a:pt x="17" y="9"/>
                  <a:pt x="15" y="12"/>
                </a:cubicBezTo>
                <a:cubicBezTo>
                  <a:pt x="11" y="15"/>
                  <a:pt x="6" y="15"/>
                  <a:pt x="2" y="13"/>
                </a:cubicBezTo>
                <a:cubicBezTo>
                  <a:pt x="1" y="13"/>
                  <a:pt x="0" y="14"/>
                  <a:pt x="1" y="15"/>
                </a:cubicBezTo>
                <a:cubicBezTo>
                  <a:pt x="5" y="19"/>
                  <a:pt x="13" y="18"/>
                  <a:pt x="16" y="14"/>
                </a:cubicBezTo>
                <a:cubicBezTo>
                  <a:pt x="19" y="12"/>
                  <a:pt x="25" y="4"/>
                  <a:pt x="2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25"/>
          <p:cNvSpPr/>
          <p:nvPr/>
        </p:nvSpPr>
        <p:spPr bwMode="auto">
          <a:xfrm>
            <a:off x="1755341" y="2606881"/>
            <a:ext cx="71385" cy="61470"/>
          </a:xfrm>
          <a:custGeom>
            <a:avLst/>
            <a:gdLst>
              <a:gd name="T0" fmla="*/ 27 w 29"/>
              <a:gd name="T1" fmla="*/ 1 h 26"/>
              <a:gd name="T2" fmla="*/ 25 w 29"/>
              <a:gd name="T3" fmla="*/ 1 h 26"/>
              <a:gd name="T4" fmla="*/ 23 w 29"/>
              <a:gd name="T5" fmla="*/ 9 h 26"/>
              <a:gd name="T6" fmla="*/ 18 w 29"/>
              <a:gd name="T7" fmla="*/ 17 h 26"/>
              <a:gd name="T8" fmla="*/ 1 w 29"/>
              <a:gd name="T9" fmla="*/ 19 h 26"/>
              <a:gd name="T10" fmla="*/ 1 w 29"/>
              <a:gd name="T11" fmla="*/ 20 h 26"/>
              <a:gd name="T12" fmla="*/ 19 w 29"/>
              <a:gd name="T13" fmla="*/ 20 h 26"/>
              <a:gd name="T14" fmla="*/ 25 w 29"/>
              <a:gd name="T15" fmla="*/ 12 h 26"/>
              <a:gd name="T16" fmla="*/ 27 w 29"/>
              <a:gd name="T1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6">
                <a:moveTo>
                  <a:pt x="27" y="1"/>
                </a:moveTo>
                <a:cubicBezTo>
                  <a:pt x="27" y="0"/>
                  <a:pt x="26" y="0"/>
                  <a:pt x="25" y="1"/>
                </a:cubicBezTo>
                <a:cubicBezTo>
                  <a:pt x="24" y="3"/>
                  <a:pt x="24" y="6"/>
                  <a:pt x="23" y="9"/>
                </a:cubicBezTo>
                <a:cubicBezTo>
                  <a:pt x="22" y="12"/>
                  <a:pt x="20" y="15"/>
                  <a:pt x="18" y="17"/>
                </a:cubicBezTo>
                <a:cubicBezTo>
                  <a:pt x="13" y="22"/>
                  <a:pt x="7" y="22"/>
                  <a:pt x="1" y="19"/>
                </a:cubicBezTo>
                <a:cubicBezTo>
                  <a:pt x="1" y="19"/>
                  <a:pt x="0" y="20"/>
                  <a:pt x="1" y="20"/>
                </a:cubicBezTo>
                <a:cubicBezTo>
                  <a:pt x="6" y="26"/>
                  <a:pt x="13" y="24"/>
                  <a:pt x="19" y="20"/>
                </a:cubicBezTo>
                <a:cubicBezTo>
                  <a:pt x="21" y="18"/>
                  <a:pt x="24" y="15"/>
                  <a:pt x="25" y="12"/>
                </a:cubicBezTo>
                <a:cubicBezTo>
                  <a:pt x="27" y="9"/>
                  <a:pt x="29" y="4"/>
                  <a:pt x="27"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26"/>
          <p:cNvSpPr/>
          <p:nvPr/>
        </p:nvSpPr>
        <p:spPr bwMode="auto">
          <a:xfrm>
            <a:off x="1781119" y="2634641"/>
            <a:ext cx="75350" cy="67419"/>
          </a:xfrm>
          <a:custGeom>
            <a:avLst/>
            <a:gdLst>
              <a:gd name="T0" fmla="*/ 26 w 31"/>
              <a:gd name="T1" fmla="*/ 1 h 28"/>
              <a:gd name="T2" fmla="*/ 24 w 31"/>
              <a:gd name="T3" fmla="*/ 2 h 28"/>
              <a:gd name="T4" fmla="*/ 18 w 31"/>
              <a:gd name="T5" fmla="*/ 17 h 28"/>
              <a:gd name="T6" fmla="*/ 1 w 31"/>
              <a:gd name="T7" fmla="*/ 22 h 28"/>
              <a:gd name="T8" fmla="*/ 0 w 31"/>
              <a:gd name="T9" fmla="*/ 23 h 28"/>
              <a:gd name="T10" fmla="*/ 20 w 31"/>
              <a:gd name="T11" fmla="*/ 19 h 28"/>
              <a:gd name="T12" fmla="*/ 26 w 31"/>
              <a:gd name="T13" fmla="*/ 1 h 28"/>
            </a:gdLst>
            <a:ahLst/>
            <a:cxnLst>
              <a:cxn ang="0">
                <a:pos x="T0" y="T1"/>
              </a:cxn>
              <a:cxn ang="0">
                <a:pos x="T2" y="T3"/>
              </a:cxn>
              <a:cxn ang="0">
                <a:pos x="T4" y="T5"/>
              </a:cxn>
              <a:cxn ang="0">
                <a:pos x="T6" y="T7"/>
              </a:cxn>
              <a:cxn ang="0">
                <a:pos x="T8" y="T9"/>
              </a:cxn>
              <a:cxn ang="0">
                <a:pos x="T10" y="T11"/>
              </a:cxn>
              <a:cxn ang="0">
                <a:pos x="T12" y="T13"/>
              </a:cxn>
            </a:cxnLst>
            <a:rect l="0" t="0" r="r" b="b"/>
            <a:pathLst>
              <a:path w="31" h="28">
                <a:moveTo>
                  <a:pt x="26" y="1"/>
                </a:moveTo>
                <a:cubicBezTo>
                  <a:pt x="25" y="0"/>
                  <a:pt x="24" y="1"/>
                  <a:pt x="24" y="2"/>
                </a:cubicBezTo>
                <a:cubicBezTo>
                  <a:pt x="25" y="8"/>
                  <a:pt x="22" y="13"/>
                  <a:pt x="18" y="17"/>
                </a:cubicBezTo>
                <a:cubicBezTo>
                  <a:pt x="14" y="20"/>
                  <a:pt x="6" y="24"/>
                  <a:pt x="1" y="22"/>
                </a:cubicBezTo>
                <a:cubicBezTo>
                  <a:pt x="0" y="21"/>
                  <a:pt x="0" y="22"/>
                  <a:pt x="0" y="23"/>
                </a:cubicBezTo>
                <a:cubicBezTo>
                  <a:pt x="5" y="28"/>
                  <a:pt x="15" y="23"/>
                  <a:pt x="20" y="19"/>
                </a:cubicBezTo>
                <a:cubicBezTo>
                  <a:pt x="23" y="16"/>
                  <a:pt x="31" y="4"/>
                  <a:pt x="26"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7"/>
          <p:cNvSpPr/>
          <p:nvPr/>
        </p:nvSpPr>
        <p:spPr bwMode="auto">
          <a:xfrm>
            <a:off x="1816811" y="2676282"/>
            <a:ext cx="53538" cy="55521"/>
          </a:xfrm>
          <a:custGeom>
            <a:avLst/>
            <a:gdLst>
              <a:gd name="T0" fmla="*/ 19 w 22"/>
              <a:gd name="T1" fmla="*/ 1 h 23"/>
              <a:gd name="T2" fmla="*/ 17 w 22"/>
              <a:gd name="T3" fmla="*/ 1 h 23"/>
              <a:gd name="T4" fmla="*/ 1 w 22"/>
              <a:gd name="T5" fmla="*/ 15 h 23"/>
              <a:gd name="T6" fmla="*/ 0 w 22"/>
              <a:gd name="T7" fmla="*/ 16 h 23"/>
              <a:gd name="T8" fmla="*/ 19 w 22"/>
              <a:gd name="T9" fmla="*/ 1 h 23"/>
            </a:gdLst>
            <a:ahLst/>
            <a:cxnLst>
              <a:cxn ang="0">
                <a:pos x="T0" y="T1"/>
              </a:cxn>
              <a:cxn ang="0">
                <a:pos x="T2" y="T3"/>
              </a:cxn>
              <a:cxn ang="0">
                <a:pos x="T4" y="T5"/>
              </a:cxn>
              <a:cxn ang="0">
                <a:pos x="T6" y="T7"/>
              </a:cxn>
              <a:cxn ang="0">
                <a:pos x="T8" y="T9"/>
              </a:cxn>
            </a:cxnLst>
            <a:rect l="0" t="0" r="r" b="b"/>
            <a:pathLst>
              <a:path w="22" h="23">
                <a:moveTo>
                  <a:pt x="19" y="1"/>
                </a:moveTo>
                <a:cubicBezTo>
                  <a:pt x="19" y="0"/>
                  <a:pt x="17" y="0"/>
                  <a:pt x="17" y="1"/>
                </a:cubicBezTo>
                <a:cubicBezTo>
                  <a:pt x="15" y="9"/>
                  <a:pt x="9" y="17"/>
                  <a:pt x="1" y="15"/>
                </a:cubicBezTo>
                <a:cubicBezTo>
                  <a:pt x="0" y="15"/>
                  <a:pt x="0" y="15"/>
                  <a:pt x="0" y="16"/>
                </a:cubicBezTo>
                <a:cubicBezTo>
                  <a:pt x="7" y="23"/>
                  <a:pt x="22" y="9"/>
                  <a:pt x="19"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28"/>
          <p:cNvSpPr/>
          <p:nvPr/>
        </p:nvSpPr>
        <p:spPr bwMode="auto">
          <a:xfrm>
            <a:off x="1848538" y="2694129"/>
            <a:ext cx="53538" cy="53538"/>
          </a:xfrm>
          <a:custGeom>
            <a:avLst/>
            <a:gdLst>
              <a:gd name="T0" fmla="*/ 16 w 22"/>
              <a:gd name="T1" fmla="*/ 0 h 22"/>
              <a:gd name="T2" fmla="*/ 14 w 22"/>
              <a:gd name="T3" fmla="*/ 1 h 22"/>
              <a:gd name="T4" fmla="*/ 14 w 22"/>
              <a:gd name="T5" fmla="*/ 5 h 22"/>
              <a:gd name="T6" fmla="*/ 11 w 22"/>
              <a:gd name="T7" fmla="*/ 10 h 22"/>
              <a:gd name="T8" fmla="*/ 1 w 22"/>
              <a:gd name="T9" fmla="*/ 16 h 22"/>
              <a:gd name="T10" fmla="*/ 0 w 22"/>
              <a:gd name="T11" fmla="*/ 18 h 22"/>
              <a:gd name="T12" fmla="*/ 16 w 22"/>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16" y="0"/>
                </a:moveTo>
                <a:cubicBezTo>
                  <a:pt x="15" y="0"/>
                  <a:pt x="14" y="0"/>
                  <a:pt x="14" y="1"/>
                </a:cubicBezTo>
                <a:cubicBezTo>
                  <a:pt x="14" y="2"/>
                  <a:pt x="15" y="4"/>
                  <a:pt x="14" y="5"/>
                </a:cubicBezTo>
                <a:cubicBezTo>
                  <a:pt x="14" y="7"/>
                  <a:pt x="12" y="9"/>
                  <a:pt x="11" y="10"/>
                </a:cubicBezTo>
                <a:cubicBezTo>
                  <a:pt x="9" y="13"/>
                  <a:pt x="5" y="17"/>
                  <a:pt x="1" y="16"/>
                </a:cubicBezTo>
                <a:cubicBezTo>
                  <a:pt x="0" y="16"/>
                  <a:pt x="0" y="17"/>
                  <a:pt x="0" y="18"/>
                </a:cubicBezTo>
                <a:cubicBezTo>
                  <a:pt x="8" y="22"/>
                  <a:pt x="22" y="3"/>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29"/>
          <p:cNvSpPr/>
          <p:nvPr/>
        </p:nvSpPr>
        <p:spPr bwMode="auto">
          <a:xfrm>
            <a:off x="1878281" y="2723872"/>
            <a:ext cx="29744" cy="31726"/>
          </a:xfrm>
          <a:custGeom>
            <a:avLst/>
            <a:gdLst>
              <a:gd name="T0" fmla="*/ 11 w 13"/>
              <a:gd name="T1" fmla="*/ 0 h 13"/>
              <a:gd name="T2" fmla="*/ 10 w 13"/>
              <a:gd name="T3" fmla="*/ 0 h 13"/>
              <a:gd name="T4" fmla="*/ 9 w 13"/>
              <a:gd name="T5" fmla="*/ 2 h 13"/>
              <a:gd name="T6" fmla="*/ 7 w 13"/>
              <a:gd name="T7" fmla="*/ 6 h 13"/>
              <a:gd name="T8" fmla="*/ 1 w 13"/>
              <a:gd name="T9" fmla="*/ 9 h 13"/>
              <a:gd name="T10" fmla="*/ 1 w 13"/>
              <a:gd name="T11" fmla="*/ 11 h 13"/>
              <a:gd name="T12" fmla="*/ 9 w 13"/>
              <a:gd name="T13" fmla="*/ 9 h 13"/>
              <a:gd name="T14" fmla="*/ 11 w 13"/>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3">
                <a:moveTo>
                  <a:pt x="11" y="0"/>
                </a:moveTo>
                <a:cubicBezTo>
                  <a:pt x="10" y="0"/>
                  <a:pt x="10" y="0"/>
                  <a:pt x="10" y="0"/>
                </a:cubicBezTo>
                <a:cubicBezTo>
                  <a:pt x="9" y="0"/>
                  <a:pt x="9" y="1"/>
                  <a:pt x="9" y="2"/>
                </a:cubicBezTo>
                <a:cubicBezTo>
                  <a:pt x="8" y="3"/>
                  <a:pt x="8" y="5"/>
                  <a:pt x="7" y="6"/>
                </a:cubicBezTo>
                <a:cubicBezTo>
                  <a:pt x="6" y="8"/>
                  <a:pt x="4" y="10"/>
                  <a:pt x="1" y="9"/>
                </a:cubicBezTo>
                <a:cubicBezTo>
                  <a:pt x="0" y="9"/>
                  <a:pt x="0" y="10"/>
                  <a:pt x="1" y="11"/>
                </a:cubicBezTo>
                <a:cubicBezTo>
                  <a:pt x="4" y="13"/>
                  <a:pt x="6" y="11"/>
                  <a:pt x="9" y="9"/>
                </a:cubicBezTo>
                <a:cubicBezTo>
                  <a:pt x="10" y="7"/>
                  <a:pt x="13" y="1"/>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30"/>
          <p:cNvSpPr/>
          <p:nvPr/>
        </p:nvSpPr>
        <p:spPr bwMode="auto">
          <a:xfrm>
            <a:off x="2011136" y="2757581"/>
            <a:ext cx="21812" cy="41641"/>
          </a:xfrm>
          <a:custGeom>
            <a:avLst/>
            <a:gdLst>
              <a:gd name="T0" fmla="*/ 4 w 9"/>
              <a:gd name="T1" fmla="*/ 16 h 17"/>
              <a:gd name="T2" fmla="*/ 3 w 9"/>
              <a:gd name="T3" fmla="*/ 8 h 17"/>
              <a:gd name="T4" fmla="*/ 8 w 9"/>
              <a:gd name="T5" fmla="*/ 1 h 17"/>
              <a:gd name="T6" fmla="*/ 8 w 9"/>
              <a:gd name="T7" fmla="*/ 0 h 17"/>
              <a:gd name="T8" fmla="*/ 1 w 9"/>
              <a:gd name="T9" fmla="*/ 6 h 17"/>
              <a:gd name="T10" fmla="*/ 2 w 9"/>
              <a:gd name="T11" fmla="*/ 16 h 17"/>
              <a:gd name="T12" fmla="*/ 4 w 9"/>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9" h="17">
                <a:moveTo>
                  <a:pt x="4" y="16"/>
                </a:moveTo>
                <a:cubicBezTo>
                  <a:pt x="5" y="13"/>
                  <a:pt x="4" y="11"/>
                  <a:pt x="3" y="8"/>
                </a:cubicBezTo>
                <a:cubicBezTo>
                  <a:pt x="3" y="5"/>
                  <a:pt x="5" y="3"/>
                  <a:pt x="8" y="1"/>
                </a:cubicBezTo>
                <a:cubicBezTo>
                  <a:pt x="9" y="1"/>
                  <a:pt x="9" y="0"/>
                  <a:pt x="8" y="0"/>
                </a:cubicBezTo>
                <a:cubicBezTo>
                  <a:pt x="4" y="0"/>
                  <a:pt x="2" y="2"/>
                  <a:pt x="1" y="6"/>
                </a:cubicBezTo>
                <a:cubicBezTo>
                  <a:pt x="0" y="9"/>
                  <a:pt x="0" y="14"/>
                  <a:pt x="2" y="16"/>
                </a:cubicBezTo>
                <a:cubicBezTo>
                  <a:pt x="3" y="17"/>
                  <a:pt x="4" y="16"/>
                  <a:pt x="4"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31"/>
          <p:cNvSpPr/>
          <p:nvPr/>
        </p:nvSpPr>
        <p:spPr bwMode="auto">
          <a:xfrm>
            <a:off x="2044845" y="2759564"/>
            <a:ext cx="23795" cy="53538"/>
          </a:xfrm>
          <a:custGeom>
            <a:avLst/>
            <a:gdLst>
              <a:gd name="T0" fmla="*/ 5 w 10"/>
              <a:gd name="T1" fmla="*/ 20 h 22"/>
              <a:gd name="T2" fmla="*/ 4 w 10"/>
              <a:gd name="T3" fmla="*/ 16 h 22"/>
              <a:gd name="T4" fmla="*/ 3 w 10"/>
              <a:gd name="T5" fmla="*/ 11 h 22"/>
              <a:gd name="T6" fmla="*/ 9 w 10"/>
              <a:gd name="T7" fmla="*/ 1 h 22"/>
              <a:gd name="T8" fmla="*/ 9 w 10"/>
              <a:gd name="T9" fmla="*/ 0 h 22"/>
              <a:gd name="T10" fmla="*/ 1 w 10"/>
              <a:gd name="T11" fmla="*/ 9 h 22"/>
              <a:gd name="T12" fmla="*/ 5 w 10"/>
              <a:gd name="T13" fmla="*/ 21 h 22"/>
              <a:gd name="T14" fmla="*/ 5 w 10"/>
              <a:gd name="T15" fmla="*/ 2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2">
                <a:moveTo>
                  <a:pt x="5" y="20"/>
                </a:moveTo>
                <a:cubicBezTo>
                  <a:pt x="5" y="19"/>
                  <a:pt x="4" y="18"/>
                  <a:pt x="4" y="16"/>
                </a:cubicBezTo>
                <a:cubicBezTo>
                  <a:pt x="3" y="15"/>
                  <a:pt x="3" y="13"/>
                  <a:pt x="3" y="11"/>
                </a:cubicBezTo>
                <a:cubicBezTo>
                  <a:pt x="4" y="6"/>
                  <a:pt x="6" y="3"/>
                  <a:pt x="9" y="1"/>
                </a:cubicBezTo>
                <a:cubicBezTo>
                  <a:pt x="10" y="0"/>
                  <a:pt x="10" y="0"/>
                  <a:pt x="9" y="0"/>
                </a:cubicBezTo>
                <a:cubicBezTo>
                  <a:pt x="4" y="1"/>
                  <a:pt x="2" y="5"/>
                  <a:pt x="1" y="9"/>
                </a:cubicBezTo>
                <a:cubicBezTo>
                  <a:pt x="0" y="13"/>
                  <a:pt x="0" y="20"/>
                  <a:pt x="5" y="21"/>
                </a:cubicBezTo>
                <a:cubicBezTo>
                  <a:pt x="5" y="22"/>
                  <a:pt x="6" y="21"/>
                  <a:pt x="5"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32"/>
          <p:cNvSpPr/>
          <p:nvPr/>
        </p:nvSpPr>
        <p:spPr bwMode="auto">
          <a:xfrm>
            <a:off x="2082521" y="2757581"/>
            <a:ext cx="23795" cy="65436"/>
          </a:xfrm>
          <a:custGeom>
            <a:avLst/>
            <a:gdLst>
              <a:gd name="T0" fmla="*/ 6 w 10"/>
              <a:gd name="T1" fmla="*/ 26 h 27"/>
              <a:gd name="T2" fmla="*/ 4 w 10"/>
              <a:gd name="T3" fmla="*/ 21 h 27"/>
              <a:gd name="T4" fmla="*/ 3 w 10"/>
              <a:gd name="T5" fmla="*/ 13 h 27"/>
              <a:gd name="T6" fmla="*/ 10 w 10"/>
              <a:gd name="T7" fmla="*/ 1 h 27"/>
              <a:gd name="T8" fmla="*/ 9 w 10"/>
              <a:gd name="T9" fmla="*/ 0 h 27"/>
              <a:gd name="T10" fmla="*/ 0 w 10"/>
              <a:gd name="T11" fmla="*/ 12 h 27"/>
              <a:gd name="T12" fmla="*/ 4 w 10"/>
              <a:gd name="T13" fmla="*/ 27 h 27"/>
              <a:gd name="T14" fmla="*/ 6 w 10"/>
              <a:gd name="T15" fmla="*/ 26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7">
                <a:moveTo>
                  <a:pt x="6" y="26"/>
                </a:moveTo>
                <a:cubicBezTo>
                  <a:pt x="5" y="24"/>
                  <a:pt x="4" y="23"/>
                  <a:pt x="4" y="21"/>
                </a:cubicBezTo>
                <a:cubicBezTo>
                  <a:pt x="3" y="19"/>
                  <a:pt x="3" y="16"/>
                  <a:pt x="3" y="13"/>
                </a:cubicBezTo>
                <a:cubicBezTo>
                  <a:pt x="3" y="9"/>
                  <a:pt x="7" y="5"/>
                  <a:pt x="10" y="1"/>
                </a:cubicBezTo>
                <a:cubicBezTo>
                  <a:pt x="10" y="1"/>
                  <a:pt x="10" y="0"/>
                  <a:pt x="9" y="0"/>
                </a:cubicBezTo>
                <a:cubicBezTo>
                  <a:pt x="5" y="3"/>
                  <a:pt x="1" y="7"/>
                  <a:pt x="0" y="12"/>
                </a:cubicBezTo>
                <a:cubicBezTo>
                  <a:pt x="0" y="17"/>
                  <a:pt x="0" y="24"/>
                  <a:pt x="4" y="27"/>
                </a:cubicBezTo>
                <a:cubicBezTo>
                  <a:pt x="5" y="27"/>
                  <a:pt x="6" y="26"/>
                  <a:pt x="6"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33"/>
          <p:cNvSpPr/>
          <p:nvPr/>
        </p:nvSpPr>
        <p:spPr bwMode="auto">
          <a:xfrm>
            <a:off x="2122179" y="2765513"/>
            <a:ext cx="27761" cy="67419"/>
          </a:xfrm>
          <a:custGeom>
            <a:avLst/>
            <a:gdLst>
              <a:gd name="T0" fmla="*/ 7 w 12"/>
              <a:gd name="T1" fmla="*/ 27 h 28"/>
              <a:gd name="T2" fmla="*/ 4 w 12"/>
              <a:gd name="T3" fmla="*/ 21 h 28"/>
              <a:gd name="T4" fmla="*/ 4 w 12"/>
              <a:gd name="T5" fmla="*/ 14 h 28"/>
              <a:gd name="T6" fmla="*/ 11 w 12"/>
              <a:gd name="T7" fmla="*/ 1 h 28"/>
              <a:gd name="T8" fmla="*/ 10 w 12"/>
              <a:gd name="T9" fmla="*/ 0 h 28"/>
              <a:gd name="T10" fmla="*/ 1 w 12"/>
              <a:gd name="T11" fmla="*/ 13 h 28"/>
              <a:gd name="T12" fmla="*/ 5 w 12"/>
              <a:gd name="T13" fmla="*/ 28 h 28"/>
              <a:gd name="T14" fmla="*/ 7 w 12"/>
              <a:gd name="T15" fmla="*/ 2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28">
                <a:moveTo>
                  <a:pt x="7" y="27"/>
                </a:moveTo>
                <a:cubicBezTo>
                  <a:pt x="6" y="25"/>
                  <a:pt x="5" y="23"/>
                  <a:pt x="4" y="21"/>
                </a:cubicBezTo>
                <a:cubicBezTo>
                  <a:pt x="4" y="19"/>
                  <a:pt x="4" y="16"/>
                  <a:pt x="4" y="14"/>
                </a:cubicBezTo>
                <a:cubicBezTo>
                  <a:pt x="4" y="9"/>
                  <a:pt x="7" y="4"/>
                  <a:pt x="11" y="1"/>
                </a:cubicBezTo>
                <a:cubicBezTo>
                  <a:pt x="12" y="1"/>
                  <a:pt x="11" y="0"/>
                  <a:pt x="10" y="0"/>
                </a:cubicBezTo>
                <a:cubicBezTo>
                  <a:pt x="5" y="3"/>
                  <a:pt x="2" y="7"/>
                  <a:pt x="1" y="13"/>
                </a:cubicBezTo>
                <a:cubicBezTo>
                  <a:pt x="0" y="17"/>
                  <a:pt x="1" y="25"/>
                  <a:pt x="5" y="28"/>
                </a:cubicBezTo>
                <a:cubicBezTo>
                  <a:pt x="6" y="28"/>
                  <a:pt x="7" y="28"/>
                  <a:pt x="7"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34"/>
          <p:cNvSpPr/>
          <p:nvPr/>
        </p:nvSpPr>
        <p:spPr bwMode="auto">
          <a:xfrm>
            <a:off x="2163820" y="2761547"/>
            <a:ext cx="35692" cy="81299"/>
          </a:xfrm>
          <a:custGeom>
            <a:avLst/>
            <a:gdLst>
              <a:gd name="T0" fmla="*/ 7 w 15"/>
              <a:gd name="T1" fmla="*/ 32 h 33"/>
              <a:gd name="T2" fmla="*/ 4 w 15"/>
              <a:gd name="T3" fmla="*/ 25 h 33"/>
              <a:gd name="T4" fmla="*/ 5 w 15"/>
              <a:gd name="T5" fmla="*/ 16 h 33"/>
              <a:gd name="T6" fmla="*/ 14 w 15"/>
              <a:gd name="T7" fmla="*/ 2 h 33"/>
              <a:gd name="T8" fmla="*/ 14 w 15"/>
              <a:gd name="T9" fmla="*/ 0 h 33"/>
              <a:gd name="T10" fmla="*/ 2 w 15"/>
              <a:gd name="T11" fmla="*/ 16 h 33"/>
              <a:gd name="T12" fmla="*/ 6 w 15"/>
              <a:gd name="T13" fmla="*/ 33 h 33"/>
              <a:gd name="T14" fmla="*/ 7 w 15"/>
              <a:gd name="T15" fmla="*/ 32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3">
                <a:moveTo>
                  <a:pt x="7" y="32"/>
                </a:moveTo>
                <a:cubicBezTo>
                  <a:pt x="6" y="29"/>
                  <a:pt x="5" y="27"/>
                  <a:pt x="4" y="25"/>
                </a:cubicBezTo>
                <a:cubicBezTo>
                  <a:pt x="4" y="22"/>
                  <a:pt x="4" y="19"/>
                  <a:pt x="5" y="16"/>
                </a:cubicBezTo>
                <a:cubicBezTo>
                  <a:pt x="6" y="10"/>
                  <a:pt x="10" y="5"/>
                  <a:pt x="14" y="2"/>
                </a:cubicBezTo>
                <a:cubicBezTo>
                  <a:pt x="15" y="1"/>
                  <a:pt x="15" y="0"/>
                  <a:pt x="14" y="0"/>
                </a:cubicBezTo>
                <a:cubicBezTo>
                  <a:pt x="7" y="2"/>
                  <a:pt x="4" y="9"/>
                  <a:pt x="2" y="16"/>
                </a:cubicBezTo>
                <a:cubicBezTo>
                  <a:pt x="1" y="20"/>
                  <a:pt x="0" y="31"/>
                  <a:pt x="6" y="33"/>
                </a:cubicBezTo>
                <a:cubicBezTo>
                  <a:pt x="7" y="33"/>
                  <a:pt x="8" y="32"/>
                  <a:pt x="7"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35"/>
          <p:cNvSpPr/>
          <p:nvPr/>
        </p:nvSpPr>
        <p:spPr bwMode="auto">
          <a:xfrm>
            <a:off x="2209426" y="2775428"/>
            <a:ext cx="27761" cy="63453"/>
          </a:xfrm>
          <a:custGeom>
            <a:avLst/>
            <a:gdLst>
              <a:gd name="T0" fmla="*/ 7 w 12"/>
              <a:gd name="T1" fmla="*/ 26 h 27"/>
              <a:gd name="T2" fmla="*/ 4 w 12"/>
              <a:gd name="T3" fmla="*/ 21 h 27"/>
              <a:gd name="T4" fmla="*/ 4 w 12"/>
              <a:gd name="T5" fmla="*/ 14 h 27"/>
              <a:gd name="T6" fmla="*/ 12 w 12"/>
              <a:gd name="T7" fmla="*/ 2 h 27"/>
              <a:gd name="T8" fmla="*/ 11 w 12"/>
              <a:gd name="T9" fmla="*/ 1 h 27"/>
              <a:gd name="T10" fmla="*/ 1 w 12"/>
              <a:gd name="T11" fmla="*/ 14 h 27"/>
              <a:gd name="T12" fmla="*/ 6 w 12"/>
              <a:gd name="T13" fmla="*/ 27 h 27"/>
              <a:gd name="T14" fmla="*/ 7 w 12"/>
              <a:gd name="T15" fmla="*/ 26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27">
                <a:moveTo>
                  <a:pt x="7" y="26"/>
                </a:moveTo>
                <a:cubicBezTo>
                  <a:pt x="6" y="24"/>
                  <a:pt x="4" y="23"/>
                  <a:pt x="4" y="21"/>
                </a:cubicBezTo>
                <a:cubicBezTo>
                  <a:pt x="3" y="19"/>
                  <a:pt x="3" y="16"/>
                  <a:pt x="4" y="14"/>
                </a:cubicBezTo>
                <a:cubicBezTo>
                  <a:pt x="5" y="10"/>
                  <a:pt x="8" y="5"/>
                  <a:pt x="12" y="2"/>
                </a:cubicBezTo>
                <a:cubicBezTo>
                  <a:pt x="12" y="2"/>
                  <a:pt x="12" y="0"/>
                  <a:pt x="11" y="1"/>
                </a:cubicBezTo>
                <a:cubicBezTo>
                  <a:pt x="6" y="3"/>
                  <a:pt x="2" y="8"/>
                  <a:pt x="1" y="14"/>
                </a:cubicBezTo>
                <a:cubicBezTo>
                  <a:pt x="0" y="18"/>
                  <a:pt x="0" y="27"/>
                  <a:pt x="6" y="27"/>
                </a:cubicBezTo>
                <a:cubicBezTo>
                  <a:pt x="6" y="27"/>
                  <a:pt x="7" y="26"/>
                  <a:pt x="7"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36"/>
          <p:cNvSpPr/>
          <p:nvPr/>
        </p:nvSpPr>
        <p:spPr bwMode="auto">
          <a:xfrm>
            <a:off x="2247102" y="2793274"/>
            <a:ext cx="21812" cy="35692"/>
          </a:xfrm>
          <a:custGeom>
            <a:avLst/>
            <a:gdLst>
              <a:gd name="T0" fmla="*/ 7 w 9"/>
              <a:gd name="T1" fmla="*/ 15 h 15"/>
              <a:gd name="T2" fmla="*/ 5 w 9"/>
              <a:gd name="T3" fmla="*/ 8 h 15"/>
              <a:gd name="T4" fmla="*/ 8 w 9"/>
              <a:gd name="T5" fmla="*/ 1 h 15"/>
              <a:gd name="T6" fmla="*/ 8 w 9"/>
              <a:gd name="T7" fmla="*/ 0 h 15"/>
              <a:gd name="T8" fmla="*/ 5 w 9"/>
              <a:gd name="T9" fmla="*/ 15 h 15"/>
              <a:gd name="T10" fmla="*/ 7 w 9"/>
              <a:gd name="T11" fmla="*/ 15 h 15"/>
            </a:gdLst>
            <a:ahLst/>
            <a:cxnLst>
              <a:cxn ang="0">
                <a:pos x="T0" y="T1"/>
              </a:cxn>
              <a:cxn ang="0">
                <a:pos x="T2" y="T3"/>
              </a:cxn>
              <a:cxn ang="0">
                <a:pos x="T4" y="T5"/>
              </a:cxn>
              <a:cxn ang="0">
                <a:pos x="T6" y="T7"/>
              </a:cxn>
              <a:cxn ang="0">
                <a:pos x="T8" y="T9"/>
              </a:cxn>
              <a:cxn ang="0">
                <a:pos x="T10" y="T11"/>
              </a:cxn>
            </a:cxnLst>
            <a:rect l="0" t="0" r="r" b="b"/>
            <a:pathLst>
              <a:path w="9" h="15">
                <a:moveTo>
                  <a:pt x="7" y="15"/>
                </a:moveTo>
                <a:cubicBezTo>
                  <a:pt x="7" y="12"/>
                  <a:pt x="5" y="11"/>
                  <a:pt x="5" y="8"/>
                </a:cubicBezTo>
                <a:cubicBezTo>
                  <a:pt x="5" y="5"/>
                  <a:pt x="7" y="3"/>
                  <a:pt x="8" y="1"/>
                </a:cubicBezTo>
                <a:cubicBezTo>
                  <a:pt x="9" y="0"/>
                  <a:pt x="8" y="0"/>
                  <a:pt x="8" y="0"/>
                </a:cubicBezTo>
                <a:cubicBezTo>
                  <a:pt x="1" y="1"/>
                  <a:pt x="0" y="12"/>
                  <a:pt x="5" y="15"/>
                </a:cubicBezTo>
                <a:cubicBezTo>
                  <a:pt x="6" y="15"/>
                  <a:pt x="7" y="15"/>
                  <a:pt x="7"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37"/>
          <p:cNvSpPr/>
          <p:nvPr/>
        </p:nvSpPr>
        <p:spPr bwMode="auto">
          <a:xfrm>
            <a:off x="1721632" y="2858710"/>
            <a:ext cx="11897" cy="29744"/>
          </a:xfrm>
          <a:custGeom>
            <a:avLst/>
            <a:gdLst>
              <a:gd name="T0" fmla="*/ 3 w 5"/>
              <a:gd name="T1" fmla="*/ 7 h 12"/>
              <a:gd name="T2" fmla="*/ 1 w 5"/>
              <a:gd name="T3" fmla="*/ 1 h 12"/>
              <a:gd name="T4" fmla="*/ 0 w 5"/>
              <a:gd name="T5" fmla="*/ 1 h 12"/>
              <a:gd name="T6" fmla="*/ 1 w 5"/>
              <a:gd name="T7" fmla="*/ 7 h 12"/>
              <a:gd name="T8" fmla="*/ 3 w 5"/>
              <a:gd name="T9" fmla="*/ 12 h 12"/>
              <a:gd name="T10" fmla="*/ 4 w 5"/>
              <a:gd name="T11" fmla="*/ 11 h 12"/>
              <a:gd name="T12" fmla="*/ 3 w 5"/>
              <a:gd name="T13" fmla="*/ 7 h 12"/>
            </a:gdLst>
            <a:ahLst/>
            <a:cxnLst>
              <a:cxn ang="0">
                <a:pos x="T0" y="T1"/>
              </a:cxn>
              <a:cxn ang="0">
                <a:pos x="T2" y="T3"/>
              </a:cxn>
              <a:cxn ang="0">
                <a:pos x="T4" y="T5"/>
              </a:cxn>
              <a:cxn ang="0">
                <a:pos x="T6" y="T7"/>
              </a:cxn>
              <a:cxn ang="0">
                <a:pos x="T8" y="T9"/>
              </a:cxn>
              <a:cxn ang="0">
                <a:pos x="T10" y="T11"/>
              </a:cxn>
              <a:cxn ang="0">
                <a:pos x="T12" y="T13"/>
              </a:cxn>
            </a:cxnLst>
            <a:rect l="0" t="0" r="r" b="b"/>
            <a:pathLst>
              <a:path w="5" h="12">
                <a:moveTo>
                  <a:pt x="3" y="7"/>
                </a:moveTo>
                <a:cubicBezTo>
                  <a:pt x="3" y="5"/>
                  <a:pt x="2" y="3"/>
                  <a:pt x="1" y="1"/>
                </a:cubicBezTo>
                <a:cubicBezTo>
                  <a:pt x="1" y="0"/>
                  <a:pt x="0" y="0"/>
                  <a:pt x="0" y="1"/>
                </a:cubicBezTo>
                <a:cubicBezTo>
                  <a:pt x="0" y="3"/>
                  <a:pt x="0" y="5"/>
                  <a:pt x="1" y="7"/>
                </a:cubicBezTo>
                <a:cubicBezTo>
                  <a:pt x="1" y="8"/>
                  <a:pt x="1" y="11"/>
                  <a:pt x="3" y="12"/>
                </a:cubicBezTo>
                <a:cubicBezTo>
                  <a:pt x="3" y="12"/>
                  <a:pt x="4" y="12"/>
                  <a:pt x="4" y="11"/>
                </a:cubicBezTo>
                <a:cubicBezTo>
                  <a:pt x="5" y="10"/>
                  <a:pt x="4" y="8"/>
                  <a:pt x="3"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38"/>
          <p:cNvSpPr/>
          <p:nvPr/>
        </p:nvSpPr>
        <p:spPr bwMode="auto">
          <a:xfrm>
            <a:off x="1749393" y="2838881"/>
            <a:ext cx="11897" cy="39658"/>
          </a:xfrm>
          <a:custGeom>
            <a:avLst/>
            <a:gdLst>
              <a:gd name="T0" fmla="*/ 4 w 5"/>
              <a:gd name="T1" fmla="*/ 13 h 16"/>
              <a:gd name="T2" fmla="*/ 3 w 5"/>
              <a:gd name="T3" fmla="*/ 8 h 16"/>
              <a:gd name="T4" fmla="*/ 2 w 5"/>
              <a:gd name="T5" fmla="*/ 1 h 16"/>
              <a:gd name="T6" fmla="*/ 0 w 5"/>
              <a:gd name="T7" fmla="*/ 1 h 16"/>
              <a:gd name="T8" fmla="*/ 1 w 5"/>
              <a:gd name="T9" fmla="*/ 10 h 16"/>
              <a:gd name="T10" fmla="*/ 3 w 5"/>
              <a:gd name="T11" fmla="*/ 16 h 16"/>
              <a:gd name="T12" fmla="*/ 4 w 5"/>
              <a:gd name="T13" fmla="*/ 15 h 16"/>
              <a:gd name="T14" fmla="*/ 4 w 5"/>
              <a:gd name="T15" fmla="*/ 1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6">
                <a:moveTo>
                  <a:pt x="4" y="13"/>
                </a:moveTo>
                <a:cubicBezTo>
                  <a:pt x="4" y="11"/>
                  <a:pt x="4" y="10"/>
                  <a:pt x="3" y="8"/>
                </a:cubicBezTo>
                <a:cubicBezTo>
                  <a:pt x="3" y="6"/>
                  <a:pt x="3" y="3"/>
                  <a:pt x="2" y="1"/>
                </a:cubicBezTo>
                <a:cubicBezTo>
                  <a:pt x="1" y="0"/>
                  <a:pt x="0" y="0"/>
                  <a:pt x="0" y="1"/>
                </a:cubicBezTo>
                <a:cubicBezTo>
                  <a:pt x="0" y="4"/>
                  <a:pt x="1" y="7"/>
                  <a:pt x="1" y="10"/>
                </a:cubicBezTo>
                <a:cubicBezTo>
                  <a:pt x="1" y="12"/>
                  <a:pt x="1" y="15"/>
                  <a:pt x="3" y="16"/>
                </a:cubicBezTo>
                <a:cubicBezTo>
                  <a:pt x="4" y="16"/>
                  <a:pt x="4" y="16"/>
                  <a:pt x="4" y="15"/>
                </a:cubicBezTo>
                <a:cubicBezTo>
                  <a:pt x="5" y="14"/>
                  <a:pt x="5" y="14"/>
                  <a:pt x="4"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39"/>
          <p:cNvSpPr/>
          <p:nvPr/>
        </p:nvSpPr>
        <p:spPr bwMode="auto">
          <a:xfrm>
            <a:off x="1769222" y="2826983"/>
            <a:ext cx="13880" cy="35692"/>
          </a:xfrm>
          <a:custGeom>
            <a:avLst/>
            <a:gdLst>
              <a:gd name="T0" fmla="*/ 5 w 6"/>
              <a:gd name="T1" fmla="*/ 8 h 15"/>
              <a:gd name="T2" fmla="*/ 2 w 6"/>
              <a:gd name="T3" fmla="*/ 0 h 15"/>
              <a:gd name="T4" fmla="*/ 0 w 6"/>
              <a:gd name="T5" fmla="*/ 1 h 15"/>
              <a:gd name="T6" fmla="*/ 2 w 6"/>
              <a:gd name="T7" fmla="*/ 8 h 15"/>
              <a:gd name="T8" fmla="*/ 4 w 6"/>
              <a:gd name="T9" fmla="*/ 15 h 15"/>
              <a:gd name="T10" fmla="*/ 6 w 6"/>
              <a:gd name="T11" fmla="*/ 15 h 15"/>
              <a:gd name="T12" fmla="*/ 5 w 6"/>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5" y="8"/>
                </a:moveTo>
                <a:cubicBezTo>
                  <a:pt x="4" y="6"/>
                  <a:pt x="3" y="3"/>
                  <a:pt x="2" y="0"/>
                </a:cubicBezTo>
                <a:cubicBezTo>
                  <a:pt x="1" y="0"/>
                  <a:pt x="0" y="0"/>
                  <a:pt x="0" y="1"/>
                </a:cubicBezTo>
                <a:cubicBezTo>
                  <a:pt x="1" y="3"/>
                  <a:pt x="1" y="6"/>
                  <a:pt x="2" y="8"/>
                </a:cubicBezTo>
                <a:cubicBezTo>
                  <a:pt x="3" y="11"/>
                  <a:pt x="3" y="13"/>
                  <a:pt x="4" y="15"/>
                </a:cubicBezTo>
                <a:cubicBezTo>
                  <a:pt x="5" y="15"/>
                  <a:pt x="5" y="15"/>
                  <a:pt x="6" y="15"/>
                </a:cubicBezTo>
                <a:cubicBezTo>
                  <a:pt x="6" y="12"/>
                  <a:pt x="5" y="10"/>
                  <a:pt x="5"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40"/>
          <p:cNvSpPr/>
          <p:nvPr/>
        </p:nvSpPr>
        <p:spPr bwMode="auto">
          <a:xfrm>
            <a:off x="1785085" y="2815086"/>
            <a:ext cx="19829" cy="39658"/>
          </a:xfrm>
          <a:custGeom>
            <a:avLst/>
            <a:gdLst>
              <a:gd name="T0" fmla="*/ 6 w 8"/>
              <a:gd name="T1" fmla="*/ 9 h 16"/>
              <a:gd name="T2" fmla="*/ 2 w 8"/>
              <a:gd name="T3" fmla="*/ 1 h 16"/>
              <a:gd name="T4" fmla="*/ 1 w 8"/>
              <a:gd name="T5" fmla="*/ 1 h 16"/>
              <a:gd name="T6" fmla="*/ 3 w 8"/>
              <a:gd name="T7" fmla="*/ 8 h 16"/>
              <a:gd name="T8" fmla="*/ 6 w 8"/>
              <a:gd name="T9" fmla="*/ 16 h 16"/>
              <a:gd name="T10" fmla="*/ 7 w 8"/>
              <a:gd name="T11" fmla="*/ 15 h 16"/>
              <a:gd name="T12" fmla="*/ 6 w 8"/>
              <a:gd name="T13" fmla="*/ 9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6" y="9"/>
                </a:moveTo>
                <a:cubicBezTo>
                  <a:pt x="5" y="6"/>
                  <a:pt x="3" y="3"/>
                  <a:pt x="2" y="1"/>
                </a:cubicBezTo>
                <a:cubicBezTo>
                  <a:pt x="2" y="0"/>
                  <a:pt x="0" y="0"/>
                  <a:pt x="1" y="1"/>
                </a:cubicBezTo>
                <a:cubicBezTo>
                  <a:pt x="1" y="3"/>
                  <a:pt x="2" y="6"/>
                  <a:pt x="3" y="8"/>
                </a:cubicBezTo>
                <a:cubicBezTo>
                  <a:pt x="4" y="10"/>
                  <a:pt x="4" y="14"/>
                  <a:pt x="6" y="16"/>
                </a:cubicBezTo>
                <a:cubicBezTo>
                  <a:pt x="6" y="16"/>
                  <a:pt x="7" y="16"/>
                  <a:pt x="7" y="15"/>
                </a:cubicBezTo>
                <a:cubicBezTo>
                  <a:pt x="8" y="13"/>
                  <a:pt x="6" y="11"/>
                  <a:pt x="6"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41"/>
          <p:cNvSpPr/>
          <p:nvPr/>
        </p:nvSpPr>
        <p:spPr bwMode="auto">
          <a:xfrm>
            <a:off x="1814829" y="2803188"/>
            <a:ext cx="13880" cy="41641"/>
          </a:xfrm>
          <a:custGeom>
            <a:avLst/>
            <a:gdLst>
              <a:gd name="T0" fmla="*/ 4 w 6"/>
              <a:gd name="T1" fmla="*/ 8 h 17"/>
              <a:gd name="T2" fmla="*/ 2 w 6"/>
              <a:gd name="T3" fmla="*/ 0 h 17"/>
              <a:gd name="T4" fmla="*/ 0 w 6"/>
              <a:gd name="T5" fmla="*/ 1 h 17"/>
              <a:gd name="T6" fmla="*/ 2 w 6"/>
              <a:gd name="T7" fmla="*/ 10 h 17"/>
              <a:gd name="T8" fmla="*/ 4 w 6"/>
              <a:gd name="T9" fmla="*/ 16 h 17"/>
              <a:gd name="T10" fmla="*/ 5 w 6"/>
              <a:gd name="T11" fmla="*/ 16 h 17"/>
              <a:gd name="T12" fmla="*/ 4 w 6"/>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4" y="8"/>
                </a:moveTo>
                <a:cubicBezTo>
                  <a:pt x="4" y="6"/>
                  <a:pt x="3" y="3"/>
                  <a:pt x="2" y="0"/>
                </a:cubicBezTo>
                <a:cubicBezTo>
                  <a:pt x="1" y="0"/>
                  <a:pt x="0" y="0"/>
                  <a:pt x="0" y="1"/>
                </a:cubicBezTo>
                <a:cubicBezTo>
                  <a:pt x="1" y="4"/>
                  <a:pt x="2" y="7"/>
                  <a:pt x="2" y="10"/>
                </a:cubicBezTo>
                <a:cubicBezTo>
                  <a:pt x="2" y="12"/>
                  <a:pt x="2" y="15"/>
                  <a:pt x="4" y="16"/>
                </a:cubicBezTo>
                <a:cubicBezTo>
                  <a:pt x="4" y="17"/>
                  <a:pt x="5" y="17"/>
                  <a:pt x="5" y="16"/>
                </a:cubicBezTo>
                <a:cubicBezTo>
                  <a:pt x="6" y="14"/>
                  <a:pt x="5" y="11"/>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42"/>
          <p:cNvSpPr/>
          <p:nvPr/>
        </p:nvSpPr>
        <p:spPr bwMode="auto">
          <a:xfrm>
            <a:off x="1834658" y="2795257"/>
            <a:ext cx="11897" cy="33709"/>
          </a:xfrm>
          <a:custGeom>
            <a:avLst/>
            <a:gdLst>
              <a:gd name="T0" fmla="*/ 4 w 5"/>
              <a:gd name="T1" fmla="*/ 7 h 14"/>
              <a:gd name="T2" fmla="*/ 2 w 5"/>
              <a:gd name="T3" fmla="*/ 1 h 14"/>
              <a:gd name="T4" fmla="*/ 1 w 5"/>
              <a:gd name="T5" fmla="*/ 1 h 14"/>
              <a:gd name="T6" fmla="*/ 2 w 5"/>
              <a:gd name="T7" fmla="*/ 8 h 14"/>
              <a:gd name="T8" fmla="*/ 3 w 5"/>
              <a:gd name="T9" fmla="*/ 13 h 14"/>
              <a:gd name="T10" fmla="*/ 5 w 5"/>
              <a:gd name="T11" fmla="*/ 13 h 14"/>
              <a:gd name="T12" fmla="*/ 4 w 5"/>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5" h="14">
                <a:moveTo>
                  <a:pt x="4" y="7"/>
                </a:moveTo>
                <a:cubicBezTo>
                  <a:pt x="4" y="5"/>
                  <a:pt x="3" y="3"/>
                  <a:pt x="2" y="1"/>
                </a:cubicBezTo>
                <a:cubicBezTo>
                  <a:pt x="1" y="0"/>
                  <a:pt x="0" y="0"/>
                  <a:pt x="1" y="1"/>
                </a:cubicBezTo>
                <a:cubicBezTo>
                  <a:pt x="1" y="3"/>
                  <a:pt x="2" y="5"/>
                  <a:pt x="2" y="8"/>
                </a:cubicBezTo>
                <a:cubicBezTo>
                  <a:pt x="2" y="9"/>
                  <a:pt x="2" y="12"/>
                  <a:pt x="3" y="13"/>
                </a:cubicBezTo>
                <a:cubicBezTo>
                  <a:pt x="4" y="14"/>
                  <a:pt x="4" y="13"/>
                  <a:pt x="5" y="13"/>
                </a:cubicBezTo>
                <a:cubicBezTo>
                  <a:pt x="5" y="11"/>
                  <a:pt x="4" y="9"/>
                  <a:pt x="4"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43"/>
          <p:cNvSpPr/>
          <p:nvPr/>
        </p:nvSpPr>
        <p:spPr bwMode="auto">
          <a:xfrm>
            <a:off x="1850521" y="2793274"/>
            <a:ext cx="13880" cy="23795"/>
          </a:xfrm>
          <a:custGeom>
            <a:avLst/>
            <a:gdLst>
              <a:gd name="T0" fmla="*/ 4 w 6"/>
              <a:gd name="T1" fmla="*/ 5 h 10"/>
              <a:gd name="T2" fmla="*/ 2 w 6"/>
              <a:gd name="T3" fmla="*/ 1 h 10"/>
              <a:gd name="T4" fmla="*/ 1 w 6"/>
              <a:gd name="T5" fmla="*/ 1 h 10"/>
              <a:gd name="T6" fmla="*/ 2 w 6"/>
              <a:gd name="T7" fmla="*/ 6 h 10"/>
              <a:gd name="T8" fmla="*/ 4 w 6"/>
              <a:gd name="T9" fmla="*/ 9 h 10"/>
              <a:gd name="T10" fmla="*/ 5 w 6"/>
              <a:gd name="T11" fmla="*/ 9 h 10"/>
              <a:gd name="T12" fmla="*/ 4 w 6"/>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4" y="5"/>
                </a:moveTo>
                <a:cubicBezTo>
                  <a:pt x="4" y="4"/>
                  <a:pt x="3" y="2"/>
                  <a:pt x="2" y="1"/>
                </a:cubicBezTo>
                <a:cubicBezTo>
                  <a:pt x="2" y="0"/>
                  <a:pt x="0" y="0"/>
                  <a:pt x="1" y="1"/>
                </a:cubicBezTo>
                <a:cubicBezTo>
                  <a:pt x="1" y="3"/>
                  <a:pt x="2" y="4"/>
                  <a:pt x="2" y="6"/>
                </a:cubicBezTo>
                <a:cubicBezTo>
                  <a:pt x="3" y="7"/>
                  <a:pt x="3" y="9"/>
                  <a:pt x="4" y="9"/>
                </a:cubicBezTo>
                <a:cubicBezTo>
                  <a:pt x="5" y="10"/>
                  <a:pt x="5" y="9"/>
                  <a:pt x="5" y="9"/>
                </a:cubicBezTo>
                <a:cubicBezTo>
                  <a:pt x="6" y="8"/>
                  <a:pt x="5" y="6"/>
                  <a:pt x="4"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44"/>
          <p:cNvSpPr/>
          <p:nvPr/>
        </p:nvSpPr>
        <p:spPr bwMode="auto">
          <a:xfrm>
            <a:off x="1872333" y="2793274"/>
            <a:ext cx="7932" cy="15863"/>
          </a:xfrm>
          <a:custGeom>
            <a:avLst/>
            <a:gdLst>
              <a:gd name="T0" fmla="*/ 2 w 3"/>
              <a:gd name="T1" fmla="*/ 3 h 6"/>
              <a:gd name="T2" fmla="*/ 1 w 3"/>
              <a:gd name="T3" fmla="*/ 0 h 6"/>
              <a:gd name="T4" fmla="*/ 0 w 3"/>
              <a:gd name="T5" fmla="*/ 1 h 6"/>
              <a:gd name="T6" fmla="*/ 0 w 3"/>
              <a:gd name="T7" fmla="*/ 3 h 6"/>
              <a:gd name="T8" fmla="*/ 1 w 3"/>
              <a:gd name="T9" fmla="*/ 6 h 6"/>
              <a:gd name="T10" fmla="*/ 2 w 3"/>
              <a:gd name="T11" fmla="*/ 6 h 6"/>
              <a:gd name="T12" fmla="*/ 2 w 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2" y="3"/>
                </a:moveTo>
                <a:cubicBezTo>
                  <a:pt x="2" y="2"/>
                  <a:pt x="2" y="1"/>
                  <a:pt x="1" y="0"/>
                </a:cubicBezTo>
                <a:cubicBezTo>
                  <a:pt x="1" y="0"/>
                  <a:pt x="0" y="0"/>
                  <a:pt x="0" y="1"/>
                </a:cubicBezTo>
                <a:cubicBezTo>
                  <a:pt x="0" y="2"/>
                  <a:pt x="0" y="2"/>
                  <a:pt x="0" y="3"/>
                </a:cubicBezTo>
                <a:cubicBezTo>
                  <a:pt x="1" y="4"/>
                  <a:pt x="1" y="5"/>
                  <a:pt x="1" y="6"/>
                </a:cubicBezTo>
                <a:cubicBezTo>
                  <a:pt x="2" y="6"/>
                  <a:pt x="2" y="6"/>
                  <a:pt x="2" y="6"/>
                </a:cubicBezTo>
                <a:cubicBezTo>
                  <a:pt x="3" y="5"/>
                  <a:pt x="3" y="4"/>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45"/>
          <p:cNvSpPr/>
          <p:nvPr/>
        </p:nvSpPr>
        <p:spPr bwMode="auto">
          <a:xfrm>
            <a:off x="1967512" y="2817069"/>
            <a:ext cx="13880" cy="9915"/>
          </a:xfrm>
          <a:custGeom>
            <a:avLst/>
            <a:gdLst>
              <a:gd name="T0" fmla="*/ 6 w 6"/>
              <a:gd name="T1" fmla="*/ 1 h 4"/>
              <a:gd name="T2" fmla="*/ 5 w 6"/>
              <a:gd name="T3" fmla="*/ 0 h 4"/>
              <a:gd name="T4" fmla="*/ 2 w 6"/>
              <a:gd name="T5" fmla="*/ 2 h 4"/>
              <a:gd name="T6" fmla="*/ 1 w 6"/>
              <a:gd name="T7" fmla="*/ 4 h 4"/>
              <a:gd name="T8" fmla="*/ 3 w 6"/>
              <a:gd name="T9" fmla="*/ 3 h 4"/>
              <a:gd name="T10" fmla="*/ 6 w 6"/>
              <a:gd name="T11" fmla="*/ 2 h 4"/>
              <a:gd name="T12" fmla="*/ 6 w 6"/>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6" y="1"/>
                </a:moveTo>
                <a:cubicBezTo>
                  <a:pt x="6" y="0"/>
                  <a:pt x="5" y="0"/>
                  <a:pt x="5" y="0"/>
                </a:cubicBezTo>
                <a:cubicBezTo>
                  <a:pt x="4" y="1"/>
                  <a:pt x="3" y="1"/>
                  <a:pt x="2" y="2"/>
                </a:cubicBezTo>
                <a:cubicBezTo>
                  <a:pt x="2" y="2"/>
                  <a:pt x="0" y="3"/>
                  <a:pt x="1" y="4"/>
                </a:cubicBezTo>
                <a:cubicBezTo>
                  <a:pt x="1" y="4"/>
                  <a:pt x="3" y="4"/>
                  <a:pt x="3" y="3"/>
                </a:cubicBezTo>
                <a:cubicBezTo>
                  <a:pt x="4" y="3"/>
                  <a:pt x="5" y="2"/>
                  <a:pt x="6" y="2"/>
                </a:cubicBezTo>
                <a:lnTo>
                  <a:pt x="6"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246"/>
          <p:cNvSpPr/>
          <p:nvPr/>
        </p:nvSpPr>
        <p:spPr bwMode="auto">
          <a:xfrm>
            <a:off x="1967512" y="2828966"/>
            <a:ext cx="27761" cy="17846"/>
          </a:xfrm>
          <a:custGeom>
            <a:avLst/>
            <a:gdLst>
              <a:gd name="T0" fmla="*/ 11 w 12"/>
              <a:gd name="T1" fmla="*/ 0 h 7"/>
              <a:gd name="T2" fmla="*/ 5 w 12"/>
              <a:gd name="T3" fmla="*/ 2 h 7"/>
              <a:gd name="T4" fmla="*/ 0 w 12"/>
              <a:gd name="T5" fmla="*/ 6 h 7"/>
              <a:gd name="T6" fmla="*/ 1 w 12"/>
              <a:gd name="T7" fmla="*/ 7 h 7"/>
              <a:gd name="T8" fmla="*/ 6 w 12"/>
              <a:gd name="T9" fmla="*/ 5 h 7"/>
              <a:gd name="T10" fmla="*/ 11 w 12"/>
              <a:gd name="T11" fmla="*/ 1 h 7"/>
              <a:gd name="T12" fmla="*/ 11 w 1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11" y="0"/>
                </a:moveTo>
                <a:cubicBezTo>
                  <a:pt x="9" y="0"/>
                  <a:pt x="7" y="1"/>
                  <a:pt x="5" y="2"/>
                </a:cubicBezTo>
                <a:cubicBezTo>
                  <a:pt x="4" y="3"/>
                  <a:pt x="1" y="4"/>
                  <a:pt x="0" y="6"/>
                </a:cubicBezTo>
                <a:cubicBezTo>
                  <a:pt x="0" y="6"/>
                  <a:pt x="0" y="7"/>
                  <a:pt x="1" y="7"/>
                </a:cubicBezTo>
                <a:cubicBezTo>
                  <a:pt x="2" y="7"/>
                  <a:pt x="4" y="5"/>
                  <a:pt x="6" y="5"/>
                </a:cubicBezTo>
                <a:cubicBezTo>
                  <a:pt x="8" y="3"/>
                  <a:pt x="9" y="2"/>
                  <a:pt x="11" y="1"/>
                </a:cubicBezTo>
                <a:cubicBezTo>
                  <a:pt x="12" y="1"/>
                  <a:pt x="12"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47"/>
          <p:cNvSpPr/>
          <p:nvPr/>
        </p:nvSpPr>
        <p:spPr bwMode="auto">
          <a:xfrm>
            <a:off x="1971478" y="2848795"/>
            <a:ext cx="35692" cy="19829"/>
          </a:xfrm>
          <a:custGeom>
            <a:avLst/>
            <a:gdLst>
              <a:gd name="T0" fmla="*/ 14 w 15"/>
              <a:gd name="T1" fmla="*/ 0 h 8"/>
              <a:gd name="T2" fmla="*/ 6 w 15"/>
              <a:gd name="T3" fmla="*/ 2 h 8"/>
              <a:gd name="T4" fmla="*/ 0 w 15"/>
              <a:gd name="T5" fmla="*/ 7 h 8"/>
              <a:gd name="T6" fmla="*/ 1 w 15"/>
              <a:gd name="T7" fmla="*/ 8 h 8"/>
              <a:gd name="T8" fmla="*/ 7 w 15"/>
              <a:gd name="T9" fmla="*/ 5 h 8"/>
              <a:gd name="T10" fmla="*/ 14 w 15"/>
              <a:gd name="T11" fmla="*/ 1 h 8"/>
              <a:gd name="T12" fmla="*/ 14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14" y="0"/>
                </a:moveTo>
                <a:cubicBezTo>
                  <a:pt x="11" y="1"/>
                  <a:pt x="9" y="1"/>
                  <a:pt x="6" y="2"/>
                </a:cubicBezTo>
                <a:cubicBezTo>
                  <a:pt x="5" y="3"/>
                  <a:pt x="1" y="5"/>
                  <a:pt x="0" y="7"/>
                </a:cubicBezTo>
                <a:cubicBezTo>
                  <a:pt x="0" y="7"/>
                  <a:pt x="1" y="8"/>
                  <a:pt x="1" y="8"/>
                </a:cubicBezTo>
                <a:cubicBezTo>
                  <a:pt x="3" y="8"/>
                  <a:pt x="5" y="6"/>
                  <a:pt x="7" y="5"/>
                </a:cubicBezTo>
                <a:cubicBezTo>
                  <a:pt x="9" y="4"/>
                  <a:pt x="12" y="3"/>
                  <a:pt x="14" y="1"/>
                </a:cubicBezTo>
                <a:cubicBezTo>
                  <a:pt x="15" y="1"/>
                  <a:pt x="15" y="0"/>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48"/>
          <p:cNvSpPr/>
          <p:nvPr/>
        </p:nvSpPr>
        <p:spPr bwMode="auto">
          <a:xfrm>
            <a:off x="1981392" y="2866641"/>
            <a:ext cx="35692" cy="25778"/>
          </a:xfrm>
          <a:custGeom>
            <a:avLst/>
            <a:gdLst>
              <a:gd name="T0" fmla="*/ 13 w 15"/>
              <a:gd name="T1" fmla="*/ 0 h 11"/>
              <a:gd name="T2" fmla="*/ 6 w 15"/>
              <a:gd name="T3" fmla="*/ 4 h 11"/>
              <a:gd name="T4" fmla="*/ 0 w 15"/>
              <a:gd name="T5" fmla="*/ 9 h 11"/>
              <a:gd name="T6" fmla="*/ 1 w 15"/>
              <a:gd name="T7" fmla="*/ 10 h 11"/>
              <a:gd name="T8" fmla="*/ 8 w 15"/>
              <a:gd name="T9" fmla="*/ 6 h 11"/>
              <a:gd name="T10" fmla="*/ 14 w 15"/>
              <a:gd name="T11" fmla="*/ 1 h 11"/>
              <a:gd name="T12" fmla="*/ 13 w 1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5" h="11">
                <a:moveTo>
                  <a:pt x="13" y="0"/>
                </a:moveTo>
                <a:cubicBezTo>
                  <a:pt x="11" y="1"/>
                  <a:pt x="8" y="3"/>
                  <a:pt x="6" y="4"/>
                </a:cubicBezTo>
                <a:cubicBezTo>
                  <a:pt x="4" y="5"/>
                  <a:pt x="2" y="7"/>
                  <a:pt x="0" y="9"/>
                </a:cubicBezTo>
                <a:cubicBezTo>
                  <a:pt x="0" y="10"/>
                  <a:pt x="1" y="11"/>
                  <a:pt x="1" y="10"/>
                </a:cubicBezTo>
                <a:cubicBezTo>
                  <a:pt x="4" y="9"/>
                  <a:pt x="6" y="7"/>
                  <a:pt x="8" y="6"/>
                </a:cubicBezTo>
                <a:cubicBezTo>
                  <a:pt x="10" y="5"/>
                  <a:pt x="12" y="3"/>
                  <a:pt x="14" y="1"/>
                </a:cubicBezTo>
                <a:cubicBezTo>
                  <a:pt x="15" y="1"/>
                  <a:pt x="14" y="0"/>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49"/>
          <p:cNvSpPr/>
          <p:nvPr/>
        </p:nvSpPr>
        <p:spPr bwMode="auto">
          <a:xfrm>
            <a:off x="1993290" y="2890436"/>
            <a:ext cx="43624" cy="27761"/>
          </a:xfrm>
          <a:custGeom>
            <a:avLst/>
            <a:gdLst>
              <a:gd name="T0" fmla="*/ 16 w 18"/>
              <a:gd name="T1" fmla="*/ 0 h 12"/>
              <a:gd name="T2" fmla="*/ 7 w 18"/>
              <a:gd name="T3" fmla="*/ 5 h 12"/>
              <a:gd name="T4" fmla="*/ 0 w 18"/>
              <a:gd name="T5" fmla="*/ 11 h 12"/>
              <a:gd name="T6" fmla="*/ 1 w 18"/>
              <a:gd name="T7" fmla="*/ 12 h 12"/>
              <a:gd name="T8" fmla="*/ 8 w 18"/>
              <a:gd name="T9" fmla="*/ 7 h 12"/>
              <a:gd name="T10" fmla="*/ 17 w 18"/>
              <a:gd name="T11" fmla="*/ 2 h 12"/>
              <a:gd name="T12" fmla="*/ 16 w 1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8" h="12">
                <a:moveTo>
                  <a:pt x="16" y="0"/>
                </a:moveTo>
                <a:cubicBezTo>
                  <a:pt x="13" y="1"/>
                  <a:pt x="10" y="3"/>
                  <a:pt x="7" y="5"/>
                </a:cubicBezTo>
                <a:cubicBezTo>
                  <a:pt x="5" y="6"/>
                  <a:pt x="2" y="8"/>
                  <a:pt x="0" y="11"/>
                </a:cubicBezTo>
                <a:cubicBezTo>
                  <a:pt x="0" y="11"/>
                  <a:pt x="1" y="12"/>
                  <a:pt x="1" y="12"/>
                </a:cubicBezTo>
                <a:cubicBezTo>
                  <a:pt x="4" y="11"/>
                  <a:pt x="6" y="9"/>
                  <a:pt x="8" y="7"/>
                </a:cubicBezTo>
                <a:cubicBezTo>
                  <a:pt x="11" y="5"/>
                  <a:pt x="14" y="3"/>
                  <a:pt x="17" y="2"/>
                </a:cubicBezTo>
                <a:cubicBezTo>
                  <a:pt x="18" y="1"/>
                  <a:pt x="17"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250"/>
          <p:cNvSpPr/>
          <p:nvPr/>
        </p:nvSpPr>
        <p:spPr bwMode="auto">
          <a:xfrm>
            <a:off x="2003204" y="2912248"/>
            <a:ext cx="39658" cy="29744"/>
          </a:xfrm>
          <a:custGeom>
            <a:avLst/>
            <a:gdLst>
              <a:gd name="T0" fmla="*/ 14 w 16"/>
              <a:gd name="T1" fmla="*/ 1 h 13"/>
              <a:gd name="T2" fmla="*/ 6 w 16"/>
              <a:gd name="T3" fmla="*/ 7 h 13"/>
              <a:gd name="T4" fmla="*/ 0 w 16"/>
              <a:gd name="T5" fmla="*/ 12 h 13"/>
              <a:gd name="T6" fmla="*/ 1 w 16"/>
              <a:gd name="T7" fmla="*/ 13 h 13"/>
              <a:gd name="T8" fmla="*/ 4 w 16"/>
              <a:gd name="T9" fmla="*/ 11 h 13"/>
              <a:gd name="T10" fmla="*/ 9 w 16"/>
              <a:gd name="T11" fmla="*/ 8 h 13"/>
              <a:gd name="T12" fmla="*/ 16 w 16"/>
              <a:gd name="T13" fmla="*/ 1 h 13"/>
              <a:gd name="T14" fmla="*/ 14 w 16"/>
              <a:gd name="T15" fmla="*/ 1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14" y="1"/>
                </a:moveTo>
                <a:cubicBezTo>
                  <a:pt x="12" y="4"/>
                  <a:pt x="9" y="6"/>
                  <a:pt x="6" y="7"/>
                </a:cubicBezTo>
                <a:cubicBezTo>
                  <a:pt x="4" y="8"/>
                  <a:pt x="1" y="10"/>
                  <a:pt x="0" y="12"/>
                </a:cubicBezTo>
                <a:cubicBezTo>
                  <a:pt x="0" y="12"/>
                  <a:pt x="0" y="13"/>
                  <a:pt x="1" y="13"/>
                </a:cubicBezTo>
                <a:cubicBezTo>
                  <a:pt x="2" y="13"/>
                  <a:pt x="3" y="12"/>
                  <a:pt x="4" y="11"/>
                </a:cubicBezTo>
                <a:cubicBezTo>
                  <a:pt x="6" y="10"/>
                  <a:pt x="7" y="9"/>
                  <a:pt x="9" y="8"/>
                </a:cubicBezTo>
                <a:cubicBezTo>
                  <a:pt x="12" y="7"/>
                  <a:pt x="14" y="5"/>
                  <a:pt x="16" y="1"/>
                </a:cubicBezTo>
                <a:cubicBezTo>
                  <a:pt x="16" y="1"/>
                  <a:pt x="15" y="0"/>
                  <a:pt x="1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51"/>
          <p:cNvSpPr/>
          <p:nvPr/>
        </p:nvSpPr>
        <p:spPr bwMode="auto">
          <a:xfrm>
            <a:off x="2023033" y="2930094"/>
            <a:ext cx="27761" cy="21812"/>
          </a:xfrm>
          <a:custGeom>
            <a:avLst/>
            <a:gdLst>
              <a:gd name="T0" fmla="*/ 10 w 12"/>
              <a:gd name="T1" fmla="*/ 1 h 9"/>
              <a:gd name="T2" fmla="*/ 5 w 12"/>
              <a:gd name="T3" fmla="*/ 4 h 9"/>
              <a:gd name="T4" fmla="*/ 0 w 12"/>
              <a:gd name="T5" fmla="*/ 8 h 9"/>
              <a:gd name="T6" fmla="*/ 1 w 12"/>
              <a:gd name="T7" fmla="*/ 9 h 9"/>
              <a:gd name="T8" fmla="*/ 5 w 12"/>
              <a:gd name="T9" fmla="*/ 6 h 9"/>
              <a:gd name="T10" fmla="*/ 11 w 12"/>
              <a:gd name="T11" fmla="*/ 2 h 9"/>
              <a:gd name="T12" fmla="*/ 10 w 1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10" y="1"/>
                </a:moveTo>
                <a:cubicBezTo>
                  <a:pt x="8" y="1"/>
                  <a:pt x="6" y="2"/>
                  <a:pt x="5" y="4"/>
                </a:cubicBezTo>
                <a:cubicBezTo>
                  <a:pt x="3" y="5"/>
                  <a:pt x="1" y="6"/>
                  <a:pt x="0" y="8"/>
                </a:cubicBezTo>
                <a:cubicBezTo>
                  <a:pt x="0" y="9"/>
                  <a:pt x="0" y="9"/>
                  <a:pt x="1" y="9"/>
                </a:cubicBezTo>
                <a:cubicBezTo>
                  <a:pt x="2" y="9"/>
                  <a:pt x="4" y="7"/>
                  <a:pt x="5" y="6"/>
                </a:cubicBezTo>
                <a:cubicBezTo>
                  <a:pt x="7" y="5"/>
                  <a:pt x="9" y="3"/>
                  <a:pt x="11" y="2"/>
                </a:cubicBezTo>
                <a:cubicBezTo>
                  <a:pt x="12" y="2"/>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52"/>
          <p:cNvSpPr/>
          <p:nvPr/>
        </p:nvSpPr>
        <p:spPr bwMode="auto">
          <a:xfrm>
            <a:off x="2028982" y="2951906"/>
            <a:ext cx="29744" cy="21812"/>
          </a:xfrm>
          <a:custGeom>
            <a:avLst/>
            <a:gdLst>
              <a:gd name="T0" fmla="*/ 10 w 12"/>
              <a:gd name="T1" fmla="*/ 0 h 9"/>
              <a:gd name="T2" fmla="*/ 5 w 12"/>
              <a:gd name="T3" fmla="*/ 4 h 9"/>
              <a:gd name="T4" fmla="*/ 0 w 12"/>
              <a:gd name="T5" fmla="*/ 8 h 9"/>
              <a:gd name="T6" fmla="*/ 0 w 12"/>
              <a:gd name="T7" fmla="*/ 9 h 9"/>
              <a:gd name="T8" fmla="*/ 6 w 12"/>
              <a:gd name="T9" fmla="*/ 7 h 9"/>
              <a:gd name="T10" fmla="*/ 12 w 12"/>
              <a:gd name="T11" fmla="*/ 2 h 9"/>
              <a:gd name="T12" fmla="*/ 10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10" y="0"/>
                </a:moveTo>
                <a:cubicBezTo>
                  <a:pt x="9" y="2"/>
                  <a:pt x="7" y="3"/>
                  <a:pt x="5" y="4"/>
                </a:cubicBezTo>
                <a:cubicBezTo>
                  <a:pt x="3" y="6"/>
                  <a:pt x="1" y="7"/>
                  <a:pt x="0" y="8"/>
                </a:cubicBezTo>
                <a:cubicBezTo>
                  <a:pt x="0" y="9"/>
                  <a:pt x="0" y="9"/>
                  <a:pt x="0" y="9"/>
                </a:cubicBezTo>
                <a:cubicBezTo>
                  <a:pt x="2" y="9"/>
                  <a:pt x="4" y="8"/>
                  <a:pt x="6" y="7"/>
                </a:cubicBezTo>
                <a:cubicBezTo>
                  <a:pt x="8" y="5"/>
                  <a:pt x="9" y="4"/>
                  <a:pt x="12" y="2"/>
                </a:cubicBezTo>
                <a:cubicBezTo>
                  <a:pt x="12" y="2"/>
                  <a:pt x="11" y="0"/>
                  <a:pt x="1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53"/>
          <p:cNvSpPr/>
          <p:nvPr/>
        </p:nvSpPr>
        <p:spPr bwMode="auto">
          <a:xfrm>
            <a:off x="2046828" y="2973718"/>
            <a:ext cx="17846" cy="15863"/>
          </a:xfrm>
          <a:custGeom>
            <a:avLst/>
            <a:gdLst>
              <a:gd name="T0" fmla="*/ 5 w 7"/>
              <a:gd name="T1" fmla="*/ 1 h 6"/>
              <a:gd name="T2" fmla="*/ 2 w 7"/>
              <a:gd name="T3" fmla="*/ 2 h 6"/>
              <a:gd name="T4" fmla="*/ 0 w 7"/>
              <a:gd name="T5" fmla="*/ 4 h 6"/>
              <a:gd name="T6" fmla="*/ 3 w 7"/>
              <a:gd name="T7" fmla="*/ 4 h 6"/>
              <a:gd name="T8" fmla="*/ 6 w 7"/>
              <a:gd name="T9" fmla="*/ 2 h 6"/>
              <a:gd name="T10" fmla="*/ 5 w 7"/>
              <a:gd name="T11" fmla="*/ 1 h 6"/>
            </a:gdLst>
            <a:ahLst/>
            <a:cxnLst>
              <a:cxn ang="0">
                <a:pos x="T0" y="T1"/>
              </a:cxn>
              <a:cxn ang="0">
                <a:pos x="T2" y="T3"/>
              </a:cxn>
              <a:cxn ang="0">
                <a:pos x="T4" y="T5"/>
              </a:cxn>
              <a:cxn ang="0">
                <a:pos x="T6" y="T7"/>
              </a:cxn>
              <a:cxn ang="0">
                <a:pos x="T8" y="T9"/>
              </a:cxn>
              <a:cxn ang="0">
                <a:pos x="T10" y="T11"/>
              </a:cxn>
            </a:cxnLst>
            <a:rect l="0" t="0" r="r" b="b"/>
            <a:pathLst>
              <a:path w="7" h="6">
                <a:moveTo>
                  <a:pt x="5" y="1"/>
                </a:moveTo>
                <a:cubicBezTo>
                  <a:pt x="4" y="1"/>
                  <a:pt x="3" y="2"/>
                  <a:pt x="2" y="2"/>
                </a:cubicBezTo>
                <a:cubicBezTo>
                  <a:pt x="1" y="3"/>
                  <a:pt x="0" y="3"/>
                  <a:pt x="0" y="4"/>
                </a:cubicBezTo>
                <a:cubicBezTo>
                  <a:pt x="1" y="6"/>
                  <a:pt x="2" y="5"/>
                  <a:pt x="3" y="4"/>
                </a:cubicBezTo>
                <a:cubicBezTo>
                  <a:pt x="4" y="4"/>
                  <a:pt x="5" y="3"/>
                  <a:pt x="6" y="2"/>
                </a:cubicBezTo>
                <a:cubicBezTo>
                  <a:pt x="7" y="1"/>
                  <a:pt x="6"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54"/>
          <p:cNvSpPr/>
          <p:nvPr/>
        </p:nvSpPr>
        <p:spPr bwMode="auto">
          <a:xfrm>
            <a:off x="1904059" y="2622744"/>
            <a:ext cx="23795" cy="23795"/>
          </a:xfrm>
          <a:custGeom>
            <a:avLst/>
            <a:gdLst>
              <a:gd name="T0" fmla="*/ 6 w 10"/>
              <a:gd name="T1" fmla="*/ 2 h 10"/>
              <a:gd name="T2" fmla="*/ 4 w 10"/>
              <a:gd name="T3" fmla="*/ 8 h 10"/>
              <a:gd name="T4" fmla="*/ 6 w 10"/>
              <a:gd name="T5" fmla="*/ 2 h 10"/>
            </a:gdLst>
            <a:ahLst/>
            <a:cxnLst>
              <a:cxn ang="0">
                <a:pos x="T0" y="T1"/>
              </a:cxn>
              <a:cxn ang="0">
                <a:pos x="T2" y="T3"/>
              </a:cxn>
              <a:cxn ang="0">
                <a:pos x="T4" y="T5"/>
              </a:cxn>
            </a:cxnLst>
            <a:rect l="0" t="0" r="r" b="b"/>
            <a:pathLst>
              <a:path w="10" h="10">
                <a:moveTo>
                  <a:pt x="6" y="2"/>
                </a:moveTo>
                <a:cubicBezTo>
                  <a:pt x="2" y="0"/>
                  <a:pt x="0" y="7"/>
                  <a:pt x="4" y="8"/>
                </a:cubicBezTo>
                <a:cubicBezTo>
                  <a:pt x="8" y="10"/>
                  <a:pt x="10" y="3"/>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55"/>
          <p:cNvSpPr/>
          <p:nvPr/>
        </p:nvSpPr>
        <p:spPr bwMode="auto">
          <a:xfrm>
            <a:off x="1892162" y="2579120"/>
            <a:ext cx="25778" cy="27761"/>
          </a:xfrm>
          <a:custGeom>
            <a:avLst/>
            <a:gdLst>
              <a:gd name="T0" fmla="*/ 7 w 11"/>
              <a:gd name="T1" fmla="*/ 1 h 11"/>
              <a:gd name="T2" fmla="*/ 1 w 11"/>
              <a:gd name="T3" fmla="*/ 4 h 11"/>
              <a:gd name="T4" fmla="*/ 4 w 11"/>
              <a:gd name="T5" fmla="*/ 10 h 11"/>
              <a:gd name="T6" fmla="*/ 10 w 11"/>
              <a:gd name="T7" fmla="*/ 7 h 11"/>
              <a:gd name="T8" fmla="*/ 7 w 11"/>
              <a:gd name="T9" fmla="*/ 1 h 11"/>
            </a:gdLst>
            <a:ahLst/>
            <a:cxnLst>
              <a:cxn ang="0">
                <a:pos x="T0" y="T1"/>
              </a:cxn>
              <a:cxn ang="0">
                <a:pos x="T2" y="T3"/>
              </a:cxn>
              <a:cxn ang="0">
                <a:pos x="T4" y="T5"/>
              </a:cxn>
              <a:cxn ang="0">
                <a:pos x="T6" y="T7"/>
              </a:cxn>
              <a:cxn ang="0">
                <a:pos x="T8" y="T9"/>
              </a:cxn>
            </a:cxnLst>
            <a:rect l="0" t="0" r="r" b="b"/>
            <a:pathLst>
              <a:path w="11" h="11">
                <a:moveTo>
                  <a:pt x="7" y="1"/>
                </a:moveTo>
                <a:cubicBezTo>
                  <a:pt x="4" y="0"/>
                  <a:pt x="2" y="2"/>
                  <a:pt x="1" y="4"/>
                </a:cubicBezTo>
                <a:cubicBezTo>
                  <a:pt x="0" y="7"/>
                  <a:pt x="1" y="9"/>
                  <a:pt x="4" y="10"/>
                </a:cubicBezTo>
                <a:cubicBezTo>
                  <a:pt x="6" y="11"/>
                  <a:pt x="9" y="10"/>
                  <a:pt x="10" y="7"/>
                </a:cubicBezTo>
                <a:cubicBezTo>
                  <a:pt x="11" y="5"/>
                  <a:pt x="9" y="2"/>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56"/>
          <p:cNvSpPr/>
          <p:nvPr/>
        </p:nvSpPr>
        <p:spPr bwMode="auto">
          <a:xfrm>
            <a:off x="1890179" y="2547394"/>
            <a:ext cx="13880" cy="17846"/>
          </a:xfrm>
          <a:custGeom>
            <a:avLst/>
            <a:gdLst>
              <a:gd name="T0" fmla="*/ 4 w 6"/>
              <a:gd name="T1" fmla="*/ 1 h 7"/>
              <a:gd name="T2" fmla="*/ 0 w 6"/>
              <a:gd name="T3" fmla="*/ 3 h 7"/>
              <a:gd name="T4" fmla="*/ 2 w 6"/>
              <a:gd name="T5" fmla="*/ 7 h 7"/>
              <a:gd name="T6" fmla="*/ 6 w 6"/>
              <a:gd name="T7" fmla="*/ 5 h 7"/>
              <a:gd name="T8" fmla="*/ 4 w 6"/>
              <a:gd name="T9" fmla="*/ 1 h 7"/>
            </a:gdLst>
            <a:ahLst/>
            <a:cxnLst>
              <a:cxn ang="0">
                <a:pos x="T0" y="T1"/>
              </a:cxn>
              <a:cxn ang="0">
                <a:pos x="T2" y="T3"/>
              </a:cxn>
              <a:cxn ang="0">
                <a:pos x="T4" y="T5"/>
              </a:cxn>
              <a:cxn ang="0">
                <a:pos x="T6" y="T7"/>
              </a:cxn>
              <a:cxn ang="0">
                <a:pos x="T8" y="T9"/>
              </a:cxn>
            </a:cxnLst>
            <a:rect l="0" t="0" r="r" b="b"/>
            <a:pathLst>
              <a:path w="6" h="7">
                <a:moveTo>
                  <a:pt x="4" y="1"/>
                </a:moveTo>
                <a:cubicBezTo>
                  <a:pt x="2" y="0"/>
                  <a:pt x="1" y="1"/>
                  <a:pt x="0" y="3"/>
                </a:cubicBezTo>
                <a:cubicBezTo>
                  <a:pt x="0" y="4"/>
                  <a:pt x="0" y="6"/>
                  <a:pt x="2" y="7"/>
                </a:cubicBezTo>
                <a:cubicBezTo>
                  <a:pt x="3" y="7"/>
                  <a:pt x="5" y="6"/>
                  <a:pt x="6" y="5"/>
                </a:cubicBezTo>
                <a:cubicBezTo>
                  <a:pt x="6" y="3"/>
                  <a:pt x="5"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57"/>
          <p:cNvSpPr/>
          <p:nvPr/>
        </p:nvSpPr>
        <p:spPr bwMode="auto">
          <a:xfrm>
            <a:off x="1882247" y="2513684"/>
            <a:ext cx="21812" cy="21812"/>
          </a:xfrm>
          <a:custGeom>
            <a:avLst/>
            <a:gdLst>
              <a:gd name="T0" fmla="*/ 5 w 9"/>
              <a:gd name="T1" fmla="*/ 1 h 9"/>
              <a:gd name="T2" fmla="*/ 0 w 9"/>
              <a:gd name="T3" fmla="*/ 3 h 9"/>
              <a:gd name="T4" fmla="*/ 3 w 9"/>
              <a:gd name="T5" fmla="*/ 9 h 9"/>
              <a:gd name="T6" fmla="*/ 8 w 9"/>
              <a:gd name="T7" fmla="*/ 6 h 9"/>
              <a:gd name="T8" fmla="*/ 5 w 9"/>
              <a:gd name="T9" fmla="*/ 1 h 9"/>
            </a:gdLst>
            <a:ahLst/>
            <a:cxnLst>
              <a:cxn ang="0">
                <a:pos x="T0" y="T1"/>
              </a:cxn>
              <a:cxn ang="0">
                <a:pos x="T2" y="T3"/>
              </a:cxn>
              <a:cxn ang="0">
                <a:pos x="T4" y="T5"/>
              </a:cxn>
              <a:cxn ang="0">
                <a:pos x="T6" y="T7"/>
              </a:cxn>
              <a:cxn ang="0">
                <a:pos x="T8" y="T9"/>
              </a:cxn>
            </a:cxnLst>
            <a:rect l="0" t="0" r="r" b="b"/>
            <a:pathLst>
              <a:path w="9" h="9">
                <a:moveTo>
                  <a:pt x="5" y="1"/>
                </a:moveTo>
                <a:cubicBezTo>
                  <a:pt x="3" y="0"/>
                  <a:pt x="1" y="1"/>
                  <a:pt x="0" y="3"/>
                </a:cubicBezTo>
                <a:cubicBezTo>
                  <a:pt x="0" y="5"/>
                  <a:pt x="1" y="8"/>
                  <a:pt x="3" y="9"/>
                </a:cubicBezTo>
                <a:cubicBezTo>
                  <a:pt x="5" y="9"/>
                  <a:pt x="7" y="8"/>
                  <a:pt x="8" y="6"/>
                </a:cubicBezTo>
                <a:cubicBezTo>
                  <a:pt x="9" y="4"/>
                  <a:pt x="7" y="1"/>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58"/>
          <p:cNvSpPr/>
          <p:nvPr/>
        </p:nvSpPr>
        <p:spPr bwMode="auto">
          <a:xfrm>
            <a:off x="2066657" y="2711975"/>
            <a:ext cx="19829" cy="15863"/>
          </a:xfrm>
          <a:custGeom>
            <a:avLst/>
            <a:gdLst>
              <a:gd name="T0" fmla="*/ 5 w 8"/>
              <a:gd name="T1" fmla="*/ 1 h 7"/>
              <a:gd name="T2" fmla="*/ 3 w 8"/>
              <a:gd name="T3" fmla="*/ 6 h 7"/>
              <a:gd name="T4" fmla="*/ 5 w 8"/>
              <a:gd name="T5" fmla="*/ 1 h 7"/>
            </a:gdLst>
            <a:ahLst/>
            <a:cxnLst>
              <a:cxn ang="0">
                <a:pos x="T0" y="T1"/>
              </a:cxn>
              <a:cxn ang="0">
                <a:pos x="T2" y="T3"/>
              </a:cxn>
              <a:cxn ang="0">
                <a:pos x="T4" y="T5"/>
              </a:cxn>
            </a:cxnLst>
            <a:rect l="0" t="0" r="r" b="b"/>
            <a:pathLst>
              <a:path w="8" h="7">
                <a:moveTo>
                  <a:pt x="5" y="1"/>
                </a:moveTo>
                <a:cubicBezTo>
                  <a:pt x="2" y="0"/>
                  <a:pt x="0" y="5"/>
                  <a:pt x="3" y="6"/>
                </a:cubicBezTo>
                <a:cubicBezTo>
                  <a:pt x="6" y="7"/>
                  <a:pt x="8" y="2"/>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59"/>
          <p:cNvSpPr/>
          <p:nvPr/>
        </p:nvSpPr>
        <p:spPr bwMode="auto">
          <a:xfrm>
            <a:off x="2098384" y="2694129"/>
            <a:ext cx="27761" cy="27761"/>
          </a:xfrm>
          <a:custGeom>
            <a:avLst/>
            <a:gdLst>
              <a:gd name="T0" fmla="*/ 8 w 12"/>
              <a:gd name="T1" fmla="*/ 1 h 11"/>
              <a:gd name="T2" fmla="*/ 5 w 12"/>
              <a:gd name="T3" fmla="*/ 9 h 11"/>
              <a:gd name="T4" fmla="*/ 8 w 12"/>
              <a:gd name="T5" fmla="*/ 1 h 11"/>
            </a:gdLst>
            <a:ahLst/>
            <a:cxnLst>
              <a:cxn ang="0">
                <a:pos x="T0" y="T1"/>
              </a:cxn>
              <a:cxn ang="0">
                <a:pos x="T2" y="T3"/>
              </a:cxn>
              <a:cxn ang="0">
                <a:pos x="T4" y="T5"/>
              </a:cxn>
            </a:cxnLst>
            <a:rect l="0" t="0" r="r" b="b"/>
            <a:pathLst>
              <a:path w="12" h="11">
                <a:moveTo>
                  <a:pt x="8" y="1"/>
                </a:moveTo>
                <a:cubicBezTo>
                  <a:pt x="3" y="0"/>
                  <a:pt x="0" y="8"/>
                  <a:pt x="5" y="9"/>
                </a:cubicBezTo>
                <a:cubicBezTo>
                  <a:pt x="10" y="11"/>
                  <a:pt x="12" y="3"/>
                  <a:pt x="8"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60"/>
          <p:cNvSpPr/>
          <p:nvPr/>
        </p:nvSpPr>
        <p:spPr bwMode="auto">
          <a:xfrm>
            <a:off x="2143991" y="2686197"/>
            <a:ext cx="23795" cy="17846"/>
          </a:xfrm>
          <a:custGeom>
            <a:avLst/>
            <a:gdLst>
              <a:gd name="T0" fmla="*/ 6 w 10"/>
              <a:gd name="T1" fmla="*/ 1 h 8"/>
              <a:gd name="T2" fmla="*/ 4 w 10"/>
              <a:gd name="T3" fmla="*/ 7 h 8"/>
              <a:gd name="T4" fmla="*/ 6 w 10"/>
              <a:gd name="T5" fmla="*/ 1 h 8"/>
            </a:gdLst>
            <a:ahLst/>
            <a:cxnLst>
              <a:cxn ang="0">
                <a:pos x="T0" y="T1"/>
              </a:cxn>
              <a:cxn ang="0">
                <a:pos x="T2" y="T3"/>
              </a:cxn>
              <a:cxn ang="0">
                <a:pos x="T4" y="T5"/>
              </a:cxn>
            </a:cxnLst>
            <a:rect l="0" t="0" r="r" b="b"/>
            <a:pathLst>
              <a:path w="10" h="8">
                <a:moveTo>
                  <a:pt x="6" y="1"/>
                </a:moveTo>
                <a:cubicBezTo>
                  <a:pt x="2" y="0"/>
                  <a:pt x="0" y="6"/>
                  <a:pt x="4" y="7"/>
                </a:cubicBezTo>
                <a:cubicBezTo>
                  <a:pt x="8" y="8"/>
                  <a:pt x="10" y="2"/>
                  <a:pt x="6"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61"/>
          <p:cNvSpPr/>
          <p:nvPr/>
        </p:nvSpPr>
        <p:spPr bwMode="auto">
          <a:xfrm>
            <a:off x="2185632" y="2670334"/>
            <a:ext cx="21812" cy="21812"/>
          </a:xfrm>
          <a:custGeom>
            <a:avLst/>
            <a:gdLst>
              <a:gd name="T0" fmla="*/ 6 w 9"/>
              <a:gd name="T1" fmla="*/ 0 h 9"/>
              <a:gd name="T2" fmla="*/ 0 w 9"/>
              <a:gd name="T3" fmla="*/ 3 h 9"/>
              <a:gd name="T4" fmla="*/ 3 w 9"/>
              <a:gd name="T5" fmla="*/ 8 h 9"/>
              <a:gd name="T6" fmla="*/ 8 w 9"/>
              <a:gd name="T7" fmla="*/ 6 h 9"/>
              <a:gd name="T8" fmla="*/ 6 w 9"/>
              <a:gd name="T9" fmla="*/ 0 h 9"/>
            </a:gdLst>
            <a:ahLst/>
            <a:cxnLst>
              <a:cxn ang="0">
                <a:pos x="T0" y="T1"/>
              </a:cxn>
              <a:cxn ang="0">
                <a:pos x="T2" y="T3"/>
              </a:cxn>
              <a:cxn ang="0">
                <a:pos x="T4" y="T5"/>
              </a:cxn>
              <a:cxn ang="0">
                <a:pos x="T6" y="T7"/>
              </a:cxn>
              <a:cxn ang="0">
                <a:pos x="T8" y="T9"/>
              </a:cxn>
            </a:cxnLst>
            <a:rect l="0" t="0" r="r" b="b"/>
            <a:pathLst>
              <a:path w="9" h="9">
                <a:moveTo>
                  <a:pt x="6" y="0"/>
                </a:moveTo>
                <a:cubicBezTo>
                  <a:pt x="3" y="0"/>
                  <a:pt x="1" y="1"/>
                  <a:pt x="0" y="3"/>
                </a:cubicBezTo>
                <a:cubicBezTo>
                  <a:pt x="0" y="5"/>
                  <a:pt x="1" y="8"/>
                  <a:pt x="3" y="8"/>
                </a:cubicBezTo>
                <a:cubicBezTo>
                  <a:pt x="5" y="9"/>
                  <a:pt x="7" y="8"/>
                  <a:pt x="8" y="6"/>
                </a:cubicBezTo>
                <a:cubicBezTo>
                  <a:pt x="9" y="4"/>
                  <a:pt x="8" y="1"/>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62"/>
          <p:cNvSpPr/>
          <p:nvPr/>
        </p:nvSpPr>
        <p:spPr bwMode="auto">
          <a:xfrm>
            <a:off x="1892162" y="2495838"/>
            <a:ext cx="33709" cy="37675"/>
          </a:xfrm>
          <a:custGeom>
            <a:avLst/>
            <a:gdLst>
              <a:gd name="T0" fmla="*/ 10 w 14"/>
              <a:gd name="T1" fmla="*/ 5 h 16"/>
              <a:gd name="T2" fmla="*/ 1 w 14"/>
              <a:gd name="T3" fmla="*/ 1 h 16"/>
              <a:gd name="T4" fmla="*/ 1 w 14"/>
              <a:gd name="T5" fmla="*/ 4 h 16"/>
              <a:gd name="T6" fmla="*/ 8 w 14"/>
              <a:gd name="T7" fmla="*/ 9 h 16"/>
              <a:gd name="T8" fmla="*/ 11 w 14"/>
              <a:gd name="T9" fmla="*/ 15 h 16"/>
              <a:gd name="T10" fmla="*/ 13 w 14"/>
              <a:gd name="T11" fmla="*/ 15 h 16"/>
              <a:gd name="T12" fmla="*/ 10 w 14"/>
              <a:gd name="T13" fmla="*/ 5 h 16"/>
            </a:gdLst>
            <a:ahLst/>
            <a:cxnLst>
              <a:cxn ang="0">
                <a:pos x="T0" y="T1"/>
              </a:cxn>
              <a:cxn ang="0">
                <a:pos x="T2" y="T3"/>
              </a:cxn>
              <a:cxn ang="0">
                <a:pos x="T4" y="T5"/>
              </a:cxn>
              <a:cxn ang="0">
                <a:pos x="T6" y="T7"/>
              </a:cxn>
              <a:cxn ang="0">
                <a:pos x="T8" y="T9"/>
              </a:cxn>
              <a:cxn ang="0">
                <a:pos x="T10" y="T11"/>
              </a:cxn>
              <a:cxn ang="0">
                <a:pos x="T12" y="T13"/>
              </a:cxn>
            </a:cxnLst>
            <a:rect l="0" t="0" r="r" b="b"/>
            <a:pathLst>
              <a:path w="14" h="16">
                <a:moveTo>
                  <a:pt x="10" y="5"/>
                </a:moveTo>
                <a:cubicBezTo>
                  <a:pt x="8" y="2"/>
                  <a:pt x="5" y="0"/>
                  <a:pt x="1" y="1"/>
                </a:cubicBezTo>
                <a:cubicBezTo>
                  <a:pt x="0" y="2"/>
                  <a:pt x="0" y="3"/>
                  <a:pt x="1" y="4"/>
                </a:cubicBezTo>
                <a:cubicBezTo>
                  <a:pt x="4" y="5"/>
                  <a:pt x="6" y="5"/>
                  <a:pt x="8" y="9"/>
                </a:cubicBezTo>
                <a:cubicBezTo>
                  <a:pt x="9" y="11"/>
                  <a:pt x="9" y="14"/>
                  <a:pt x="11" y="15"/>
                </a:cubicBezTo>
                <a:cubicBezTo>
                  <a:pt x="12" y="16"/>
                  <a:pt x="12" y="15"/>
                  <a:pt x="13" y="15"/>
                </a:cubicBezTo>
                <a:cubicBezTo>
                  <a:pt x="14" y="13"/>
                  <a:pt x="12" y="7"/>
                  <a:pt x="1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63"/>
          <p:cNvSpPr/>
          <p:nvPr/>
        </p:nvSpPr>
        <p:spPr bwMode="auto">
          <a:xfrm>
            <a:off x="2221324" y="2648522"/>
            <a:ext cx="33709" cy="33709"/>
          </a:xfrm>
          <a:custGeom>
            <a:avLst/>
            <a:gdLst>
              <a:gd name="T0" fmla="*/ 0 w 14"/>
              <a:gd name="T1" fmla="*/ 2 h 14"/>
              <a:gd name="T2" fmla="*/ 0 w 14"/>
              <a:gd name="T3" fmla="*/ 4 h 14"/>
              <a:gd name="T4" fmla="*/ 7 w 14"/>
              <a:gd name="T5" fmla="*/ 8 h 14"/>
              <a:gd name="T6" fmla="*/ 9 w 14"/>
              <a:gd name="T7" fmla="*/ 14 h 14"/>
              <a:gd name="T8" fmla="*/ 11 w 14"/>
              <a:gd name="T9" fmla="*/ 13 h 14"/>
              <a:gd name="T10" fmla="*/ 0 w 14"/>
              <a:gd name="T11" fmla="*/ 2 h 14"/>
            </a:gdLst>
            <a:ahLst/>
            <a:cxnLst>
              <a:cxn ang="0">
                <a:pos x="T0" y="T1"/>
              </a:cxn>
              <a:cxn ang="0">
                <a:pos x="T2" y="T3"/>
              </a:cxn>
              <a:cxn ang="0">
                <a:pos x="T4" y="T5"/>
              </a:cxn>
              <a:cxn ang="0">
                <a:pos x="T6" y="T7"/>
              </a:cxn>
              <a:cxn ang="0">
                <a:pos x="T8" y="T9"/>
              </a:cxn>
              <a:cxn ang="0">
                <a:pos x="T10" y="T11"/>
              </a:cxn>
            </a:cxnLst>
            <a:rect l="0" t="0" r="r" b="b"/>
            <a:pathLst>
              <a:path w="14" h="14">
                <a:moveTo>
                  <a:pt x="0" y="2"/>
                </a:moveTo>
                <a:cubicBezTo>
                  <a:pt x="0" y="3"/>
                  <a:pt x="0" y="4"/>
                  <a:pt x="0" y="4"/>
                </a:cubicBezTo>
                <a:cubicBezTo>
                  <a:pt x="3" y="5"/>
                  <a:pt x="5" y="6"/>
                  <a:pt x="7" y="8"/>
                </a:cubicBezTo>
                <a:cubicBezTo>
                  <a:pt x="8" y="10"/>
                  <a:pt x="7" y="13"/>
                  <a:pt x="9" y="14"/>
                </a:cubicBezTo>
                <a:cubicBezTo>
                  <a:pt x="10" y="14"/>
                  <a:pt x="11" y="14"/>
                  <a:pt x="11" y="13"/>
                </a:cubicBezTo>
                <a:cubicBezTo>
                  <a:pt x="14" y="7"/>
                  <a:pt x="6"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64"/>
          <p:cNvSpPr/>
          <p:nvPr/>
        </p:nvSpPr>
        <p:spPr bwMode="auto">
          <a:xfrm>
            <a:off x="1783102" y="2559291"/>
            <a:ext cx="47590" cy="27761"/>
          </a:xfrm>
          <a:custGeom>
            <a:avLst/>
            <a:gdLst>
              <a:gd name="T0" fmla="*/ 14 w 20"/>
              <a:gd name="T1" fmla="*/ 2 h 11"/>
              <a:gd name="T2" fmla="*/ 1 w 20"/>
              <a:gd name="T3" fmla="*/ 0 h 11"/>
              <a:gd name="T4" fmla="*/ 1 w 20"/>
              <a:gd name="T5" fmla="*/ 2 h 11"/>
              <a:gd name="T6" fmla="*/ 10 w 20"/>
              <a:gd name="T7" fmla="*/ 5 h 11"/>
              <a:gd name="T8" fmla="*/ 14 w 20"/>
              <a:gd name="T9" fmla="*/ 7 h 11"/>
              <a:gd name="T10" fmla="*/ 18 w 20"/>
              <a:gd name="T11" fmla="*/ 11 h 11"/>
              <a:gd name="T12" fmla="*/ 19 w 20"/>
              <a:gd name="T13" fmla="*/ 10 h 11"/>
              <a:gd name="T14" fmla="*/ 14 w 20"/>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1">
                <a:moveTo>
                  <a:pt x="14" y="2"/>
                </a:moveTo>
                <a:cubicBezTo>
                  <a:pt x="10" y="1"/>
                  <a:pt x="5" y="0"/>
                  <a:pt x="1" y="0"/>
                </a:cubicBezTo>
                <a:cubicBezTo>
                  <a:pt x="0" y="1"/>
                  <a:pt x="0" y="2"/>
                  <a:pt x="1" y="2"/>
                </a:cubicBezTo>
                <a:cubicBezTo>
                  <a:pt x="4" y="3"/>
                  <a:pt x="7" y="4"/>
                  <a:pt x="10" y="5"/>
                </a:cubicBezTo>
                <a:cubicBezTo>
                  <a:pt x="12" y="5"/>
                  <a:pt x="13" y="6"/>
                  <a:pt x="14" y="7"/>
                </a:cubicBezTo>
                <a:cubicBezTo>
                  <a:pt x="16" y="8"/>
                  <a:pt x="16" y="10"/>
                  <a:pt x="18" y="11"/>
                </a:cubicBezTo>
                <a:cubicBezTo>
                  <a:pt x="18" y="11"/>
                  <a:pt x="19" y="11"/>
                  <a:pt x="19" y="10"/>
                </a:cubicBezTo>
                <a:cubicBezTo>
                  <a:pt x="20" y="7"/>
                  <a:pt x="16" y="4"/>
                  <a:pt x="1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65"/>
          <p:cNvSpPr/>
          <p:nvPr/>
        </p:nvSpPr>
        <p:spPr bwMode="auto">
          <a:xfrm>
            <a:off x="2272879" y="2775428"/>
            <a:ext cx="27761" cy="47590"/>
          </a:xfrm>
          <a:custGeom>
            <a:avLst/>
            <a:gdLst>
              <a:gd name="T0" fmla="*/ 1 w 12"/>
              <a:gd name="T1" fmla="*/ 0 h 20"/>
              <a:gd name="T2" fmla="*/ 0 w 12"/>
              <a:gd name="T3" fmla="*/ 1 h 20"/>
              <a:gd name="T4" fmla="*/ 5 w 12"/>
              <a:gd name="T5" fmla="*/ 9 h 20"/>
              <a:gd name="T6" fmla="*/ 6 w 12"/>
              <a:gd name="T7" fmla="*/ 19 h 20"/>
              <a:gd name="T8" fmla="*/ 7 w 12"/>
              <a:gd name="T9" fmla="*/ 20 h 20"/>
              <a:gd name="T10" fmla="*/ 1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1" y="0"/>
                </a:moveTo>
                <a:cubicBezTo>
                  <a:pt x="0" y="0"/>
                  <a:pt x="0" y="0"/>
                  <a:pt x="0" y="1"/>
                </a:cubicBezTo>
                <a:cubicBezTo>
                  <a:pt x="1" y="4"/>
                  <a:pt x="3" y="6"/>
                  <a:pt x="5" y="9"/>
                </a:cubicBezTo>
                <a:cubicBezTo>
                  <a:pt x="6" y="13"/>
                  <a:pt x="5" y="16"/>
                  <a:pt x="6" y="19"/>
                </a:cubicBezTo>
                <a:cubicBezTo>
                  <a:pt x="6" y="20"/>
                  <a:pt x="7" y="20"/>
                  <a:pt x="7" y="20"/>
                </a:cubicBezTo>
                <a:cubicBezTo>
                  <a:pt x="12" y="14"/>
                  <a:pt x="6" y="3"/>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66"/>
          <p:cNvSpPr/>
          <p:nvPr/>
        </p:nvSpPr>
        <p:spPr bwMode="auto">
          <a:xfrm>
            <a:off x="1705769" y="2884487"/>
            <a:ext cx="55521" cy="29744"/>
          </a:xfrm>
          <a:custGeom>
            <a:avLst/>
            <a:gdLst>
              <a:gd name="T0" fmla="*/ 23 w 23"/>
              <a:gd name="T1" fmla="*/ 8 h 12"/>
              <a:gd name="T2" fmla="*/ 13 w 23"/>
              <a:gd name="T3" fmla="*/ 7 h 12"/>
              <a:gd name="T4" fmla="*/ 8 w 23"/>
              <a:gd name="T5" fmla="*/ 5 h 12"/>
              <a:gd name="T6" fmla="*/ 5 w 23"/>
              <a:gd name="T7" fmla="*/ 0 h 12"/>
              <a:gd name="T8" fmla="*/ 4 w 23"/>
              <a:gd name="T9" fmla="*/ 0 h 12"/>
              <a:gd name="T10" fmla="*/ 9 w 23"/>
              <a:gd name="T11" fmla="*/ 10 h 12"/>
              <a:gd name="T12" fmla="*/ 23 w 23"/>
              <a:gd name="T13" fmla="*/ 9 h 12"/>
              <a:gd name="T14" fmla="*/ 23 w 23"/>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8"/>
                </a:moveTo>
                <a:cubicBezTo>
                  <a:pt x="21" y="6"/>
                  <a:pt x="16" y="7"/>
                  <a:pt x="13" y="7"/>
                </a:cubicBezTo>
                <a:cubicBezTo>
                  <a:pt x="11" y="7"/>
                  <a:pt x="9" y="6"/>
                  <a:pt x="8" y="5"/>
                </a:cubicBezTo>
                <a:cubicBezTo>
                  <a:pt x="6" y="4"/>
                  <a:pt x="5" y="2"/>
                  <a:pt x="5" y="0"/>
                </a:cubicBezTo>
                <a:cubicBezTo>
                  <a:pt x="5" y="0"/>
                  <a:pt x="4" y="0"/>
                  <a:pt x="4" y="0"/>
                </a:cubicBezTo>
                <a:cubicBezTo>
                  <a:pt x="0" y="5"/>
                  <a:pt x="5" y="9"/>
                  <a:pt x="9" y="10"/>
                </a:cubicBezTo>
                <a:cubicBezTo>
                  <a:pt x="13" y="11"/>
                  <a:pt x="20" y="12"/>
                  <a:pt x="23" y="9"/>
                </a:cubicBezTo>
                <a:cubicBezTo>
                  <a:pt x="23" y="9"/>
                  <a:pt x="23" y="8"/>
                  <a:pt x="23"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267"/>
          <p:cNvSpPr/>
          <p:nvPr/>
        </p:nvSpPr>
        <p:spPr bwMode="auto">
          <a:xfrm>
            <a:off x="2015102" y="2983632"/>
            <a:ext cx="57504" cy="29744"/>
          </a:xfrm>
          <a:custGeom>
            <a:avLst/>
            <a:gdLst>
              <a:gd name="T0" fmla="*/ 24 w 24"/>
              <a:gd name="T1" fmla="*/ 7 h 12"/>
              <a:gd name="T2" fmla="*/ 23 w 24"/>
              <a:gd name="T3" fmla="*/ 6 h 12"/>
              <a:gd name="T4" fmla="*/ 19 w 24"/>
              <a:gd name="T5" fmla="*/ 8 h 12"/>
              <a:gd name="T6" fmla="*/ 12 w 24"/>
              <a:gd name="T7" fmla="*/ 8 h 12"/>
              <a:gd name="T8" fmla="*/ 2 w 24"/>
              <a:gd name="T9" fmla="*/ 1 h 12"/>
              <a:gd name="T10" fmla="*/ 1 w 24"/>
              <a:gd name="T11" fmla="*/ 1 h 12"/>
              <a:gd name="T12" fmla="*/ 10 w 24"/>
              <a:gd name="T13" fmla="*/ 12 h 12"/>
              <a:gd name="T14" fmla="*/ 24 w 24"/>
              <a:gd name="T15" fmla="*/ 7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24" y="7"/>
                </a:moveTo>
                <a:cubicBezTo>
                  <a:pt x="24" y="7"/>
                  <a:pt x="23" y="6"/>
                  <a:pt x="23" y="6"/>
                </a:cubicBezTo>
                <a:cubicBezTo>
                  <a:pt x="22" y="6"/>
                  <a:pt x="20" y="7"/>
                  <a:pt x="19" y="8"/>
                </a:cubicBezTo>
                <a:cubicBezTo>
                  <a:pt x="16" y="8"/>
                  <a:pt x="14" y="8"/>
                  <a:pt x="12" y="8"/>
                </a:cubicBezTo>
                <a:cubicBezTo>
                  <a:pt x="7" y="8"/>
                  <a:pt x="4" y="5"/>
                  <a:pt x="2" y="1"/>
                </a:cubicBezTo>
                <a:cubicBezTo>
                  <a:pt x="2" y="0"/>
                  <a:pt x="1" y="0"/>
                  <a:pt x="1" y="1"/>
                </a:cubicBezTo>
                <a:cubicBezTo>
                  <a:pt x="0" y="7"/>
                  <a:pt x="5" y="11"/>
                  <a:pt x="10" y="12"/>
                </a:cubicBezTo>
                <a:cubicBezTo>
                  <a:pt x="14" y="12"/>
                  <a:pt x="23" y="12"/>
                  <a:pt x="24"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文本框 294"/>
          <p:cNvSpPr txBox="1">
            <a:spLocks noChangeArrowheads="1"/>
          </p:cNvSpPr>
          <p:nvPr/>
        </p:nvSpPr>
        <p:spPr bwMode="auto">
          <a:xfrm>
            <a:off x="4198686" y="1691603"/>
            <a:ext cx="2988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514350" fontAlgn="base">
              <a:spcBef>
                <a:spcPct val="0"/>
              </a:spcBef>
              <a:spcAft>
                <a:spcPct val="0"/>
              </a:spcAft>
              <a:defRPr/>
            </a:pPr>
            <a:r>
              <a:rPr lang="en-US" altLang="zh-CN" sz="2400">
                <a:solidFill>
                  <a:schemeClr val="accent1">
                    <a:lumMod val="90000"/>
                  </a:schemeClr>
                </a:solidFill>
                <a:latin typeface="华康少女文字W3" panose="040F0309000000000000" charset="-122"/>
                <a:ea typeface="华康少女文字W3" panose="040F0309000000000000" charset="-122"/>
              </a:rPr>
              <a:t>SAVE THE DATE</a:t>
            </a:r>
            <a:endParaRPr lang="zh-CN" altLang="en-US" sz="2400">
              <a:solidFill>
                <a:schemeClr val="accent1">
                  <a:lumMod val="90000"/>
                </a:schemeClr>
              </a:solidFill>
              <a:latin typeface="华康少女文字W3" panose="040F0309000000000000" charset="-122"/>
              <a:ea typeface="华康少女文字W3" panose="040F0309000000000000" charset="-122"/>
            </a:endParaRPr>
          </a:p>
        </p:txBody>
      </p:sp>
      <p:sp>
        <p:nvSpPr>
          <p:cNvPr id="296" name="矩形 295"/>
          <p:cNvSpPr/>
          <p:nvPr/>
        </p:nvSpPr>
        <p:spPr>
          <a:xfrm>
            <a:off x="4198686" y="2231684"/>
            <a:ext cx="4229720" cy="715581"/>
          </a:xfrm>
          <a:prstGeom prst="rect">
            <a:avLst/>
          </a:prstGeom>
        </p:spPr>
        <p:txBody>
          <a:bodyPr wrap="square">
            <a:spAutoFit/>
          </a:bodyPr>
          <a:lstStyle/>
          <a:p>
            <a:pPr>
              <a:lnSpc>
                <a:spcPct val="150000"/>
              </a:lnSpc>
            </a:pPr>
            <a:r>
              <a:rPr lang="en-US" altLang="zh-CN" sz="900" kern="0">
                <a:solidFill>
                  <a:schemeClr val="bg1"/>
                </a:solidFill>
              </a:rPr>
              <a:t>Lorem ipsum dolor sit amet, consectetuer adipiscing elit. Aenean commodo ligula eget dolor. Lorem ipsum dolor sit amet, consectetuer adipiscing elit. Aenean commodo ligula eget dolor. </a:t>
            </a:r>
          </a:p>
        </p:txBody>
      </p:sp>
      <p:sp>
        <p:nvSpPr>
          <p:cNvPr id="297" name="文本框 296"/>
          <p:cNvSpPr txBox="1">
            <a:spLocks noChangeArrowheads="1"/>
          </p:cNvSpPr>
          <p:nvPr/>
        </p:nvSpPr>
        <p:spPr bwMode="auto">
          <a:xfrm>
            <a:off x="4198686" y="3279083"/>
            <a:ext cx="2988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514350" fontAlgn="base">
              <a:spcBef>
                <a:spcPct val="0"/>
              </a:spcBef>
              <a:spcAft>
                <a:spcPct val="0"/>
              </a:spcAft>
              <a:defRPr/>
            </a:pPr>
            <a:r>
              <a:rPr lang="en-US" altLang="zh-CN" sz="2400">
                <a:solidFill>
                  <a:srgbClr val="E85A5A"/>
                </a:solidFill>
                <a:latin typeface="华康少女文字W3" panose="040F0309000000000000" charset="-122"/>
                <a:ea typeface="华康少女文字W3" panose="040F0309000000000000" charset="-122"/>
              </a:rPr>
              <a:t>SAVE THE DATE</a:t>
            </a:r>
            <a:endParaRPr lang="zh-CN" altLang="en-US" sz="2400">
              <a:solidFill>
                <a:srgbClr val="E85A5A"/>
              </a:solidFill>
              <a:latin typeface="华康少女文字W3" panose="040F0309000000000000" charset="-122"/>
              <a:ea typeface="华康少女文字W3" panose="040F0309000000000000" charset="-122"/>
            </a:endParaRPr>
          </a:p>
        </p:txBody>
      </p:sp>
      <p:sp>
        <p:nvSpPr>
          <p:cNvPr id="298" name="矩形 297"/>
          <p:cNvSpPr/>
          <p:nvPr/>
        </p:nvSpPr>
        <p:spPr>
          <a:xfrm>
            <a:off x="4198686" y="3791392"/>
            <a:ext cx="4229720" cy="715581"/>
          </a:xfrm>
          <a:prstGeom prst="rect">
            <a:avLst/>
          </a:prstGeom>
        </p:spPr>
        <p:txBody>
          <a:bodyPr wrap="square">
            <a:spAutoFit/>
          </a:bodyPr>
          <a:lstStyle/>
          <a:p>
            <a:pPr>
              <a:lnSpc>
                <a:spcPct val="150000"/>
              </a:lnSpc>
            </a:pPr>
            <a:r>
              <a:rPr lang="en-US" altLang="zh-CN" sz="900" kern="0">
                <a:solidFill>
                  <a:schemeClr val="bg1"/>
                </a:solidFill>
              </a:rPr>
              <a:t>Lorem ipsum dolor sit amet, consectetuer adipiscing elit. Aenean commodo ligula eget dolor. Lorem ipsum dolor sit amet, consectetuer adipiscing elit. Aenean commodo ligula eget dolor. </a:t>
            </a:r>
          </a:p>
        </p:txBody>
      </p:sp>
      <p:sp>
        <p:nvSpPr>
          <p:cNvPr id="999" name="椭圆 998"/>
          <p:cNvSpPr/>
          <p:nvPr/>
        </p:nvSpPr>
        <p:spPr>
          <a:xfrm>
            <a:off x="3456978" y="1686025"/>
            <a:ext cx="602338" cy="6023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p:cNvSpPr/>
          <p:nvPr/>
        </p:nvSpPr>
        <p:spPr>
          <a:xfrm>
            <a:off x="3494183" y="3274331"/>
            <a:ext cx="602338" cy="602338"/>
          </a:xfrm>
          <a:prstGeom prst="ellipse">
            <a:avLst/>
          </a:prstGeom>
          <a:solidFill>
            <a:srgbClr val="E8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1" name="直接连接符 1000"/>
          <p:cNvCxnSpPr/>
          <p:nvPr/>
        </p:nvCxnSpPr>
        <p:spPr>
          <a:xfrm>
            <a:off x="4216095" y="3083507"/>
            <a:ext cx="48965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 name="AutoShape 139"/>
          <p:cNvSpPr/>
          <p:nvPr/>
        </p:nvSpPr>
        <p:spPr bwMode="auto">
          <a:xfrm>
            <a:off x="3578759" y="1805658"/>
            <a:ext cx="358775" cy="349250"/>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277" name="组合 276"/>
          <p:cNvGrpSpPr/>
          <p:nvPr/>
        </p:nvGrpSpPr>
        <p:grpSpPr>
          <a:xfrm>
            <a:off x="3610804" y="3436352"/>
            <a:ext cx="360363" cy="315913"/>
            <a:chOff x="1035050" y="1447800"/>
            <a:chExt cx="360363" cy="315913"/>
          </a:xfrm>
          <a:solidFill>
            <a:schemeClr val="bg1"/>
          </a:solidFill>
        </p:grpSpPr>
        <p:sp>
          <p:nvSpPr>
            <p:cNvPr id="278" name="AutoShape 147"/>
            <p:cNvSpPr/>
            <p:nvPr/>
          </p:nvSpPr>
          <p:spPr bwMode="auto">
            <a:xfrm>
              <a:off x="1035050" y="1447800"/>
              <a:ext cx="360363" cy="315913"/>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9" name="AutoShape 148"/>
            <p:cNvSpPr/>
            <p:nvPr/>
          </p:nvSpPr>
          <p:spPr bwMode="auto">
            <a:xfrm>
              <a:off x="1092200" y="1504950"/>
              <a:ext cx="52388" cy="52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p:sld>
</file>

<file path=ppt/theme/theme1.xml><?xml version="1.0" encoding="utf-8"?>
<a:theme xmlns:a="http://schemas.openxmlformats.org/drawingml/2006/main" name="Office 主题">
  <a:themeElements>
    <a:clrScheme name="晚安插画">
      <a:dk1>
        <a:sysClr val="windowText" lastClr="000000"/>
      </a:dk1>
      <a:lt1>
        <a:sysClr val="window" lastClr="FFFFFF"/>
      </a:lt1>
      <a:dk2>
        <a:srgbClr val="103B4F"/>
      </a:dk2>
      <a:lt2>
        <a:srgbClr val="E7E6E6"/>
      </a:lt2>
      <a:accent1>
        <a:srgbClr val="F4E13C"/>
      </a:accent1>
      <a:accent2>
        <a:srgbClr val="07727D"/>
      </a:accent2>
      <a:accent3>
        <a:srgbClr val="F4B92C"/>
      </a:accent3>
      <a:accent4>
        <a:srgbClr val="C69763"/>
      </a:accent4>
      <a:accent5>
        <a:srgbClr val="EB95B5"/>
      </a:accent5>
      <a:accent6>
        <a:srgbClr val="C4BFB4"/>
      </a:accent6>
      <a:hlink>
        <a:srgbClr val="000000"/>
      </a:hlink>
      <a:folHlink>
        <a:srgbClr val="954F72"/>
      </a:folHlink>
    </a:clrScheme>
    <a:fontScheme name="华康海报体W12(P)">
      <a:majorFont>
        <a:latin typeface="华康海报体W12(P)"/>
        <a:ea typeface="华康海报体W12(P)"/>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TotalTime>
  <Words>1106</Words>
  <Application>Microsoft Office PowerPoint</Application>
  <PresentationFormat>全屏显示(16:9)</PresentationFormat>
  <Paragraphs>110</Paragraphs>
  <Slides>18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华康少女文字W3</vt:lpstr>
      <vt:lpstr>Arial</vt:lpstr>
      <vt:lpstr>Gill Sans</vt:lpstr>
      <vt:lpstr>方正苏新诗柳楷简体</vt:lpstr>
      <vt:lpstr>Calibri Light</vt:lpstr>
      <vt:lpstr>Times New Roman</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熊猫哒哒</dc:creator>
  <cp:lastModifiedBy>Windows 用户</cp:lastModifiedBy>
  <cp:revision>391</cp:revision>
  <dcterms:created xsi:type="dcterms:W3CDTF">2016-09-03T08:50:00Z</dcterms:created>
  <dcterms:modified xsi:type="dcterms:W3CDTF">2020-10-22T03:33:38Z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